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drawings/drawing1.xml" ContentType="application/vnd.openxmlformats-officedocument.drawingml.chartshapes+xml"/>
  <Override PartName="/ppt/presentation.xml" ContentType="application/vnd.openxmlformats-officedocument.presentationml.presentation.main+xml"/>
  <Override PartName="/ppt/slides/slide15.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6.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handoutMasterIdLst>
    <p:handoutMasterId r:id="rId20"/>
  </p:handoutMasterIdLst>
  <p:sldIdLst>
    <p:sldId id="937" r:id="rId3"/>
    <p:sldId id="938" r:id="rId4"/>
    <p:sldId id="926" r:id="rId5"/>
    <p:sldId id="939" r:id="rId6"/>
    <p:sldId id="914" r:id="rId7"/>
    <p:sldId id="959" r:id="rId8"/>
    <p:sldId id="963" r:id="rId9"/>
    <p:sldId id="965" r:id="rId10"/>
    <p:sldId id="962" r:id="rId11"/>
    <p:sldId id="940" r:id="rId12"/>
    <p:sldId id="936" r:id="rId13"/>
    <p:sldId id="966" r:id="rId14"/>
    <p:sldId id="919" r:id="rId15"/>
    <p:sldId id="941" r:id="rId16"/>
    <p:sldId id="929" r:id="rId17"/>
    <p:sldId id="840" r:id="rId18"/>
  </p:sldIdLst>
  <p:sldSz cx="10287000" cy="6858000" type="35mm"/>
  <p:notesSz cx="6797675" cy="9926638"/>
  <p:defaultTextStyle>
    <a:defPPr>
      <a:defRPr lang="th-TH"/>
    </a:defPPr>
    <a:lvl1pPr algn="l" rtl="0" fontAlgn="base">
      <a:spcBef>
        <a:spcPct val="0"/>
      </a:spcBef>
      <a:spcAft>
        <a:spcPct val="0"/>
      </a:spcAft>
      <a:defRPr sz="1100" kern="1200">
        <a:solidFill>
          <a:schemeClr val="tx1"/>
        </a:solidFill>
        <a:latin typeface="Tahoma" pitchFamily="34" charset="0"/>
        <a:ea typeface="+mn-ea"/>
        <a:cs typeface="Angsana New" pitchFamily="18" charset="-34"/>
      </a:defRPr>
    </a:lvl1pPr>
    <a:lvl2pPr marL="457200" algn="l" rtl="0" fontAlgn="base">
      <a:spcBef>
        <a:spcPct val="0"/>
      </a:spcBef>
      <a:spcAft>
        <a:spcPct val="0"/>
      </a:spcAft>
      <a:defRPr sz="1100" kern="1200">
        <a:solidFill>
          <a:schemeClr val="tx1"/>
        </a:solidFill>
        <a:latin typeface="Tahoma" pitchFamily="34" charset="0"/>
        <a:ea typeface="+mn-ea"/>
        <a:cs typeface="Angsana New" pitchFamily="18" charset="-34"/>
      </a:defRPr>
    </a:lvl2pPr>
    <a:lvl3pPr marL="914400" algn="l" rtl="0" fontAlgn="base">
      <a:spcBef>
        <a:spcPct val="0"/>
      </a:spcBef>
      <a:spcAft>
        <a:spcPct val="0"/>
      </a:spcAft>
      <a:defRPr sz="1100" kern="1200">
        <a:solidFill>
          <a:schemeClr val="tx1"/>
        </a:solidFill>
        <a:latin typeface="Tahoma" pitchFamily="34" charset="0"/>
        <a:ea typeface="+mn-ea"/>
        <a:cs typeface="Angsana New" pitchFamily="18" charset="-34"/>
      </a:defRPr>
    </a:lvl3pPr>
    <a:lvl4pPr marL="1371600" algn="l" rtl="0" fontAlgn="base">
      <a:spcBef>
        <a:spcPct val="0"/>
      </a:spcBef>
      <a:spcAft>
        <a:spcPct val="0"/>
      </a:spcAft>
      <a:defRPr sz="1100" kern="1200">
        <a:solidFill>
          <a:schemeClr val="tx1"/>
        </a:solidFill>
        <a:latin typeface="Tahoma" pitchFamily="34" charset="0"/>
        <a:ea typeface="+mn-ea"/>
        <a:cs typeface="Angsana New" pitchFamily="18" charset="-34"/>
      </a:defRPr>
    </a:lvl4pPr>
    <a:lvl5pPr marL="1828800" algn="l" rtl="0" fontAlgn="base">
      <a:spcBef>
        <a:spcPct val="0"/>
      </a:spcBef>
      <a:spcAft>
        <a:spcPct val="0"/>
      </a:spcAft>
      <a:defRPr sz="1100" kern="1200">
        <a:solidFill>
          <a:schemeClr val="tx1"/>
        </a:solidFill>
        <a:latin typeface="Tahoma" pitchFamily="34" charset="0"/>
        <a:ea typeface="+mn-ea"/>
        <a:cs typeface="Angsana New" pitchFamily="18" charset="-34"/>
      </a:defRPr>
    </a:lvl5pPr>
    <a:lvl6pPr marL="2286000" algn="l" defTabSz="914400" rtl="0" eaLnBrk="1" latinLnBrk="0" hangingPunct="1">
      <a:defRPr sz="1100" kern="1200">
        <a:solidFill>
          <a:schemeClr val="tx1"/>
        </a:solidFill>
        <a:latin typeface="Tahoma" pitchFamily="34" charset="0"/>
        <a:ea typeface="+mn-ea"/>
        <a:cs typeface="Angsana New" pitchFamily="18" charset="-34"/>
      </a:defRPr>
    </a:lvl6pPr>
    <a:lvl7pPr marL="2743200" algn="l" defTabSz="914400" rtl="0" eaLnBrk="1" latinLnBrk="0" hangingPunct="1">
      <a:defRPr sz="1100" kern="1200">
        <a:solidFill>
          <a:schemeClr val="tx1"/>
        </a:solidFill>
        <a:latin typeface="Tahoma" pitchFamily="34" charset="0"/>
        <a:ea typeface="+mn-ea"/>
        <a:cs typeface="Angsana New" pitchFamily="18" charset="-34"/>
      </a:defRPr>
    </a:lvl7pPr>
    <a:lvl8pPr marL="3200400" algn="l" defTabSz="914400" rtl="0" eaLnBrk="1" latinLnBrk="0" hangingPunct="1">
      <a:defRPr sz="1100" kern="1200">
        <a:solidFill>
          <a:schemeClr val="tx1"/>
        </a:solidFill>
        <a:latin typeface="Tahoma" pitchFamily="34" charset="0"/>
        <a:ea typeface="+mn-ea"/>
        <a:cs typeface="Angsana New" pitchFamily="18" charset="-34"/>
      </a:defRPr>
    </a:lvl8pPr>
    <a:lvl9pPr marL="3657600" algn="l" defTabSz="914400" rtl="0" eaLnBrk="1" latinLnBrk="0" hangingPunct="1">
      <a:defRPr sz="1100" kern="1200">
        <a:solidFill>
          <a:schemeClr val="tx1"/>
        </a:solidFill>
        <a:latin typeface="Tahoma"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99"/>
    <a:srgbClr val="006666"/>
    <a:srgbClr val="FFFF99"/>
    <a:srgbClr val="FF3300"/>
    <a:srgbClr val="0066CC"/>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1" autoAdjust="0"/>
    <p:restoredTop sz="97070" autoAdjust="0"/>
  </p:normalViewPr>
  <p:slideViewPr>
    <p:cSldViewPr>
      <p:cViewPr varScale="1">
        <p:scale>
          <a:sx n="98" d="100"/>
          <a:sy n="98" d="100"/>
        </p:scale>
        <p:origin x="-96" y="-300"/>
      </p:cViewPr>
      <p:guideLst>
        <p:guide orient="horz" pos="709"/>
        <p:guide pos="2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fhqratshare04\ck_marketresearch\Capital%20Market%20Research\Dailies%20WIP\_Excel%20for%20Daily\Bond%20charts\Govt%20yield%20curv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hqratshare04\ck_marketresearch\Capital%20Market%20Research\Dailies%20WIP\_Excel%20for%20Daily\Bond%20charts\Govt%20yield%20curve.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fhqratshare04\CK_MarketResearch\Capital%20Market%20Research\Dailies%20WIP\_Excel%20for%20Daily\Bond%20charts\US%20s&amp;p%20vs%2010yrs%20treasury%20yield%202012.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fhqratshare04\CK_MarketResearch\Capital%20Market%20Research\Dailies%20WIP\_Excel%20for%20Daily\Bond%20charts\US%20s&amp;p%20vs%2010yrs%20treasury%20yield%202012.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fhqratshare04\ck_marketresearch\Capital%20Market%20Research\Dailies%20WIP\_Excel%20for%20Daily\Bond%20charts\US%20s&amp;p%20vs%2010yrs%20treasury%20yield%20201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hqratshare04\ck_marketresearch\Capital%20Market%20Research\Dailies%20WIP\_Excel%20for%20Daily\Bond%20charts\US%20s&amp;p%20vs%2010yrs%20treasury%20yield%20201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hqratshare04\ck_marketresearch\Capital%20Market%20Research\Dailies%20WIP\_Excel%20for%20Daily\Bond%20charts\US%20s&amp;p%20vs%2010yrs%20treasury%20yield%20201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hqratshare04\ck_marketresearch\Capital%20Market%20Research\Dailies%20WIP\_Excel%20for%20Daily\Bond%20charts\US%20s&amp;p%20vs%2010yrs%20treasury%20yield%20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94394952279935E-2"/>
          <c:y val="9.7744519543817451E-2"/>
          <c:w val="0.8803223629402761"/>
          <c:h val="0.63533834586466165"/>
        </c:manualLayout>
      </c:layout>
      <c:lineChart>
        <c:grouping val="standard"/>
        <c:varyColors val="0"/>
        <c:ser>
          <c:idx val="1"/>
          <c:order val="0"/>
          <c:tx>
            <c:strRef>
              <c:f>Sheet1!$BG$3</c:f>
              <c:strCache>
                <c:ptCount val="1"/>
                <c:pt idx="0">
                  <c:v>policy rate</c:v>
                </c:pt>
              </c:strCache>
            </c:strRef>
          </c:tx>
          <c:spPr>
            <a:ln w="38100">
              <a:solidFill>
                <a:srgbClr val="0000FF"/>
              </a:solidFill>
              <a:prstDash val="solid"/>
            </a:ln>
          </c:spPr>
          <c:marker>
            <c:symbol val="none"/>
          </c:marker>
          <c:cat>
            <c:numRef>
              <c:f>Sheet1!$AP$6:$AP$2090</c:f>
              <c:numCache>
                <c:formatCode>[$-409]d\-mmm;@</c:formatCode>
                <c:ptCount val="2085"/>
                <c:pt idx="0">
                  <c:v>40917</c:v>
                </c:pt>
                <c:pt idx="1">
                  <c:v>40918</c:v>
                </c:pt>
                <c:pt idx="2">
                  <c:v>40919</c:v>
                </c:pt>
                <c:pt idx="3">
                  <c:v>40920</c:v>
                </c:pt>
                <c:pt idx="4">
                  <c:v>40921</c:v>
                </c:pt>
                <c:pt idx="5">
                  <c:v>40924</c:v>
                </c:pt>
                <c:pt idx="6">
                  <c:v>40925</c:v>
                </c:pt>
                <c:pt idx="7">
                  <c:v>40926</c:v>
                </c:pt>
                <c:pt idx="8">
                  <c:v>40927</c:v>
                </c:pt>
                <c:pt idx="9">
                  <c:v>40928</c:v>
                </c:pt>
                <c:pt idx="10">
                  <c:v>40931</c:v>
                </c:pt>
                <c:pt idx="11">
                  <c:v>40932</c:v>
                </c:pt>
                <c:pt idx="12">
                  <c:v>40933</c:v>
                </c:pt>
                <c:pt idx="13">
                  <c:v>40934</c:v>
                </c:pt>
                <c:pt idx="14">
                  <c:v>40935</c:v>
                </c:pt>
                <c:pt idx="15">
                  <c:v>40938</c:v>
                </c:pt>
                <c:pt idx="16">
                  <c:v>40939</c:v>
                </c:pt>
                <c:pt idx="17">
                  <c:v>40940</c:v>
                </c:pt>
                <c:pt idx="18">
                  <c:v>40941</c:v>
                </c:pt>
                <c:pt idx="19">
                  <c:v>40942</c:v>
                </c:pt>
                <c:pt idx="20">
                  <c:v>40945</c:v>
                </c:pt>
                <c:pt idx="21">
                  <c:v>40946</c:v>
                </c:pt>
                <c:pt idx="22">
                  <c:v>40947</c:v>
                </c:pt>
                <c:pt idx="23">
                  <c:v>40948</c:v>
                </c:pt>
                <c:pt idx="24">
                  <c:v>40949</c:v>
                </c:pt>
                <c:pt idx="25">
                  <c:v>40952</c:v>
                </c:pt>
                <c:pt idx="26">
                  <c:v>40953</c:v>
                </c:pt>
                <c:pt idx="27">
                  <c:v>40954</c:v>
                </c:pt>
                <c:pt idx="28">
                  <c:v>40955</c:v>
                </c:pt>
                <c:pt idx="29">
                  <c:v>40956</c:v>
                </c:pt>
                <c:pt idx="30">
                  <c:v>40959</c:v>
                </c:pt>
                <c:pt idx="31">
                  <c:v>40960</c:v>
                </c:pt>
                <c:pt idx="32">
                  <c:v>40961</c:v>
                </c:pt>
                <c:pt idx="33">
                  <c:v>40962</c:v>
                </c:pt>
                <c:pt idx="34">
                  <c:v>40963</c:v>
                </c:pt>
                <c:pt idx="35">
                  <c:v>40966</c:v>
                </c:pt>
                <c:pt idx="36">
                  <c:v>40967</c:v>
                </c:pt>
                <c:pt idx="37">
                  <c:v>40968</c:v>
                </c:pt>
                <c:pt idx="38">
                  <c:v>40969</c:v>
                </c:pt>
                <c:pt idx="39">
                  <c:v>40970</c:v>
                </c:pt>
                <c:pt idx="40">
                  <c:v>40973</c:v>
                </c:pt>
                <c:pt idx="41">
                  <c:v>40974</c:v>
                </c:pt>
                <c:pt idx="42">
                  <c:v>40976</c:v>
                </c:pt>
                <c:pt idx="43">
                  <c:v>40977</c:v>
                </c:pt>
                <c:pt idx="44">
                  <c:v>40980</c:v>
                </c:pt>
                <c:pt idx="45">
                  <c:v>40981</c:v>
                </c:pt>
                <c:pt idx="46">
                  <c:v>40982</c:v>
                </c:pt>
                <c:pt idx="47">
                  <c:v>40983</c:v>
                </c:pt>
                <c:pt idx="48">
                  <c:v>40984</c:v>
                </c:pt>
                <c:pt idx="49">
                  <c:v>40987</c:v>
                </c:pt>
                <c:pt idx="50">
                  <c:v>40988</c:v>
                </c:pt>
                <c:pt idx="51">
                  <c:v>40989</c:v>
                </c:pt>
                <c:pt idx="52">
                  <c:v>40990</c:v>
                </c:pt>
                <c:pt idx="53">
                  <c:v>40991</c:v>
                </c:pt>
                <c:pt idx="54">
                  <c:v>40994</c:v>
                </c:pt>
                <c:pt idx="55">
                  <c:v>40995</c:v>
                </c:pt>
                <c:pt idx="56">
                  <c:v>40996</c:v>
                </c:pt>
                <c:pt idx="57">
                  <c:v>40997</c:v>
                </c:pt>
                <c:pt idx="58">
                  <c:v>40998</c:v>
                </c:pt>
                <c:pt idx="59">
                  <c:v>41001</c:v>
                </c:pt>
                <c:pt idx="60">
                  <c:v>41002</c:v>
                </c:pt>
                <c:pt idx="61">
                  <c:v>41003</c:v>
                </c:pt>
                <c:pt idx="62">
                  <c:v>41004</c:v>
                </c:pt>
                <c:pt idx="63">
                  <c:v>41009</c:v>
                </c:pt>
                <c:pt idx="64">
                  <c:v>41010</c:v>
                </c:pt>
                <c:pt idx="65">
                  <c:v>41011</c:v>
                </c:pt>
                <c:pt idx="66">
                  <c:v>41016</c:v>
                </c:pt>
                <c:pt idx="67">
                  <c:v>41017</c:v>
                </c:pt>
                <c:pt idx="68">
                  <c:v>41018</c:v>
                </c:pt>
                <c:pt idx="69">
                  <c:v>41019</c:v>
                </c:pt>
                <c:pt idx="70">
                  <c:v>41022</c:v>
                </c:pt>
                <c:pt idx="71">
                  <c:v>41023</c:v>
                </c:pt>
                <c:pt idx="72">
                  <c:v>41024</c:v>
                </c:pt>
                <c:pt idx="73">
                  <c:v>41025</c:v>
                </c:pt>
                <c:pt idx="74">
                  <c:v>41026</c:v>
                </c:pt>
                <c:pt idx="75">
                  <c:v>41029</c:v>
                </c:pt>
                <c:pt idx="76">
                  <c:v>41031</c:v>
                </c:pt>
                <c:pt idx="77">
                  <c:v>41032</c:v>
                </c:pt>
                <c:pt idx="78">
                  <c:v>41033</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41065</c:v>
                </c:pt>
                <c:pt idx="99">
                  <c:v>41066</c:v>
                </c:pt>
                <c:pt idx="100">
                  <c:v>41067</c:v>
                </c:pt>
                <c:pt idx="101">
                  <c:v>41068</c:v>
                </c:pt>
                <c:pt idx="102">
                  <c:v>41071</c:v>
                </c:pt>
                <c:pt idx="103">
                  <c:v>41072</c:v>
                </c:pt>
                <c:pt idx="104">
                  <c:v>41073</c:v>
                </c:pt>
                <c:pt idx="105">
                  <c:v>41074</c:v>
                </c:pt>
                <c:pt idx="106">
                  <c:v>41075</c:v>
                </c:pt>
                <c:pt idx="107">
                  <c:v>41078</c:v>
                </c:pt>
                <c:pt idx="108">
                  <c:v>41079</c:v>
                </c:pt>
                <c:pt idx="109">
                  <c:v>41080</c:v>
                </c:pt>
                <c:pt idx="110">
                  <c:v>41081</c:v>
                </c:pt>
                <c:pt idx="111">
                  <c:v>41082</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41124</c:v>
                </c:pt>
                <c:pt idx="141">
                  <c:v>41127</c:v>
                </c:pt>
                <c:pt idx="142">
                  <c:v>41128</c:v>
                </c:pt>
                <c:pt idx="143">
                  <c:v>41129</c:v>
                </c:pt>
                <c:pt idx="144">
                  <c:v>41130</c:v>
                </c:pt>
                <c:pt idx="145">
                  <c:v>41131</c:v>
                </c:pt>
                <c:pt idx="146">
                  <c:v>41135</c:v>
                </c:pt>
                <c:pt idx="147">
                  <c:v>41136</c:v>
                </c:pt>
                <c:pt idx="148">
                  <c:v>41137</c:v>
                </c:pt>
                <c:pt idx="149">
                  <c:v>41138</c:v>
                </c:pt>
                <c:pt idx="150">
                  <c:v>41141</c:v>
                </c:pt>
                <c:pt idx="151">
                  <c:v>41142</c:v>
                </c:pt>
                <c:pt idx="152">
                  <c:v>41143</c:v>
                </c:pt>
                <c:pt idx="153">
                  <c:v>41144</c:v>
                </c:pt>
                <c:pt idx="154">
                  <c:v>41145</c:v>
                </c:pt>
                <c:pt idx="155">
                  <c:v>41148</c:v>
                </c:pt>
                <c:pt idx="156">
                  <c:v>41149</c:v>
                </c:pt>
                <c:pt idx="157">
                  <c:v>41150</c:v>
                </c:pt>
                <c:pt idx="158">
                  <c:v>41151</c:v>
                </c:pt>
                <c:pt idx="159">
                  <c:v>41152</c:v>
                </c:pt>
                <c:pt idx="160">
                  <c:v>41155</c:v>
                </c:pt>
                <c:pt idx="161">
                  <c:v>41156</c:v>
                </c:pt>
                <c:pt idx="162">
                  <c:v>41157</c:v>
                </c:pt>
                <c:pt idx="163">
                  <c:v>41158</c:v>
                </c:pt>
                <c:pt idx="164">
                  <c:v>41159</c:v>
                </c:pt>
                <c:pt idx="165">
                  <c:v>41162</c:v>
                </c:pt>
                <c:pt idx="166">
                  <c:v>41163</c:v>
                </c:pt>
                <c:pt idx="167">
                  <c:v>41164</c:v>
                </c:pt>
                <c:pt idx="168">
                  <c:v>41165</c:v>
                </c:pt>
                <c:pt idx="169">
                  <c:v>41166</c:v>
                </c:pt>
                <c:pt idx="170">
                  <c:v>41169</c:v>
                </c:pt>
                <c:pt idx="171">
                  <c:v>41170</c:v>
                </c:pt>
                <c:pt idx="172">
                  <c:v>41171</c:v>
                </c:pt>
                <c:pt idx="173">
                  <c:v>41172</c:v>
                </c:pt>
                <c:pt idx="174">
                  <c:v>41173</c:v>
                </c:pt>
                <c:pt idx="175">
                  <c:v>41176</c:v>
                </c:pt>
                <c:pt idx="176">
                  <c:v>41177</c:v>
                </c:pt>
                <c:pt idx="177">
                  <c:v>41178</c:v>
                </c:pt>
                <c:pt idx="178">
                  <c:v>41179</c:v>
                </c:pt>
                <c:pt idx="179">
                  <c:v>41180</c:v>
                </c:pt>
                <c:pt idx="180">
                  <c:v>41183</c:v>
                </c:pt>
                <c:pt idx="181">
                  <c:v>41184</c:v>
                </c:pt>
                <c:pt idx="182">
                  <c:v>41185</c:v>
                </c:pt>
                <c:pt idx="183">
                  <c:v>41186</c:v>
                </c:pt>
                <c:pt idx="184">
                  <c:v>41187</c:v>
                </c:pt>
                <c:pt idx="185">
                  <c:v>41190</c:v>
                </c:pt>
                <c:pt idx="186">
                  <c:v>41191</c:v>
                </c:pt>
                <c:pt idx="187">
                  <c:v>41192</c:v>
                </c:pt>
                <c:pt idx="188">
                  <c:v>41193</c:v>
                </c:pt>
                <c:pt idx="189">
                  <c:v>41194</c:v>
                </c:pt>
                <c:pt idx="190">
                  <c:v>41197</c:v>
                </c:pt>
                <c:pt idx="191">
                  <c:v>41198</c:v>
                </c:pt>
                <c:pt idx="192">
                  <c:v>41199</c:v>
                </c:pt>
                <c:pt idx="193">
                  <c:v>41200</c:v>
                </c:pt>
                <c:pt idx="194">
                  <c:v>41201</c:v>
                </c:pt>
                <c:pt idx="195">
                  <c:v>41204</c:v>
                </c:pt>
                <c:pt idx="196">
                  <c:v>41206</c:v>
                </c:pt>
                <c:pt idx="197">
                  <c:v>41207</c:v>
                </c:pt>
                <c:pt idx="198">
                  <c:v>41208</c:v>
                </c:pt>
                <c:pt idx="199">
                  <c:v>41211</c:v>
                </c:pt>
                <c:pt idx="200">
                  <c:v>41212</c:v>
                </c:pt>
                <c:pt idx="201">
                  <c:v>41213</c:v>
                </c:pt>
                <c:pt idx="202">
                  <c:v>41214</c:v>
                </c:pt>
                <c:pt idx="203">
                  <c:v>41215</c:v>
                </c:pt>
                <c:pt idx="204">
                  <c:v>41218</c:v>
                </c:pt>
                <c:pt idx="205">
                  <c:v>41219</c:v>
                </c:pt>
                <c:pt idx="206">
                  <c:v>41220</c:v>
                </c:pt>
                <c:pt idx="207">
                  <c:v>41221</c:v>
                </c:pt>
                <c:pt idx="208">
                  <c:v>41222</c:v>
                </c:pt>
                <c:pt idx="209">
                  <c:v>41225</c:v>
                </c:pt>
                <c:pt idx="210">
                  <c:v>41226</c:v>
                </c:pt>
                <c:pt idx="211">
                  <c:v>41227</c:v>
                </c:pt>
                <c:pt idx="212">
                  <c:v>41228</c:v>
                </c:pt>
                <c:pt idx="213">
                  <c:v>41229</c:v>
                </c:pt>
                <c:pt idx="214">
                  <c:v>41232</c:v>
                </c:pt>
                <c:pt idx="215">
                  <c:v>41233</c:v>
                </c:pt>
                <c:pt idx="216">
                  <c:v>41234</c:v>
                </c:pt>
                <c:pt idx="217">
                  <c:v>41235</c:v>
                </c:pt>
                <c:pt idx="218">
                  <c:v>41236</c:v>
                </c:pt>
                <c:pt idx="219">
                  <c:v>41239</c:v>
                </c:pt>
                <c:pt idx="220">
                  <c:v>41240</c:v>
                </c:pt>
                <c:pt idx="221">
                  <c:v>41241</c:v>
                </c:pt>
                <c:pt idx="222">
                  <c:v>41242</c:v>
                </c:pt>
                <c:pt idx="223">
                  <c:v>41243</c:v>
                </c:pt>
                <c:pt idx="224">
                  <c:v>41246</c:v>
                </c:pt>
                <c:pt idx="225">
                  <c:v>41247</c:v>
                </c:pt>
                <c:pt idx="226">
                  <c:v>41249</c:v>
                </c:pt>
                <c:pt idx="227">
                  <c:v>41250</c:v>
                </c:pt>
                <c:pt idx="228">
                  <c:v>41254</c:v>
                </c:pt>
                <c:pt idx="229">
                  <c:v>41255</c:v>
                </c:pt>
                <c:pt idx="230">
                  <c:v>41256</c:v>
                </c:pt>
                <c:pt idx="231">
                  <c:v>41257</c:v>
                </c:pt>
                <c:pt idx="232">
                  <c:v>41260</c:v>
                </c:pt>
                <c:pt idx="233">
                  <c:v>41261</c:v>
                </c:pt>
                <c:pt idx="234">
                  <c:v>41262</c:v>
                </c:pt>
                <c:pt idx="235">
                  <c:v>41263</c:v>
                </c:pt>
                <c:pt idx="236">
                  <c:v>41264</c:v>
                </c:pt>
                <c:pt idx="237">
                  <c:v>41267</c:v>
                </c:pt>
                <c:pt idx="238">
                  <c:v>41268</c:v>
                </c:pt>
                <c:pt idx="239">
                  <c:v>41269</c:v>
                </c:pt>
                <c:pt idx="240">
                  <c:v>41270</c:v>
                </c:pt>
                <c:pt idx="241">
                  <c:v>41271</c:v>
                </c:pt>
                <c:pt idx="242">
                  <c:v>41276</c:v>
                </c:pt>
                <c:pt idx="243">
                  <c:v>41277</c:v>
                </c:pt>
                <c:pt idx="244">
                  <c:v>41278</c:v>
                </c:pt>
                <c:pt idx="245">
                  <c:v>41281</c:v>
                </c:pt>
                <c:pt idx="246">
                  <c:v>41282</c:v>
                </c:pt>
                <c:pt idx="247">
                  <c:v>41283</c:v>
                </c:pt>
                <c:pt idx="248">
                  <c:v>41284</c:v>
                </c:pt>
                <c:pt idx="249">
                  <c:v>41285</c:v>
                </c:pt>
                <c:pt idx="250">
                  <c:v>41288</c:v>
                </c:pt>
                <c:pt idx="251">
                  <c:v>41289</c:v>
                </c:pt>
                <c:pt idx="252">
                  <c:v>41290</c:v>
                </c:pt>
                <c:pt idx="253">
                  <c:v>41291</c:v>
                </c:pt>
                <c:pt idx="254">
                  <c:v>41292</c:v>
                </c:pt>
                <c:pt idx="255">
                  <c:v>41295</c:v>
                </c:pt>
                <c:pt idx="256">
                  <c:v>41296</c:v>
                </c:pt>
                <c:pt idx="257">
                  <c:v>41297</c:v>
                </c:pt>
                <c:pt idx="258">
                  <c:v>41298</c:v>
                </c:pt>
                <c:pt idx="259">
                  <c:v>41299</c:v>
                </c:pt>
                <c:pt idx="260">
                  <c:v>41302</c:v>
                </c:pt>
                <c:pt idx="261">
                  <c:v>41303</c:v>
                </c:pt>
                <c:pt idx="262">
                  <c:v>41304</c:v>
                </c:pt>
                <c:pt idx="263">
                  <c:v>41305</c:v>
                </c:pt>
                <c:pt idx="264">
                  <c:v>41306</c:v>
                </c:pt>
                <c:pt idx="265">
                  <c:v>41309</c:v>
                </c:pt>
                <c:pt idx="266">
                  <c:v>41310</c:v>
                </c:pt>
                <c:pt idx="267">
                  <c:v>41311</c:v>
                </c:pt>
                <c:pt idx="268">
                  <c:v>41312</c:v>
                </c:pt>
                <c:pt idx="269">
                  <c:v>41313</c:v>
                </c:pt>
                <c:pt idx="270">
                  <c:v>41316</c:v>
                </c:pt>
                <c:pt idx="271">
                  <c:v>41317</c:v>
                </c:pt>
                <c:pt idx="272">
                  <c:v>41318</c:v>
                </c:pt>
                <c:pt idx="273">
                  <c:v>41319</c:v>
                </c:pt>
                <c:pt idx="274">
                  <c:v>41320</c:v>
                </c:pt>
                <c:pt idx="275">
                  <c:v>41323</c:v>
                </c:pt>
                <c:pt idx="276">
                  <c:v>41324</c:v>
                </c:pt>
                <c:pt idx="277">
                  <c:v>41325</c:v>
                </c:pt>
                <c:pt idx="278">
                  <c:v>41326</c:v>
                </c:pt>
                <c:pt idx="279">
                  <c:v>41327</c:v>
                </c:pt>
                <c:pt idx="280">
                  <c:v>41331</c:v>
                </c:pt>
                <c:pt idx="281">
                  <c:v>41332</c:v>
                </c:pt>
                <c:pt idx="282">
                  <c:v>41333</c:v>
                </c:pt>
                <c:pt idx="283">
                  <c:v>41334</c:v>
                </c:pt>
                <c:pt idx="284">
                  <c:v>41337</c:v>
                </c:pt>
                <c:pt idx="285">
                  <c:v>41338</c:v>
                </c:pt>
                <c:pt idx="286">
                  <c:v>41339</c:v>
                </c:pt>
                <c:pt idx="287">
                  <c:v>41340</c:v>
                </c:pt>
                <c:pt idx="288">
                  <c:v>41341</c:v>
                </c:pt>
                <c:pt idx="289">
                  <c:v>41344</c:v>
                </c:pt>
                <c:pt idx="290">
                  <c:v>41345</c:v>
                </c:pt>
                <c:pt idx="291">
                  <c:v>41346</c:v>
                </c:pt>
                <c:pt idx="292">
                  <c:v>41347</c:v>
                </c:pt>
                <c:pt idx="293">
                  <c:v>41348</c:v>
                </c:pt>
                <c:pt idx="294">
                  <c:v>41351</c:v>
                </c:pt>
                <c:pt idx="295">
                  <c:v>41352</c:v>
                </c:pt>
                <c:pt idx="296">
                  <c:v>41353</c:v>
                </c:pt>
                <c:pt idx="297">
                  <c:v>41354</c:v>
                </c:pt>
                <c:pt idx="298">
                  <c:v>41355</c:v>
                </c:pt>
                <c:pt idx="299">
                  <c:v>41358</c:v>
                </c:pt>
                <c:pt idx="300">
                  <c:v>41359</c:v>
                </c:pt>
                <c:pt idx="301">
                  <c:v>41360</c:v>
                </c:pt>
                <c:pt idx="302">
                  <c:v>41361</c:v>
                </c:pt>
                <c:pt idx="303">
                  <c:v>41362</c:v>
                </c:pt>
                <c:pt idx="304">
                  <c:v>41365</c:v>
                </c:pt>
                <c:pt idx="305">
                  <c:v>41366</c:v>
                </c:pt>
                <c:pt idx="306">
                  <c:v>41367</c:v>
                </c:pt>
                <c:pt idx="307">
                  <c:v>41368</c:v>
                </c:pt>
                <c:pt idx="308">
                  <c:v>41369</c:v>
                </c:pt>
                <c:pt idx="309">
                  <c:v>41373</c:v>
                </c:pt>
                <c:pt idx="310">
                  <c:v>41374</c:v>
                </c:pt>
                <c:pt idx="311">
                  <c:v>41375</c:v>
                </c:pt>
                <c:pt idx="312">
                  <c:v>41376</c:v>
                </c:pt>
                <c:pt idx="313">
                  <c:v>41381</c:v>
                </c:pt>
                <c:pt idx="314">
                  <c:v>41382</c:v>
                </c:pt>
                <c:pt idx="315">
                  <c:v>41383</c:v>
                </c:pt>
                <c:pt idx="316">
                  <c:v>41386</c:v>
                </c:pt>
                <c:pt idx="317">
                  <c:v>41387</c:v>
                </c:pt>
                <c:pt idx="318">
                  <c:v>41388</c:v>
                </c:pt>
                <c:pt idx="319">
                  <c:v>41389</c:v>
                </c:pt>
                <c:pt idx="320">
                  <c:v>41390</c:v>
                </c:pt>
                <c:pt idx="321">
                  <c:v>41393</c:v>
                </c:pt>
                <c:pt idx="322">
                  <c:v>41394</c:v>
                </c:pt>
                <c:pt idx="323">
                  <c:v>41396</c:v>
                </c:pt>
                <c:pt idx="324">
                  <c:v>41397</c:v>
                </c:pt>
                <c:pt idx="325">
                  <c:v>41401</c:v>
                </c:pt>
                <c:pt idx="326">
                  <c:v>41402</c:v>
                </c:pt>
                <c:pt idx="327">
                  <c:v>41403</c:v>
                </c:pt>
                <c:pt idx="328">
                  <c:v>41404</c:v>
                </c:pt>
                <c:pt idx="329">
                  <c:v>41407</c:v>
                </c:pt>
                <c:pt idx="330">
                  <c:v>41408</c:v>
                </c:pt>
                <c:pt idx="331">
                  <c:v>41409</c:v>
                </c:pt>
                <c:pt idx="332">
                  <c:v>41410</c:v>
                </c:pt>
                <c:pt idx="333">
                  <c:v>41411</c:v>
                </c:pt>
                <c:pt idx="334">
                  <c:v>41414</c:v>
                </c:pt>
                <c:pt idx="335">
                  <c:v>41415</c:v>
                </c:pt>
                <c:pt idx="336">
                  <c:v>41416</c:v>
                </c:pt>
                <c:pt idx="337">
                  <c:v>41417</c:v>
                </c:pt>
                <c:pt idx="338">
                  <c:v>41421</c:v>
                </c:pt>
                <c:pt idx="339">
                  <c:v>41422</c:v>
                </c:pt>
                <c:pt idx="340">
                  <c:v>41423</c:v>
                </c:pt>
                <c:pt idx="341">
                  <c:v>41424</c:v>
                </c:pt>
                <c:pt idx="342">
                  <c:v>41425</c:v>
                </c:pt>
                <c:pt idx="343">
                  <c:v>41428</c:v>
                </c:pt>
                <c:pt idx="344">
                  <c:v>41429</c:v>
                </c:pt>
                <c:pt idx="345">
                  <c:v>41430</c:v>
                </c:pt>
                <c:pt idx="346">
                  <c:v>41431</c:v>
                </c:pt>
                <c:pt idx="347">
                  <c:v>41432</c:v>
                </c:pt>
                <c:pt idx="348">
                  <c:v>41435</c:v>
                </c:pt>
                <c:pt idx="349">
                  <c:v>41436</c:v>
                </c:pt>
                <c:pt idx="350">
                  <c:v>41437</c:v>
                </c:pt>
                <c:pt idx="351">
                  <c:v>41438</c:v>
                </c:pt>
                <c:pt idx="352">
                  <c:v>41439</c:v>
                </c:pt>
                <c:pt idx="353">
                  <c:v>41442</c:v>
                </c:pt>
                <c:pt idx="354">
                  <c:v>41443</c:v>
                </c:pt>
                <c:pt idx="355">
                  <c:v>41444</c:v>
                </c:pt>
                <c:pt idx="356">
                  <c:v>41445</c:v>
                </c:pt>
                <c:pt idx="357">
                  <c:v>41446</c:v>
                </c:pt>
                <c:pt idx="358">
                  <c:v>41449</c:v>
                </c:pt>
                <c:pt idx="359">
                  <c:v>41450</c:v>
                </c:pt>
                <c:pt idx="360">
                  <c:v>41451</c:v>
                </c:pt>
                <c:pt idx="361">
                  <c:v>41452</c:v>
                </c:pt>
                <c:pt idx="362">
                  <c:v>41453</c:v>
                </c:pt>
                <c:pt idx="363">
                  <c:v>41457</c:v>
                </c:pt>
                <c:pt idx="364">
                  <c:v>41458</c:v>
                </c:pt>
                <c:pt idx="365">
                  <c:v>41459</c:v>
                </c:pt>
                <c:pt idx="366">
                  <c:v>41460</c:v>
                </c:pt>
                <c:pt idx="367">
                  <c:v>41463</c:v>
                </c:pt>
                <c:pt idx="368">
                  <c:v>41464</c:v>
                </c:pt>
                <c:pt idx="369">
                  <c:v>41465</c:v>
                </c:pt>
                <c:pt idx="370">
                  <c:v>41466</c:v>
                </c:pt>
                <c:pt idx="371">
                  <c:v>41467</c:v>
                </c:pt>
                <c:pt idx="372">
                  <c:v>41470</c:v>
                </c:pt>
                <c:pt idx="373">
                  <c:v>41471</c:v>
                </c:pt>
                <c:pt idx="374">
                  <c:v>41472</c:v>
                </c:pt>
                <c:pt idx="375">
                  <c:v>41473</c:v>
                </c:pt>
                <c:pt idx="376">
                  <c:v>41474</c:v>
                </c:pt>
                <c:pt idx="377">
                  <c:v>41478</c:v>
                </c:pt>
                <c:pt idx="378">
                  <c:v>41479</c:v>
                </c:pt>
                <c:pt idx="379">
                  <c:v>41480</c:v>
                </c:pt>
                <c:pt idx="380">
                  <c:v>41481</c:v>
                </c:pt>
                <c:pt idx="381">
                  <c:v>41484</c:v>
                </c:pt>
                <c:pt idx="382">
                  <c:v>41485</c:v>
                </c:pt>
                <c:pt idx="383">
                  <c:v>41486</c:v>
                </c:pt>
                <c:pt idx="384">
                  <c:v>41487</c:v>
                </c:pt>
                <c:pt idx="385">
                  <c:v>41488</c:v>
                </c:pt>
                <c:pt idx="386">
                  <c:v>41491</c:v>
                </c:pt>
                <c:pt idx="387">
                  <c:v>41492</c:v>
                </c:pt>
                <c:pt idx="388">
                  <c:v>41493</c:v>
                </c:pt>
                <c:pt idx="389">
                  <c:v>41494</c:v>
                </c:pt>
                <c:pt idx="390">
                  <c:v>41495</c:v>
                </c:pt>
                <c:pt idx="391">
                  <c:v>41499</c:v>
                </c:pt>
                <c:pt idx="392">
                  <c:v>41500</c:v>
                </c:pt>
                <c:pt idx="393">
                  <c:v>41501</c:v>
                </c:pt>
                <c:pt idx="394">
                  <c:v>41502</c:v>
                </c:pt>
                <c:pt idx="395">
                  <c:v>41505</c:v>
                </c:pt>
                <c:pt idx="396">
                  <c:v>41506</c:v>
                </c:pt>
                <c:pt idx="397">
                  <c:v>41507</c:v>
                </c:pt>
                <c:pt idx="398">
                  <c:v>41508</c:v>
                </c:pt>
                <c:pt idx="399">
                  <c:v>41509</c:v>
                </c:pt>
                <c:pt idx="400">
                  <c:v>41512</c:v>
                </c:pt>
                <c:pt idx="401">
                  <c:v>41513</c:v>
                </c:pt>
                <c:pt idx="402">
                  <c:v>41514</c:v>
                </c:pt>
                <c:pt idx="403">
                  <c:v>41515</c:v>
                </c:pt>
                <c:pt idx="404">
                  <c:v>41516</c:v>
                </c:pt>
                <c:pt idx="405">
                  <c:v>41519</c:v>
                </c:pt>
                <c:pt idx="406">
                  <c:v>41520</c:v>
                </c:pt>
                <c:pt idx="407">
                  <c:v>41521</c:v>
                </c:pt>
                <c:pt idx="408">
                  <c:v>41522</c:v>
                </c:pt>
                <c:pt idx="409">
                  <c:v>41523</c:v>
                </c:pt>
                <c:pt idx="410">
                  <c:v>41526</c:v>
                </c:pt>
                <c:pt idx="411">
                  <c:v>41527</c:v>
                </c:pt>
                <c:pt idx="412">
                  <c:v>41528</c:v>
                </c:pt>
                <c:pt idx="413">
                  <c:v>41529</c:v>
                </c:pt>
                <c:pt idx="414">
                  <c:v>41530</c:v>
                </c:pt>
                <c:pt idx="415">
                  <c:v>41533</c:v>
                </c:pt>
                <c:pt idx="416">
                  <c:v>41534</c:v>
                </c:pt>
                <c:pt idx="417">
                  <c:v>41535</c:v>
                </c:pt>
                <c:pt idx="418">
                  <c:v>41536</c:v>
                </c:pt>
                <c:pt idx="419">
                  <c:v>41537</c:v>
                </c:pt>
                <c:pt idx="420">
                  <c:v>41540</c:v>
                </c:pt>
                <c:pt idx="421">
                  <c:v>41541</c:v>
                </c:pt>
                <c:pt idx="422">
                  <c:v>41542</c:v>
                </c:pt>
                <c:pt idx="423">
                  <c:v>41543</c:v>
                </c:pt>
                <c:pt idx="424">
                  <c:v>41544</c:v>
                </c:pt>
                <c:pt idx="425">
                  <c:v>41547</c:v>
                </c:pt>
                <c:pt idx="426">
                  <c:v>41548</c:v>
                </c:pt>
                <c:pt idx="427">
                  <c:v>41549</c:v>
                </c:pt>
                <c:pt idx="428">
                  <c:v>41550</c:v>
                </c:pt>
                <c:pt idx="429">
                  <c:v>41551</c:v>
                </c:pt>
                <c:pt idx="430">
                  <c:v>41554</c:v>
                </c:pt>
                <c:pt idx="431">
                  <c:v>41555</c:v>
                </c:pt>
                <c:pt idx="432">
                  <c:v>41556</c:v>
                </c:pt>
                <c:pt idx="433">
                  <c:v>41557</c:v>
                </c:pt>
                <c:pt idx="434">
                  <c:v>41558</c:v>
                </c:pt>
                <c:pt idx="435">
                  <c:v>41561</c:v>
                </c:pt>
                <c:pt idx="436">
                  <c:v>41562</c:v>
                </c:pt>
                <c:pt idx="437">
                  <c:v>41563</c:v>
                </c:pt>
                <c:pt idx="438">
                  <c:v>41564</c:v>
                </c:pt>
                <c:pt idx="439">
                  <c:v>41565</c:v>
                </c:pt>
                <c:pt idx="440">
                  <c:v>41568</c:v>
                </c:pt>
                <c:pt idx="441">
                  <c:v>41569</c:v>
                </c:pt>
                <c:pt idx="442">
                  <c:v>41571</c:v>
                </c:pt>
                <c:pt idx="443">
                  <c:v>41572</c:v>
                </c:pt>
                <c:pt idx="444">
                  <c:v>41575</c:v>
                </c:pt>
                <c:pt idx="445">
                  <c:v>41576</c:v>
                </c:pt>
                <c:pt idx="446">
                  <c:v>41577</c:v>
                </c:pt>
                <c:pt idx="447">
                  <c:v>41578</c:v>
                </c:pt>
                <c:pt idx="448">
                  <c:v>41579</c:v>
                </c:pt>
                <c:pt idx="449">
                  <c:v>41582</c:v>
                </c:pt>
                <c:pt idx="450">
                  <c:v>41583</c:v>
                </c:pt>
                <c:pt idx="451">
                  <c:v>41584</c:v>
                </c:pt>
                <c:pt idx="452">
                  <c:v>41585</c:v>
                </c:pt>
                <c:pt idx="453">
                  <c:v>41586</c:v>
                </c:pt>
                <c:pt idx="454">
                  <c:v>41589</c:v>
                </c:pt>
                <c:pt idx="455">
                  <c:v>41590</c:v>
                </c:pt>
                <c:pt idx="456">
                  <c:v>41591</c:v>
                </c:pt>
                <c:pt idx="457">
                  <c:v>41592</c:v>
                </c:pt>
                <c:pt idx="458">
                  <c:v>41593</c:v>
                </c:pt>
                <c:pt idx="459">
                  <c:v>41596</c:v>
                </c:pt>
                <c:pt idx="460">
                  <c:v>41597</c:v>
                </c:pt>
                <c:pt idx="461">
                  <c:v>41598</c:v>
                </c:pt>
                <c:pt idx="462">
                  <c:v>41599</c:v>
                </c:pt>
                <c:pt idx="463">
                  <c:v>41600</c:v>
                </c:pt>
                <c:pt idx="464">
                  <c:v>41603</c:v>
                </c:pt>
                <c:pt idx="465">
                  <c:v>41604</c:v>
                </c:pt>
                <c:pt idx="466">
                  <c:v>41605</c:v>
                </c:pt>
                <c:pt idx="467">
                  <c:v>41606</c:v>
                </c:pt>
                <c:pt idx="468">
                  <c:v>41607</c:v>
                </c:pt>
                <c:pt idx="469">
                  <c:v>41610</c:v>
                </c:pt>
                <c:pt idx="470">
                  <c:v>41611</c:v>
                </c:pt>
                <c:pt idx="471">
                  <c:v>41612</c:v>
                </c:pt>
                <c:pt idx="472">
                  <c:v>41614</c:v>
                </c:pt>
                <c:pt idx="473">
                  <c:v>41617</c:v>
                </c:pt>
                <c:pt idx="474">
                  <c:v>41619</c:v>
                </c:pt>
                <c:pt idx="475">
                  <c:v>41620</c:v>
                </c:pt>
                <c:pt idx="476">
                  <c:v>41621</c:v>
                </c:pt>
                <c:pt idx="477">
                  <c:v>41624</c:v>
                </c:pt>
                <c:pt idx="478">
                  <c:v>41625</c:v>
                </c:pt>
                <c:pt idx="479">
                  <c:v>41626</c:v>
                </c:pt>
                <c:pt idx="480">
                  <c:v>41627</c:v>
                </c:pt>
                <c:pt idx="481">
                  <c:v>41628</c:v>
                </c:pt>
                <c:pt idx="482">
                  <c:v>41631</c:v>
                </c:pt>
                <c:pt idx="483">
                  <c:v>41632</c:v>
                </c:pt>
                <c:pt idx="484">
                  <c:v>41633</c:v>
                </c:pt>
                <c:pt idx="485">
                  <c:v>41634</c:v>
                </c:pt>
                <c:pt idx="486">
                  <c:v>41635</c:v>
                </c:pt>
                <c:pt idx="487">
                  <c:v>41641</c:v>
                </c:pt>
                <c:pt idx="488">
                  <c:v>41642</c:v>
                </c:pt>
                <c:pt idx="489">
                  <c:v>41645</c:v>
                </c:pt>
                <c:pt idx="490">
                  <c:v>41646</c:v>
                </c:pt>
                <c:pt idx="491">
                  <c:v>41647</c:v>
                </c:pt>
                <c:pt idx="492">
                  <c:v>41648</c:v>
                </c:pt>
                <c:pt idx="493">
                  <c:v>41649</c:v>
                </c:pt>
                <c:pt idx="494">
                  <c:v>41652</c:v>
                </c:pt>
                <c:pt idx="495">
                  <c:v>41653</c:v>
                </c:pt>
                <c:pt idx="496">
                  <c:v>41654</c:v>
                </c:pt>
                <c:pt idx="497">
                  <c:v>41655</c:v>
                </c:pt>
                <c:pt idx="498">
                  <c:v>41656</c:v>
                </c:pt>
                <c:pt idx="499">
                  <c:v>41659</c:v>
                </c:pt>
                <c:pt idx="500">
                  <c:v>41660</c:v>
                </c:pt>
                <c:pt idx="501">
                  <c:v>41661</c:v>
                </c:pt>
                <c:pt idx="502">
                  <c:v>41662</c:v>
                </c:pt>
                <c:pt idx="503">
                  <c:v>41663</c:v>
                </c:pt>
                <c:pt idx="504">
                  <c:v>41666</c:v>
                </c:pt>
                <c:pt idx="505">
                  <c:v>41667</c:v>
                </c:pt>
                <c:pt idx="506">
                  <c:v>41668</c:v>
                </c:pt>
                <c:pt idx="507">
                  <c:v>41669</c:v>
                </c:pt>
                <c:pt idx="508">
                  <c:v>41670</c:v>
                </c:pt>
                <c:pt idx="509">
                  <c:v>41673</c:v>
                </c:pt>
                <c:pt idx="510">
                  <c:v>41674</c:v>
                </c:pt>
                <c:pt idx="511">
                  <c:v>41675</c:v>
                </c:pt>
                <c:pt idx="512">
                  <c:v>41676</c:v>
                </c:pt>
                <c:pt idx="513">
                  <c:v>41677</c:v>
                </c:pt>
                <c:pt idx="514">
                  <c:v>41680</c:v>
                </c:pt>
                <c:pt idx="515">
                  <c:v>41681</c:v>
                </c:pt>
                <c:pt idx="516">
                  <c:v>41682</c:v>
                </c:pt>
                <c:pt idx="517">
                  <c:v>41683</c:v>
                </c:pt>
                <c:pt idx="518">
                  <c:v>41687</c:v>
                </c:pt>
                <c:pt idx="519">
                  <c:v>41688</c:v>
                </c:pt>
                <c:pt idx="520">
                  <c:v>41689</c:v>
                </c:pt>
                <c:pt idx="521">
                  <c:v>41690</c:v>
                </c:pt>
                <c:pt idx="522">
                  <c:v>41691</c:v>
                </c:pt>
                <c:pt idx="523">
                  <c:v>41694</c:v>
                </c:pt>
                <c:pt idx="524">
                  <c:v>41695</c:v>
                </c:pt>
                <c:pt idx="525">
                  <c:v>41696</c:v>
                </c:pt>
                <c:pt idx="526">
                  <c:v>41697</c:v>
                </c:pt>
                <c:pt idx="527">
                  <c:v>41698</c:v>
                </c:pt>
                <c:pt idx="528">
                  <c:v>41701</c:v>
                </c:pt>
                <c:pt idx="529">
                  <c:v>41702</c:v>
                </c:pt>
                <c:pt idx="530">
                  <c:v>41703</c:v>
                </c:pt>
                <c:pt idx="531">
                  <c:v>41704</c:v>
                </c:pt>
                <c:pt idx="532">
                  <c:v>41705</c:v>
                </c:pt>
                <c:pt idx="533">
                  <c:v>41708</c:v>
                </c:pt>
                <c:pt idx="534">
                  <c:v>41709</c:v>
                </c:pt>
                <c:pt idx="535">
                  <c:v>41710</c:v>
                </c:pt>
                <c:pt idx="536">
                  <c:v>41711</c:v>
                </c:pt>
                <c:pt idx="537">
                  <c:v>41712</c:v>
                </c:pt>
                <c:pt idx="538">
                  <c:v>41715</c:v>
                </c:pt>
                <c:pt idx="539">
                  <c:v>41716</c:v>
                </c:pt>
                <c:pt idx="540">
                  <c:v>41717</c:v>
                </c:pt>
                <c:pt idx="541">
                  <c:v>41718</c:v>
                </c:pt>
                <c:pt idx="542">
                  <c:v>41719</c:v>
                </c:pt>
                <c:pt idx="543">
                  <c:v>41722</c:v>
                </c:pt>
                <c:pt idx="544">
                  <c:v>41723</c:v>
                </c:pt>
                <c:pt idx="545">
                  <c:v>41724</c:v>
                </c:pt>
                <c:pt idx="546">
                  <c:v>41725</c:v>
                </c:pt>
                <c:pt idx="547">
                  <c:v>41726</c:v>
                </c:pt>
                <c:pt idx="548">
                  <c:v>41729</c:v>
                </c:pt>
                <c:pt idx="549">
                  <c:v>41730</c:v>
                </c:pt>
                <c:pt idx="550">
                  <c:v>41731</c:v>
                </c:pt>
                <c:pt idx="551">
                  <c:v>41732</c:v>
                </c:pt>
                <c:pt idx="552">
                  <c:v>41733</c:v>
                </c:pt>
                <c:pt idx="553">
                  <c:v>41737</c:v>
                </c:pt>
                <c:pt idx="554">
                  <c:v>41738</c:v>
                </c:pt>
                <c:pt idx="555">
                  <c:v>41739</c:v>
                </c:pt>
                <c:pt idx="556">
                  <c:v>41740</c:v>
                </c:pt>
                <c:pt idx="557">
                  <c:v>41745</c:v>
                </c:pt>
                <c:pt idx="558">
                  <c:v>41746</c:v>
                </c:pt>
                <c:pt idx="559">
                  <c:v>41747</c:v>
                </c:pt>
                <c:pt idx="560">
                  <c:v>41750</c:v>
                </c:pt>
                <c:pt idx="561">
                  <c:v>41751</c:v>
                </c:pt>
                <c:pt idx="562">
                  <c:v>41752</c:v>
                </c:pt>
                <c:pt idx="563">
                  <c:v>41753</c:v>
                </c:pt>
                <c:pt idx="564">
                  <c:v>41754</c:v>
                </c:pt>
                <c:pt idx="565">
                  <c:v>41757</c:v>
                </c:pt>
                <c:pt idx="566">
                  <c:v>41758</c:v>
                </c:pt>
                <c:pt idx="567">
                  <c:v>41759</c:v>
                </c:pt>
                <c:pt idx="568">
                  <c:v>41761</c:v>
                </c:pt>
                <c:pt idx="569">
                  <c:v>41765</c:v>
                </c:pt>
                <c:pt idx="570">
                  <c:v>41766</c:v>
                </c:pt>
                <c:pt idx="571">
                  <c:v>41767</c:v>
                </c:pt>
                <c:pt idx="572">
                  <c:v>41768</c:v>
                </c:pt>
                <c:pt idx="573">
                  <c:v>41771</c:v>
                </c:pt>
                <c:pt idx="574">
                  <c:v>41773</c:v>
                </c:pt>
                <c:pt idx="575">
                  <c:v>41774</c:v>
                </c:pt>
                <c:pt idx="576">
                  <c:v>41775</c:v>
                </c:pt>
                <c:pt idx="577">
                  <c:v>41778</c:v>
                </c:pt>
                <c:pt idx="578">
                  <c:v>41779</c:v>
                </c:pt>
                <c:pt idx="579">
                  <c:v>41780</c:v>
                </c:pt>
                <c:pt idx="580">
                  <c:v>41781</c:v>
                </c:pt>
                <c:pt idx="581">
                  <c:v>41782</c:v>
                </c:pt>
                <c:pt idx="582">
                  <c:v>41785</c:v>
                </c:pt>
                <c:pt idx="583">
                  <c:v>41786</c:v>
                </c:pt>
                <c:pt idx="584">
                  <c:v>41787</c:v>
                </c:pt>
                <c:pt idx="585">
                  <c:v>41788</c:v>
                </c:pt>
                <c:pt idx="586">
                  <c:v>41789</c:v>
                </c:pt>
                <c:pt idx="587">
                  <c:v>41792</c:v>
                </c:pt>
                <c:pt idx="588">
                  <c:v>41793</c:v>
                </c:pt>
                <c:pt idx="589">
                  <c:v>41794</c:v>
                </c:pt>
                <c:pt idx="590">
                  <c:v>41795</c:v>
                </c:pt>
                <c:pt idx="591">
                  <c:v>41796</c:v>
                </c:pt>
                <c:pt idx="592">
                  <c:v>41799</c:v>
                </c:pt>
                <c:pt idx="593">
                  <c:v>41800</c:v>
                </c:pt>
                <c:pt idx="594">
                  <c:v>41801</c:v>
                </c:pt>
                <c:pt idx="595">
                  <c:v>41802</c:v>
                </c:pt>
                <c:pt idx="596">
                  <c:v>41803</c:v>
                </c:pt>
                <c:pt idx="597">
                  <c:v>41806</c:v>
                </c:pt>
                <c:pt idx="598">
                  <c:v>41807</c:v>
                </c:pt>
                <c:pt idx="599">
                  <c:v>41808</c:v>
                </c:pt>
                <c:pt idx="600">
                  <c:v>41809</c:v>
                </c:pt>
                <c:pt idx="601">
                  <c:v>41810</c:v>
                </c:pt>
                <c:pt idx="602">
                  <c:v>41813</c:v>
                </c:pt>
                <c:pt idx="603">
                  <c:v>41814</c:v>
                </c:pt>
                <c:pt idx="604">
                  <c:v>41815</c:v>
                </c:pt>
                <c:pt idx="605">
                  <c:v>41816</c:v>
                </c:pt>
                <c:pt idx="606">
                  <c:v>41817</c:v>
                </c:pt>
                <c:pt idx="607">
                  <c:v>41820</c:v>
                </c:pt>
                <c:pt idx="608">
                  <c:v>41822</c:v>
                </c:pt>
                <c:pt idx="609">
                  <c:v>41823</c:v>
                </c:pt>
                <c:pt idx="610">
                  <c:v>41824</c:v>
                </c:pt>
                <c:pt idx="611">
                  <c:v>41827</c:v>
                </c:pt>
                <c:pt idx="612">
                  <c:v>41828</c:v>
                </c:pt>
                <c:pt idx="613">
                  <c:v>41829</c:v>
                </c:pt>
                <c:pt idx="614">
                  <c:v>41830</c:v>
                </c:pt>
                <c:pt idx="615">
                  <c:v>41834</c:v>
                </c:pt>
                <c:pt idx="616">
                  <c:v>41835</c:v>
                </c:pt>
                <c:pt idx="617">
                  <c:v>41836</c:v>
                </c:pt>
                <c:pt idx="618">
                  <c:v>41837</c:v>
                </c:pt>
                <c:pt idx="619">
                  <c:v>41838</c:v>
                </c:pt>
                <c:pt idx="620">
                  <c:v>41841</c:v>
                </c:pt>
                <c:pt idx="621">
                  <c:v>41842</c:v>
                </c:pt>
                <c:pt idx="622">
                  <c:v>41843</c:v>
                </c:pt>
                <c:pt idx="623">
                  <c:v>41844</c:v>
                </c:pt>
                <c:pt idx="624">
                  <c:v>41845</c:v>
                </c:pt>
                <c:pt idx="625">
                  <c:v>41848</c:v>
                </c:pt>
                <c:pt idx="626">
                  <c:v>41849</c:v>
                </c:pt>
                <c:pt idx="627">
                  <c:v>41850</c:v>
                </c:pt>
                <c:pt idx="628">
                  <c:v>41851</c:v>
                </c:pt>
                <c:pt idx="629">
                  <c:v>41852</c:v>
                </c:pt>
                <c:pt idx="630">
                  <c:v>41855</c:v>
                </c:pt>
                <c:pt idx="631">
                  <c:v>41856</c:v>
                </c:pt>
                <c:pt idx="632">
                  <c:v>41857</c:v>
                </c:pt>
                <c:pt idx="633">
                  <c:v>41858</c:v>
                </c:pt>
                <c:pt idx="634">
                  <c:v>41859</c:v>
                </c:pt>
                <c:pt idx="635">
                  <c:v>41864</c:v>
                </c:pt>
                <c:pt idx="636">
                  <c:v>41865</c:v>
                </c:pt>
                <c:pt idx="637">
                  <c:v>41866</c:v>
                </c:pt>
                <c:pt idx="638">
                  <c:v>41869</c:v>
                </c:pt>
                <c:pt idx="639">
                  <c:v>41870</c:v>
                </c:pt>
                <c:pt idx="640">
                  <c:v>41871</c:v>
                </c:pt>
                <c:pt idx="641">
                  <c:v>41872</c:v>
                </c:pt>
                <c:pt idx="642">
                  <c:v>41873</c:v>
                </c:pt>
                <c:pt idx="643">
                  <c:v>41876</c:v>
                </c:pt>
                <c:pt idx="644">
                  <c:v>41877</c:v>
                </c:pt>
                <c:pt idx="645">
                  <c:v>41878</c:v>
                </c:pt>
                <c:pt idx="646">
                  <c:v>41879</c:v>
                </c:pt>
                <c:pt idx="647">
                  <c:v>41880</c:v>
                </c:pt>
                <c:pt idx="648">
                  <c:v>41883</c:v>
                </c:pt>
                <c:pt idx="649">
                  <c:v>41884</c:v>
                </c:pt>
                <c:pt idx="650">
                  <c:v>41885</c:v>
                </c:pt>
                <c:pt idx="651">
                  <c:v>41886</c:v>
                </c:pt>
                <c:pt idx="652">
                  <c:v>41887</c:v>
                </c:pt>
                <c:pt idx="653">
                  <c:v>41890</c:v>
                </c:pt>
                <c:pt idx="654">
                  <c:v>41891</c:v>
                </c:pt>
                <c:pt idx="655">
                  <c:v>41892</c:v>
                </c:pt>
                <c:pt idx="656">
                  <c:v>41893</c:v>
                </c:pt>
                <c:pt idx="657">
                  <c:v>41894</c:v>
                </c:pt>
                <c:pt idx="658">
                  <c:v>41897</c:v>
                </c:pt>
                <c:pt idx="659">
                  <c:v>41898</c:v>
                </c:pt>
                <c:pt idx="660">
                  <c:v>41899</c:v>
                </c:pt>
                <c:pt idx="661">
                  <c:v>41900</c:v>
                </c:pt>
                <c:pt idx="662">
                  <c:v>41901</c:v>
                </c:pt>
                <c:pt idx="663">
                  <c:v>41904</c:v>
                </c:pt>
                <c:pt idx="664">
                  <c:v>41905</c:v>
                </c:pt>
                <c:pt idx="665">
                  <c:v>41906</c:v>
                </c:pt>
                <c:pt idx="666">
                  <c:v>41907</c:v>
                </c:pt>
                <c:pt idx="667">
                  <c:v>41908</c:v>
                </c:pt>
                <c:pt idx="668">
                  <c:v>41911</c:v>
                </c:pt>
                <c:pt idx="669">
                  <c:v>41912</c:v>
                </c:pt>
                <c:pt idx="670">
                  <c:v>41913</c:v>
                </c:pt>
                <c:pt idx="671">
                  <c:v>41914</c:v>
                </c:pt>
                <c:pt idx="672">
                  <c:v>41915</c:v>
                </c:pt>
                <c:pt idx="673">
                  <c:v>41918</c:v>
                </c:pt>
                <c:pt idx="674">
                  <c:v>41919</c:v>
                </c:pt>
                <c:pt idx="675">
                  <c:v>41920</c:v>
                </c:pt>
                <c:pt idx="676">
                  <c:v>41921</c:v>
                </c:pt>
                <c:pt idx="677">
                  <c:v>41922</c:v>
                </c:pt>
                <c:pt idx="678">
                  <c:v>41925</c:v>
                </c:pt>
                <c:pt idx="679">
                  <c:v>41926</c:v>
                </c:pt>
                <c:pt idx="680">
                  <c:v>41927</c:v>
                </c:pt>
                <c:pt idx="681">
                  <c:v>41928</c:v>
                </c:pt>
                <c:pt idx="682">
                  <c:v>41929</c:v>
                </c:pt>
                <c:pt idx="683">
                  <c:v>41932</c:v>
                </c:pt>
                <c:pt idx="684">
                  <c:v>41933</c:v>
                </c:pt>
                <c:pt idx="685">
                  <c:v>41934</c:v>
                </c:pt>
                <c:pt idx="686">
                  <c:v>41936</c:v>
                </c:pt>
                <c:pt idx="687">
                  <c:v>41939</c:v>
                </c:pt>
                <c:pt idx="688">
                  <c:v>41940</c:v>
                </c:pt>
                <c:pt idx="689">
                  <c:v>41941</c:v>
                </c:pt>
                <c:pt idx="690">
                  <c:v>41942</c:v>
                </c:pt>
                <c:pt idx="691">
                  <c:v>41943</c:v>
                </c:pt>
                <c:pt idx="692">
                  <c:v>41946</c:v>
                </c:pt>
                <c:pt idx="693">
                  <c:v>41947</c:v>
                </c:pt>
                <c:pt idx="694">
                  <c:v>41948</c:v>
                </c:pt>
                <c:pt idx="695">
                  <c:v>41949</c:v>
                </c:pt>
                <c:pt idx="696">
                  <c:v>41950</c:v>
                </c:pt>
                <c:pt idx="697">
                  <c:v>41953</c:v>
                </c:pt>
                <c:pt idx="698">
                  <c:v>41954</c:v>
                </c:pt>
                <c:pt idx="699">
                  <c:v>41955</c:v>
                </c:pt>
                <c:pt idx="700">
                  <c:v>41956</c:v>
                </c:pt>
                <c:pt idx="701">
                  <c:v>41957</c:v>
                </c:pt>
                <c:pt idx="702">
                  <c:v>41960</c:v>
                </c:pt>
                <c:pt idx="703">
                  <c:v>41961</c:v>
                </c:pt>
                <c:pt idx="704">
                  <c:v>41962</c:v>
                </c:pt>
                <c:pt idx="705">
                  <c:v>41963</c:v>
                </c:pt>
                <c:pt idx="706">
                  <c:v>41964</c:v>
                </c:pt>
                <c:pt idx="707">
                  <c:v>41967</c:v>
                </c:pt>
                <c:pt idx="708">
                  <c:v>41968</c:v>
                </c:pt>
                <c:pt idx="709">
                  <c:v>41969</c:v>
                </c:pt>
                <c:pt idx="710">
                  <c:v>41970</c:v>
                </c:pt>
                <c:pt idx="711">
                  <c:v>41971</c:v>
                </c:pt>
                <c:pt idx="712">
                  <c:v>41974</c:v>
                </c:pt>
                <c:pt idx="713">
                  <c:v>41975</c:v>
                </c:pt>
                <c:pt idx="714">
                  <c:v>41976</c:v>
                </c:pt>
                <c:pt idx="715">
                  <c:v>41977</c:v>
                </c:pt>
                <c:pt idx="716">
                  <c:v>41981</c:v>
                </c:pt>
                <c:pt idx="717">
                  <c:v>41982</c:v>
                </c:pt>
                <c:pt idx="718">
                  <c:v>41984</c:v>
                </c:pt>
                <c:pt idx="719">
                  <c:v>41985</c:v>
                </c:pt>
                <c:pt idx="720">
                  <c:v>41988</c:v>
                </c:pt>
                <c:pt idx="721">
                  <c:v>41989</c:v>
                </c:pt>
                <c:pt idx="722">
                  <c:v>41990</c:v>
                </c:pt>
                <c:pt idx="723">
                  <c:v>41991</c:v>
                </c:pt>
                <c:pt idx="724">
                  <c:v>41992</c:v>
                </c:pt>
                <c:pt idx="725">
                  <c:v>41995</c:v>
                </c:pt>
                <c:pt idx="726">
                  <c:v>41996</c:v>
                </c:pt>
                <c:pt idx="727">
                  <c:v>41997</c:v>
                </c:pt>
                <c:pt idx="728">
                  <c:v>41998</c:v>
                </c:pt>
                <c:pt idx="729">
                  <c:v>42002</c:v>
                </c:pt>
                <c:pt idx="730">
                  <c:v>42003</c:v>
                </c:pt>
                <c:pt idx="731">
                  <c:v>42009</c:v>
                </c:pt>
                <c:pt idx="732">
                  <c:v>42010</c:v>
                </c:pt>
                <c:pt idx="733">
                  <c:v>42011</c:v>
                </c:pt>
                <c:pt idx="734">
                  <c:v>42012</c:v>
                </c:pt>
                <c:pt idx="735">
                  <c:v>42013</c:v>
                </c:pt>
                <c:pt idx="736">
                  <c:v>42016</c:v>
                </c:pt>
                <c:pt idx="737">
                  <c:v>42017</c:v>
                </c:pt>
                <c:pt idx="738">
                  <c:v>42018</c:v>
                </c:pt>
                <c:pt idx="739">
                  <c:v>42019</c:v>
                </c:pt>
                <c:pt idx="740">
                  <c:v>42020</c:v>
                </c:pt>
                <c:pt idx="741">
                  <c:v>42023</c:v>
                </c:pt>
                <c:pt idx="742">
                  <c:v>42024</c:v>
                </c:pt>
                <c:pt idx="743">
                  <c:v>42025</c:v>
                </c:pt>
                <c:pt idx="744">
                  <c:v>42026</c:v>
                </c:pt>
                <c:pt idx="745">
                  <c:v>42027</c:v>
                </c:pt>
                <c:pt idx="746">
                  <c:v>42030</c:v>
                </c:pt>
                <c:pt idx="747">
                  <c:v>42031</c:v>
                </c:pt>
                <c:pt idx="748">
                  <c:v>42032</c:v>
                </c:pt>
                <c:pt idx="749">
                  <c:v>42033</c:v>
                </c:pt>
                <c:pt idx="750">
                  <c:v>42034</c:v>
                </c:pt>
                <c:pt idx="751">
                  <c:v>42037</c:v>
                </c:pt>
                <c:pt idx="752">
                  <c:v>42038</c:v>
                </c:pt>
                <c:pt idx="753">
                  <c:v>42039</c:v>
                </c:pt>
                <c:pt idx="754">
                  <c:v>42040</c:v>
                </c:pt>
                <c:pt idx="755">
                  <c:v>42041</c:v>
                </c:pt>
                <c:pt idx="756">
                  <c:v>42044</c:v>
                </c:pt>
                <c:pt idx="757">
                  <c:v>42045</c:v>
                </c:pt>
                <c:pt idx="758">
                  <c:v>42046</c:v>
                </c:pt>
                <c:pt idx="759">
                  <c:v>42047</c:v>
                </c:pt>
                <c:pt idx="760">
                  <c:v>42048</c:v>
                </c:pt>
                <c:pt idx="761">
                  <c:v>42051</c:v>
                </c:pt>
                <c:pt idx="762">
                  <c:v>42052</c:v>
                </c:pt>
                <c:pt idx="763">
                  <c:v>42053</c:v>
                </c:pt>
                <c:pt idx="764">
                  <c:v>42054</c:v>
                </c:pt>
                <c:pt idx="765">
                  <c:v>42055</c:v>
                </c:pt>
                <c:pt idx="766">
                  <c:v>42058</c:v>
                </c:pt>
                <c:pt idx="767">
                  <c:v>42059</c:v>
                </c:pt>
                <c:pt idx="768">
                  <c:v>42060</c:v>
                </c:pt>
                <c:pt idx="769">
                  <c:v>42061</c:v>
                </c:pt>
                <c:pt idx="770">
                  <c:v>42062</c:v>
                </c:pt>
                <c:pt idx="771">
                  <c:v>42065</c:v>
                </c:pt>
                <c:pt idx="772">
                  <c:v>42066</c:v>
                </c:pt>
                <c:pt idx="773">
                  <c:v>42068</c:v>
                </c:pt>
                <c:pt idx="774">
                  <c:v>42069</c:v>
                </c:pt>
                <c:pt idx="775">
                  <c:v>42072</c:v>
                </c:pt>
                <c:pt idx="776">
                  <c:v>42073</c:v>
                </c:pt>
                <c:pt idx="777" formatCode="dd/mm/yyyy">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42101</c:v>
                </c:pt>
                <c:pt idx="796">
                  <c:v>42102</c:v>
                </c:pt>
                <c:pt idx="797">
                  <c:v>42103</c:v>
                </c:pt>
                <c:pt idx="798">
                  <c:v>42104</c:v>
                </c:pt>
                <c:pt idx="799">
                  <c:v>42110</c:v>
                </c:pt>
                <c:pt idx="800">
                  <c:v>42111</c:v>
                </c:pt>
                <c:pt idx="801">
                  <c:v>42114</c:v>
                </c:pt>
                <c:pt idx="802">
                  <c:v>42115</c:v>
                </c:pt>
                <c:pt idx="803">
                  <c:v>42116</c:v>
                </c:pt>
                <c:pt idx="804">
                  <c:v>42117</c:v>
                </c:pt>
                <c:pt idx="805">
                  <c:v>42118</c:v>
                </c:pt>
                <c:pt idx="806">
                  <c:v>42121</c:v>
                </c:pt>
                <c:pt idx="807">
                  <c:v>42122</c:v>
                </c:pt>
                <c:pt idx="808">
                  <c:v>42123</c:v>
                </c:pt>
                <c:pt idx="809">
                  <c:v>42124</c:v>
                </c:pt>
                <c:pt idx="810">
                  <c:v>42130</c:v>
                </c:pt>
                <c:pt idx="811">
                  <c:v>42131</c:v>
                </c:pt>
                <c:pt idx="812">
                  <c:v>42132</c:v>
                </c:pt>
                <c:pt idx="813">
                  <c:v>42135</c:v>
                </c:pt>
                <c:pt idx="814">
                  <c:v>42136</c:v>
                </c:pt>
                <c:pt idx="815">
                  <c:v>42137</c:v>
                </c:pt>
                <c:pt idx="816">
                  <c:v>42138</c:v>
                </c:pt>
                <c:pt idx="817">
                  <c:v>42139</c:v>
                </c:pt>
                <c:pt idx="818">
                  <c:v>42142</c:v>
                </c:pt>
                <c:pt idx="819">
                  <c:v>42143</c:v>
                </c:pt>
                <c:pt idx="820">
                  <c:v>42144</c:v>
                </c:pt>
                <c:pt idx="821">
                  <c:v>42145</c:v>
                </c:pt>
                <c:pt idx="822">
                  <c:v>42146</c:v>
                </c:pt>
                <c:pt idx="823">
                  <c:v>42149</c:v>
                </c:pt>
                <c:pt idx="824">
                  <c:v>42150</c:v>
                </c:pt>
                <c:pt idx="825">
                  <c:v>42151</c:v>
                </c:pt>
                <c:pt idx="826">
                  <c:v>42152</c:v>
                </c:pt>
                <c:pt idx="827">
                  <c:v>42153</c:v>
                </c:pt>
                <c:pt idx="828">
                  <c:v>42157</c:v>
                </c:pt>
                <c:pt idx="829">
                  <c:v>42158</c:v>
                </c:pt>
                <c:pt idx="830">
                  <c:v>42159</c:v>
                </c:pt>
                <c:pt idx="831">
                  <c:v>42160</c:v>
                </c:pt>
                <c:pt idx="832">
                  <c:v>42163</c:v>
                </c:pt>
                <c:pt idx="833">
                  <c:v>42164</c:v>
                </c:pt>
                <c:pt idx="834">
                  <c:v>42165</c:v>
                </c:pt>
                <c:pt idx="835">
                  <c:v>42166</c:v>
                </c:pt>
                <c:pt idx="836">
                  <c:v>42167</c:v>
                </c:pt>
                <c:pt idx="837">
                  <c:v>42170</c:v>
                </c:pt>
                <c:pt idx="838">
                  <c:v>42171</c:v>
                </c:pt>
                <c:pt idx="839">
                  <c:v>42172</c:v>
                </c:pt>
                <c:pt idx="840">
                  <c:v>42173</c:v>
                </c:pt>
                <c:pt idx="841">
                  <c:v>42174</c:v>
                </c:pt>
                <c:pt idx="842">
                  <c:v>42177</c:v>
                </c:pt>
                <c:pt idx="843">
                  <c:v>42178</c:v>
                </c:pt>
                <c:pt idx="844">
                  <c:v>42179</c:v>
                </c:pt>
                <c:pt idx="845">
                  <c:v>42180</c:v>
                </c:pt>
                <c:pt idx="846">
                  <c:v>42181</c:v>
                </c:pt>
                <c:pt idx="847">
                  <c:v>42184</c:v>
                </c:pt>
                <c:pt idx="848">
                  <c:v>42185</c:v>
                </c:pt>
                <c:pt idx="849">
                  <c:v>42187</c:v>
                </c:pt>
                <c:pt idx="850">
                  <c:v>42188</c:v>
                </c:pt>
                <c:pt idx="851">
                  <c:v>42191</c:v>
                </c:pt>
                <c:pt idx="852">
                  <c:v>42192</c:v>
                </c:pt>
                <c:pt idx="853">
                  <c:v>42193</c:v>
                </c:pt>
                <c:pt idx="854">
                  <c:v>42194</c:v>
                </c:pt>
                <c:pt idx="855">
                  <c:v>42195</c:v>
                </c:pt>
                <c:pt idx="856">
                  <c:v>42198</c:v>
                </c:pt>
                <c:pt idx="857">
                  <c:v>42199</c:v>
                </c:pt>
                <c:pt idx="858">
                  <c:v>42200</c:v>
                </c:pt>
                <c:pt idx="859">
                  <c:v>42201</c:v>
                </c:pt>
                <c:pt idx="860">
                  <c:v>42202</c:v>
                </c:pt>
                <c:pt idx="861">
                  <c:v>42205</c:v>
                </c:pt>
                <c:pt idx="862">
                  <c:v>42206</c:v>
                </c:pt>
                <c:pt idx="863">
                  <c:v>42207</c:v>
                </c:pt>
                <c:pt idx="864">
                  <c:v>42208</c:v>
                </c:pt>
                <c:pt idx="865">
                  <c:v>42209</c:v>
                </c:pt>
                <c:pt idx="866">
                  <c:v>42212</c:v>
                </c:pt>
                <c:pt idx="867">
                  <c:v>42213</c:v>
                </c:pt>
                <c:pt idx="868">
                  <c:v>42214</c:v>
                </c:pt>
                <c:pt idx="869">
                  <c:v>42216</c:v>
                </c:pt>
                <c:pt idx="870">
                  <c:v>42219</c:v>
                </c:pt>
                <c:pt idx="871">
                  <c:v>42220</c:v>
                </c:pt>
                <c:pt idx="872">
                  <c:v>42221</c:v>
                </c:pt>
                <c:pt idx="873">
                  <c:v>42222</c:v>
                </c:pt>
                <c:pt idx="874">
                  <c:v>42223</c:v>
                </c:pt>
                <c:pt idx="875">
                  <c:v>42226</c:v>
                </c:pt>
                <c:pt idx="876">
                  <c:v>42227</c:v>
                </c:pt>
                <c:pt idx="877">
                  <c:v>42229</c:v>
                </c:pt>
                <c:pt idx="878">
                  <c:v>42230</c:v>
                </c:pt>
                <c:pt idx="879">
                  <c:v>42233</c:v>
                </c:pt>
                <c:pt idx="880">
                  <c:v>42234</c:v>
                </c:pt>
                <c:pt idx="881">
                  <c:v>42235</c:v>
                </c:pt>
                <c:pt idx="882">
                  <c:v>42236</c:v>
                </c:pt>
                <c:pt idx="883">
                  <c:v>42237</c:v>
                </c:pt>
                <c:pt idx="884">
                  <c:v>42240</c:v>
                </c:pt>
                <c:pt idx="885">
                  <c:v>42241</c:v>
                </c:pt>
                <c:pt idx="886">
                  <c:v>42242</c:v>
                </c:pt>
                <c:pt idx="887">
                  <c:v>42243</c:v>
                </c:pt>
                <c:pt idx="888">
                  <c:v>42244</c:v>
                </c:pt>
                <c:pt idx="889">
                  <c:v>42247</c:v>
                </c:pt>
                <c:pt idx="890">
                  <c:v>42248</c:v>
                </c:pt>
                <c:pt idx="891">
                  <c:v>42249</c:v>
                </c:pt>
                <c:pt idx="892">
                  <c:v>42250</c:v>
                </c:pt>
                <c:pt idx="893">
                  <c:v>42251</c:v>
                </c:pt>
                <c:pt idx="894">
                  <c:v>42254</c:v>
                </c:pt>
                <c:pt idx="895">
                  <c:v>42255</c:v>
                </c:pt>
                <c:pt idx="896">
                  <c:v>42256</c:v>
                </c:pt>
                <c:pt idx="897">
                  <c:v>42257</c:v>
                </c:pt>
                <c:pt idx="898">
                  <c:v>42258</c:v>
                </c:pt>
                <c:pt idx="899">
                  <c:v>42261</c:v>
                </c:pt>
                <c:pt idx="900">
                  <c:v>42262</c:v>
                </c:pt>
                <c:pt idx="901">
                  <c:v>42263</c:v>
                </c:pt>
                <c:pt idx="902">
                  <c:v>42264</c:v>
                </c:pt>
                <c:pt idx="903">
                  <c:v>42265</c:v>
                </c:pt>
                <c:pt idx="904">
                  <c:v>42268</c:v>
                </c:pt>
                <c:pt idx="905">
                  <c:v>42269</c:v>
                </c:pt>
                <c:pt idx="906">
                  <c:v>42270</c:v>
                </c:pt>
                <c:pt idx="907">
                  <c:v>42271</c:v>
                </c:pt>
                <c:pt idx="908">
                  <c:v>42272</c:v>
                </c:pt>
                <c:pt idx="909">
                  <c:v>42275</c:v>
                </c:pt>
                <c:pt idx="910">
                  <c:v>42276</c:v>
                </c:pt>
                <c:pt idx="911">
                  <c:v>42277</c:v>
                </c:pt>
                <c:pt idx="912">
                  <c:v>42278</c:v>
                </c:pt>
                <c:pt idx="913">
                  <c:v>42279</c:v>
                </c:pt>
                <c:pt idx="914">
                  <c:v>42282</c:v>
                </c:pt>
                <c:pt idx="915">
                  <c:v>42283</c:v>
                </c:pt>
                <c:pt idx="916">
                  <c:v>42284</c:v>
                </c:pt>
                <c:pt idx="917">
                  <c:v>42285</c:v>
                </c:pt>
                <c:pt idx="918">
                  <c:v>42286</c:v>
                </c:pt>
                <c:pt idx="919">
                  <c:v>42289</c:v>
                </c:pt>
                <c:pt idx="920">
                  <c:v>42290</c:v>
                </c:pt>
                <c:pt idx="921">
                  <c:v>42291</c:v>
                </c:pt>
                <c:pt idx="922">
                  <c:v>42292</c:v>
                </c:pt>
                <c:pt idx="923">
                  <c:v>42293</c:v>
                </c:pt>
                <c:pt idx="924">
                  <c:v>42296</c:v>
                </c:pt>
                <c:pt idx="925">
                  <c:v>42297</c:v>
                </c:pt>
                <c:pt idx="926">
                  <c:v>42298</c:v>
                </c:pt>
                <c:pt idx="927">
                  <c:v>42299</c:v>
                </c:pt>
                <c:pt idx="928">
                  <c:v>42303</c:v>
                </c:pt>
                <c:pt idx="929">
                  <c:v>42304</c:v>
                </c:pt>
                <c:pt idx="930">
                  <c:v>42305</c:v>
                </c:pt>
                <c:pt idx="931">
                  <c:v>42306</c:v>
                </c:pt>
                <c:pt idx="932">
                  <c:v>42307</c:v>
                </c:pt>
                <c:pt idx="933">
                  <c:v>42310</c:v>
                </c:pt>
                <c:pt idx="934">
                  <c:v>42311</c:v>
                </c:pt>
                <c:pt idx="935">
                  <c:v>42312</c:v>
                </c:pt>
                <c:pt idx="936">
                  <c:v>42313</c:v>
                </c:pt>
                <c:pt idx="937">
                  <c:v>42314</c:v>
                </c:pt>
                <c:pt idx="938">
                  <c:v>42317</c:v>
                </c:pt>
                <c:pt idx="939">
                  <c:v>42318</c:v>
                </c:pt>
                <c:pt idx="940">
                  <c:v>42319</c:v>
                </c:pt>
                <c:pt idx="941">
                  <c:v>42320</c:v>
                </c:pt>
                <c:pt idx="942">
                  <c:v>42321</c:v>
                </c:pt>
                <c:pt idx="943">
                  <c:v>42324</c:v>
                </c:pt>
                <c:pt idx="944">
                  <c:v>42325</c:v>
                </c:pt>
                <c:pt idx="945">
                  <c:v>42326</c:v>
                </c:pt>
                <c:pt idx="946">
                  <c:v>42327</c:v>
                </c:pt>
                <c:pt idx="947">
                  <c:v>42328</c:v>
                </c:pt>
                <c:pt idx="948">
                  <c:v>42331</c:v>
                </c:pt>
                <c:pt idx="949">
                  <c:v>42332</c:v>
                </c:pt>
                <c:pt idx="950">
                  <c:v>42333</c:v>
                </c:pt>
                <c:pt idx="951">
                  <c:v>42334</c:v>
                </c:pt>
                <c:pt idx="952">
                  <c:v>42335</c:v>
                </c:pt>
                <c:pt idx="953">
                  <c:v>42338</c:v>
                </c:pt>
                <c:pt idx="954">
                  <c:v>42339</c:v>
                </c:pt>
                <c:pt idx="955">
                  <c:v>42340</c:v>
                </c:pt>
                <c:pt idx="956">
                  <c:v>42341</c:v>
                </c:pt>
                <c:pt idx="957">
                  <c:v>42342</c:v>
                </c:pt>
                <c:pt idx="958">
                  <c:v>42346</c:v>
                </c:pt>
                <c:pt idx="959">
                  <c:v>42347</c:v>
                </c:pt>
                <c:pt idx="960">
                  <c:v>42349</c:v>
                </c:pt>
                <c:pt idx="961">
                  <c:v>42352</c:v>
                </c:pt>
                <c:pt idx="962">
                  <c:v>42353</c:v>
                </c:pt>
                <c:pt idx="963">
                  <c:v>42354</c:v>
                </c:pt>
                <c:pt idx="964">
                  <c:v>42355</c:v>
                </c:pt>
                <c:pt idx="965">
                  <c:v>42356</c:v>
                </c:pt>
                <c:pt idx="966">
                  <c:v>42359</c:v>
                </c:pt>
                <c:pt idx="967">
                  <c:v>42360</c:v>
                </c:pt>
                <c:pt idx="968">
                  <c:v>42361</c:v>
                </c:pt>
                <c:pt idx="969">
                  <c:v>42362</c:v>
                </c:pt>
                <c:pt idx="970">
                  <c:v>42363</c:v>
                </c:pt>
                <c:pt idx="971">
                  <c:v>42366</c:v>
                </c:pt>
                <c:pt idx="972">
                  <c:v>42367</c:v>
                </c:pt>
                <c:pt idx="973">
                  <c:v>42368</c:v>
                </c:pt>
                <c:pt idx="974">
                  <c:v>42370</c:v>
                </c:pt>
                <c:pt idx="975">
                  <c:v>42373</c:v>
                </c:pt>
                <c:pt idx="976">
                  <c:v>42374</c:v>
                </c:pt>
                <c:pt idx="977">
                  <c:v>42375</c:v>
                </c:pt>
                <c:pt idx="978">
                  <c:v>42376</c:v>
                </c:pt>
                <c:pt idx="979">
                  <c:v>42377</c:v>
                </c:pt>
                <c:pt idx="980">
                  <c:v>42380</c:v>
                </c:pt>
                <c:pt idx="981">
                  <c:v>42381</c:v>
                </c:pt>
                <c:pt idx="982">
                  <c:v>42382</c:v>
                </c:pt>
                <c:pt idx="983">
                  <c:v>42383</c:v>
                </c:pt>
                <c:pt idx="984">
                  <c:v>42384</c:v>
                </c:pt>
                <c:pt idx="985">
                  <c:v>42387</c:v>
                </c:pt>
                <c:pt idx="986">
                  <c:v>42388</c:v>
                </c:pt>
                <c:pt idx="987">
                  <c:v>42389</c:v>
                </c:pt>
                <c:pt idx="988">
                  <c:v>42390</c:v>
                </c:pt>
                <c:pt idx="989">
                  <c:v>42391</c:v>
                </c:pt>
                <c:pt idx="990">
                  <c:v>42394</c:v>
                </c:pt>
                <c:pt idx="991">
                  <c:v>42395</c:v>
                </c:pt>
                <c:pt idx="992">
                  <c:v>42396</c:v>
                </c:pt>
                <c:pt idx="993">
                  <c:v>42397</c:v>
                </c:pt>
                <c:pt idx="994">
                  <c:v>42398</c:v>
                </c:pt>
                <c:pt idx="995">
                  <c:v>42401</c:v>
                </c:pt>
                <c:pt idx="996">
                  <c:v>42402</c:v>
                </c:pt>
                <c:pt idx="997">
                  <c:v>42403</c:v>
                </c:pt>
                <c:pt idx="998">
                  <c:v>42404</c:v>
                </c:pt>
                <c:pt idx="999">
                  <c:v>42405</c:v>
                </c:pt>
                <c:pt idx="1000">
                  <c:v>42408</c:v>
                </c:pt>
                <c:pt idx="1001">
                  <c:v>42409</c:v>
                </c:pt>
                <c:pt idx="1002">
                  <c:v>42410</c:v>
                </c:pt>
                <c:pt idx="1003">
                  <c:v>42411</c:v>
                </c:pt>
                <c:pt idx="1004">
                  <c:v>42412</c:v>
                </c:pt>
                <c:pt idx="1005">
                  <c:v>42415</c:v>
                </c:pt>
                <c:pt idx="1006">
                  <c:v>42416</c:v>
                </c:pt>
                <c:pt idx="1007">
                  <c:v>42417</c:v>
                </c:pt>
                <c:pt idx="1008">
                  <c:v>42418</c:v>
                </c:pt>
                <c:pt idx="1009">
                  <c:v>42419</c:v>
                </c:pt>
                <c:pt idx="1010">
                  <c:v>42423</c:v>
                </c:pt>
                <c:pt idx="1011">
                  <c:v>42424</c:v>
                </c:pt>
                <c:pt idx="1012">
                  <c:v>42425</c:v>
                </c:pt>
                <c:pt idx="1013">
                  <c:v>42426</c:v>
                </c:pt>
                <c:pt idx="1014">
                  <c:v>42429</c:v>
                </c:pt>
                <c:pt idx="1015">
                  <c:v>42430</c:v>
                </c:pt>
                <c:pt idx="1016">
                  <c:v>42431</c:v>
                </c:pt>
                <c:pt idx="1017">
                  <c:v>42432</c:v>
                </c:pt>
                <c:pt idx="1018">
                  <c:v>42433</c:v>
                </c:pt>
                <c:pt idx="1019">
                  <c:v>42436</c:v>
                </c:pt>
                <c:pt idx="1020">
                  <c:v>42437</c:v>
                </c:pt>
                <c:pt idx="1021">
                  <c:v>42438</c:v>
                </c:pt>
                <c:pt idx="1022">
                  <c:v>42439</c:v>
                </c:pt>
                <c:pt idx="1023">
                  <c:v>42440</c:v>
                </c:pt>
                <c:pt idx="1024">
                  <c:v>42443</c:v>
                </c:pt>
                <c:pt idx="1025">
                  <c:v>42444</c:v>
                </c:pt>
                <c:pt idx="1026">
                  <c:v>42445</c:v>
                </c:pt>
                <c:pt idx="1027">
                  <c:v>42446</c:v>
                </c:pt>
                <c:pt idx="1028">
                  <c:v>42447</c:v>
                </c:pt>
                <c:pt idx="1029">
                  <c:v>42450</c:v>
                </c:pt>
                <c:pt idx="1030">
                  <c:v>42451</c:v>
                </c:pt>
                <c:pt idx="1031">
                  <c:v>42452</c:v>
                </c:pt>
                <c:pt idx="1032">
                  <c:v>42453</c:v>
                </c:pt>
                <c:pt idx="1033">
                  <c:v>42454</c:v>
                </c:pt>
                <c:pt idx="1034">
                  <c:v>42457</c:v>
                </c:pt>
                <c:pt idx="1035">
                  <c:v>42458</c:v>
                </c:pt>
                <c:pt idx="1036">
                  <c:v>42459</c:v>
                </c:pt>
                <c:pt idx="1037">
                  <c:v>42460</c:v>
                </c:pt>
                <c:pt idx="1038">
                  <c:v>42461</c:v>
                </c:pt>
                <c:pt idx="1039">
                  <c:v>42464</c:v>
                </c:pt>
                <c:pt idx="1040">
                  <c:v>42465</c:v>
                </c:pt>
                <c:pt idx="1041">
                  <c:v>42467</c:v>
                </c:pt>
                <c:pt idx="1042">
                  <c:v>42468</c:v>
                </c:pt>
                <c:pt idx="1043">
                  <c:v>42471</c:v>
                </c:pt>
                <c:pt idx="1044">
                  <c:v>42472</c:v>
                </c:pt>
                <c:pt idx="1045">
                  <c:v>42478</c:v>
                </c:pt>
                <c:pt idx="1046">
                  <c:v>42479</c:v>
                </c:pt>
                <c:pt idx="1047">
                  <c:v>42480</c:v>
                </c:pt>
                <c:pt idx="1048">
                  <c:v>42481</c:v>
                </c:pt>
                <c:pt idx="1049">
                  <c:v>42482</c:v>
                </c:pt>
                <c:pt idx="1050">
                  <c:v>42485</c:v>
                </c:pt>
                <c:pt idx="1051">
                  <c:v>42486</c:v>
                </c:pt>
                <c:pt idx="1052">
                  <c:v>42487</c:v>
                </c:pt>
                <c:pt idx="1053">
                  <c:v>42488</c:v>
                </c:pt>
                <c:pt idx="1054">
                  <c:v>42489</c:v>
                </c:pt>
                <c:pt idx="1055">
                  <c:v>42493</c:v>
                </c:pt>
                <c:pt idx="1056">
                  <c:v>42494</c:v>
                </c:pt>
                <c:pt idx="1057">
                  <c:v>42499</c:v>
                </c:pt>
                <c:pt idx="1058">
                  <c:v>42500</c:v>
                </c:pt>
                <c:pt idx="1059">
                  <c:v>42501</c:v>
                </c:pt>
                <c:pt idx="1060">
                  <c:v>42502</c:v>
                </c:pt>
                <c:pt idx="1061">
                  <c:v>42503</c:v>
                </c:pt>
                <c:pt idx="1062">
                  <c:v>42506</c:v>
                </c:pt>
                <c:pt idx="1063">
                  <c:v>42507</c:v>
                </c:pt>
                <c:pt idx="1064">
                  <c:v>42508</c:v>
                </c:pt>
                <c:pt idx="1065">
                  <c:v>42509</c:v>
                </c:pt>
                <c:pt idx="1066">
                  <c:v>42513</c:v>
                </c:pt>
                <c:pt idx="1067">
                  <c:v>42514</c:v>
                </c:pt>
                <c:pt idx="1068">
                  <c:v>42515</c:v>
                </c:pt>
                <c:pt idx="1069">
                  <c:v>42516</c:v>
                </c:pt>
                <c:pt idx="1070">
                  <c:v>42517</c:v>
                </c:pt>
                <c:pt idx="1071">
                  <c:v>42520</c:v>
                </c:pt>
                <c:pt idx="1072">
                  <c:v>42521</c:v>
                </c:pt>
                <c:pt idx="1073">
                  <c:v>42522</c:v>
                </c:pt>
                <c:pt idx="1074">
                  <c:v>42523</c:v>
                </c:pt>
                <c:pt idx="1075">
                  <c:v>42524</c:v>
                </c:pt>
                <c:pt idx="1076">
                  <c:v>42527</c:v>
                </c:pt>
                <c:pt idx="1077">
                  <c:v>42528</c:v>
                </c:pt>
                <c:pt idx="1078">
                  <c:v>42529</c:v>
                </c:pt>
                <c:pt idx="1079">
                  <c:v>42530</c:v>
                </c:pt>
                <c:pt idx="1080">
                  <c:v>42531</c:v>
                </c:pt>
                <c:pt idx="1081">
                  <c:v>42534</c:v>
                </c:pt>
                <c:pt idx="1082">
                  <c:v>42535</c:v>
                </c:pt>
                <c:pt idx="1083">
                  <c:v>42536</c:v>
                </c:pt>
                <c:pt idx="1084">
                  <c:v>42537</c:v>
                </c:pt>
                <c:pt idx="1085">
                  <c:v>42538</c:v>
                </c:pt>
                <c:pt idx="1086">
                  <c:v>42541</c:v>
                </c:pt>
                <c:pt idx="1087">
                  <c:v>42542</c:v>
                </c:pt>
                <c:pt idx="1088">
                  <c:v>42543</c:v>
                </c:pt>
                <c:pt idx="1089">
                  <c:v>42544</c:v>
                </c:pt>
                <c:pt idx="1090">
                  <c:v>42545</c:v>
                </c:pt>
                <c:pt idx="1091">
                  <c:v>42548</c:v>
                </c:pt>
                <c:pt idx="1092">
                  <c:v>42549</c:v>
                </c:pt>
                <c:pt idx="1093">
                  <c:v>42550</c:v>
                </c:pt>
                <c:pt idx="1094">
                  <c:v>42551</c:v>
                </c:pt>
                <c:pt idx="1095">
                  <c:v>42555</c:v>
                </c:pt>
                <c:pt idx="1096">
                  <c:v>42556</c:v>
                </c:pt>
                <c:pt idx="1097">
                  <c:v>42557</c:v>
                </c:pt>
                <c:pt idx="1098">
                  <c:v>42558</c:v>
                </c:pt>
                <c:pt idx="1099">
                  <c:v>42559</c:v>
                </c:pt>
                <c:pt idx="1100">
                  <c:v>42562</c:v>
                </c:pt>
                <c:pt idx="1101">
                  <c:v>42563</c:v>
                </c:pt>
                <c:pt idx="1102">
                  <c:v>42564</c:v>
                </c:pt>
                <c:pt idx="1103">
                  <c:v>42565</c:v>
                </c:pt>
                <c:pt idx="1104">
                  <c:v>42566</c:v>
                </c:pt>
                <c:pt idx="1105">
                  <c:v>42571</c:v>
                </c:pt>
                <c:pt idx="1106">
                  <c:v>42572</c:v>
                </c:pt>
                <c:pt idx="1107">
                  <c:v>42573</c:v>
                </c:pt>
                <c:pt idx="1108">
                  <c:v>42576</c:v>
                </c:pt>
                <c:pt idx="1109">
                  <c:v>42577</c:v>
                </c:pt>
                <c:pt idx="1110">
                  <c:v>42578</c:v>
                </c:pt>
                <c:pt idx="1111">
                  <c:v>42579</c:v>
                </c:pt>
                <c:pt idx="1112">
                  <c:v>42580</c:v>
                </c:pt>
                <c:pt idx="1113">
                  <c:v>42583</c:v>
                </c:pt>
                <c:pt idx="1114">
                  <c:v>42584</c:v>
                </c:pt>
                <c:pt idx="1115">
                  <c:v>42585</c:v>
                </c:pt>
                <c:pt idx="1116">
                  <c:v>42586</c:v>
                </c:pt>
                <c:pt idx="1117">
                  <c:v>42587</c:v>
                </c:pt>
                <c:pt idx="1118">
                  <c:v>42590</c:v>
                </c:pt>
                <c:pt idx="1119">
                  <c:v>42591</c:v>
                </c:pt>
                <c:pt idx="1120">
                  <c:v>42592</c:v>
                </c:pt>
                <c:pt idx="1121">
                  <c:v>42593</c:v>
                </c:pt>
                <c:pt idx="1122">
                  <c:v>42597</c:v>
                </c:pt>
                <c:pt idx="1123">
                  <c:v>42598</c:v>
                </c:pt>
                <c:pt idx="1124">
                  <c:v>42599</c:v>
                </c:pt>
                <c:pt idx="1125">
                  <c:v>42600</c:v>
                </c:pt>
                <c:pt idx="1126">
                  <c:v>42601</c:v>
                </c:pt>
                <c:pt idx="1127">
                  <c:v>42604</c:v>
                </c:pt>
                <c:pt idx="1128">
                  <c:v>42605</c:v>
                </c:pt>
                <c:pt idx="1129">
                  <c:v>42606</c:v>
                </c:pt>
                <c:pt idx="1130">
                  <c:v>42607</c:v>
                </c:pt>
                <c:pt idx="1131">
                  <c:v>42608</c:v>
                </c:pt>
                <c:pt idx="1132">
                  <c:v>42611</c:v>
                </c:pt>
                <c:pt idx="1133">
                  <c:v>42612</c:v>
                </c:pt>
                <c:pt idx="1134">
                  <c:v>42613</c:v>
                </c:pt>
                <c:pt idx="1135">
                  <c:v>42614</c:v>
                </c:pt>
                <c:pt idx="1136">
                  <c:v>42615</c:v>
                </c:pt>
                <c:pt idx="1137">
                  <c:v>42618</c:v>
                </c:pt>
                <c:pt idx="1138">
                  <c:v>42619</c:v>
                </c:pt>
                <c:pt idx="1139">
                  <c:v>42620</c:v>
                </c:pt>
                <c:pt idx="1140">
                  <c:v>42621</c:v>
                </c:pt>
                <c:pt idx="1141">
                  <c:v>42622</c:v>
                </c:pt>
                <c:pt idx="1142">
                  <c:v>42625</c:v>
                </c:pt>
                <c:pt idx="1143">
                  <c:v>42626</c:v>
                </c:pt>
                <c:pt idx="1144">
                  <c:v>42627</c:v>
                </c:pt>
                <c:pt idx="1145">
                  <c:v>42628</c:v>
                </c:pt>
                <c:pt idx="1146">
                  <c:v>42629</c:v>
                </c:pt>
                <c:pt idx="1147">
                  <c:v>42632</c:v>
                </c:pt>
                <c:pt idx="1148">
                  <c:v>42633</c:v>
                </c:pt>
                <c:pt idx="1149">
                  <c:v>42634</c:v>
                </c:pt>
                <c:pt idx="1150">
                  <c:v>42635</c:v>
                </c:pt>
                <c:pt idx="1151">
                  <c:v>42636</c:v>
                </c:pt>
                <c:pt idx="1152">
                  <c:v>42639</c:v>
                </c:pt>
                <c:pt idx="1153">
                  <c:v>42640</c:v>
                </c:pt>
                <c:pt idx="1154">
                  <c:v>42641</c:v>
                </c:pt>
                <c:pt idx="1155">
                  <c:v>42642</c:v>
                </c:pt>
                <c:pt idx="1156">
                  <c:v>42643</c:v>
                </c:pt>
                <c:pt idx="1157">
                  <c:v>42646</c:v>
                </c:pt>
                <c:pt idx="1158">
                  <c:v>42647</c:v>
                </c:pt>
                <c:pt idx="1159">
                  <c:v>42648</c:v>
                </c:pt>
                <c:pt idx="1160">
                  <c:v>42649</c:v>
                </c:pt>
                <c:pt idx="1161">
                  <c:v>42650</c:v>
                </c:pt>
                <c:pt idx="1162">
                  <c:v>42653</c:v>
                </c:pt>
                <c:pt idx="1163">
                  <c:v>42654</c:v>
                </c:pt>
                <c:pt idx="1164">
                  <c:v>42655</c:v>
                </c:pt>
                <c:pt idx="1165">
                  <c:v>42656</c:v>
                </c:pt>
                <c:pt idx="1166">
                  <c:v>42657</c:v>
                </c:pt>
                <c:pt idx="1167">
                  <c:v>42660</c:v>
                </c:pt>
                <c:pt idx="1168">
                  <c:v>42661</c:v>
                </c:pt>
                <c:pt idx="1169">
                  <c:v>42662</c:v>
                </c:pt>
                <c:pt idx="1170">
                  <c:v>42663</c:v>
                </c:pt>
                <c:pt idx="1171">
                  <c:v>42664</c:v>
                </c:pt>
                <c:pt idx="1172">
                  <c:v>42668</c:v>
                </c:pt>
                <c:pt idx="1173">
                  <c:v>42669</c:v>
                </c:pt>
                <c:pt idx="1174">
                  <c:v>42670</c:v>
                </c:pt>
                <c:pt idx="1175">
                  <c:v>42671</c:v>
                </c:pt>
                <c:pt idx="1176">
                  <c:v>42674</c:v>
                </c:pt>
                <c:pt idx="1177">
                  <c:v>42675</c:v>
                </c:pt>
                <c:pt idx="1178">
                  <c:v>42676</c:v>
                </c:pt>
                <c:pt idx="1179">
                  <c:v>42677</c:v>
                </c:pt>
                <c:pt idx="1180">
                  <c:v>42678</c:v>
                </c:pt>
                <c:pt idx="1181">
                  <c:v>42681</c:v>
                </c:pt>
                <c:pt idx="1182">
                  <c:v>42682</c:v>
                </c:pt>
                <c:pt idx="1183">
                  <c:v>42683</c:v>
                </c:pt>
                <c:pt idx="1184">
                  <c:v>42684</c:v>
                </c:pt>
                <c:pt idx="1185">
                  <c:v>42685</c:v>
                </c:pt>
                <c:pt idx="1186">
                  <c:v>42688</c:v>
                </c:pt>
                <c:pt idx="1187" formatCode="dd/mm/yyyy">
                  <c:v>42689</c:v>
                </c:pt>
                <c:pt idx="1188">
                  <c:v>42690</c:v>
                </c:pt>
                <c:pt idx="1189">
                  <c:v>42691</c:v>
                </c:pt>
                <c:pt idx="1190">
                  <c:v>42692</c:v>
                </c:pt>
                <c:pt idx="1191">
                  <c:v>42695</c:v>
                </c:pt>
                <c:pt idx="1192">
                  <c:v>42696</c:v>
                </c:pt>
                <c:pt idx="1193">
                  <c:v>42697</c:v>
                </c:pt>
                <c:pt idx="1194">
                  <c:v>42698</c:v>
                </c:pt>
                <c:pt idx="1195">
                  <c:v>42699</c:v>
                </c:pt>
                <c:pt idx="1196">
                  <c:v>42702</c:v>
                </c:pt>
                <c:pt idx="1197">
                  <c:v>42703</c:v>
                </c:pt>
                <c:pt idx="1198">
                  <c:v>42704</c:v>
                </c:pt>
                <c:pt idx="1199">
                  <c:v>42705</c:v>
                </c:pt>
                <c:pt idx="1200">
                  <c:v>42706</c:v>
                </c:pt>
                <c:pt idx="1201">
                  <c:v>42710</c:v>
                </c:pt>
                <c:pt idx="1202">
                  <c:v>42711</c:v>
                </c:pt>
                <c:pt idx="1203">
                  <c:v>42712</c:v>
                </c:pt>
                <c:pt idx="1204">
                  <c:v>42713</c:v>
                </c:pt>
                <c:pt idx="1205">
                  <c:v>42717</c:v>
                </c:pt>
                <c:pt idx="1206">
                  <c:v>42718</c:v>
                </c:pt>
                <c:pt idx="1207">
                  <c:v>42719</c:v>
                </c:pt>
                <c:pt idx="1208">
                  <c:v>42720</c:v>
                </c:pt>
                <c:pt idx="1209">
                  <c:v>42723</c:v>
                </c:pt>
                <c:pt idx="1210">
                  <c:v>42724</c:v>
                </c:pt>
                <c:pt idx="1211">
                  <c:v>42725</c:v>
                </c:pt>
                <c:pt idx="1212">
                  <c:v>42726</c:v>
                </c:pt>
                <c:pt idx="1213">
                  <c:v>42727</c:v>
                </c:pt>
                <c:pt idx="1214">
                  <c:v>42730</c:v>
                </c:pt>
                <c:pt idx="1215">
                  <c:v>42731</c:v>
                </c:pt>
                <c:pt idx="1216">
                  <c:v>42732</c:v>
                </c:pt>
                <c:pt idx="1217">
                  <c:v>42733</c:v>
                </c:pt>
                <c:pt idx="1218">
                  <c:v>42734</c:v>
                </c:pt>
                <c:pt idx="1219">
                  <c:v>42737</c:v>
                </c:pt>
                <c:pt idx="1220">
                  <c:v>42738</c:v>
                </c:pt>
                <c:pt idx="1221">
                  <c:v>42739</c:v>
                </c:pt>
                <c:pt idx="1222">
                  <c:v>42740</c:v>
                </c:pt>
                <c:pt idx="1223">
                  <c:v>42741</c:v>
                </c:pt>
                <c:pt idx="1224">
                  <c:v>42744</c:v>
                </c:pt>
                <c:pt idx="1225">
                  <c:v>42745</c:v>
                </c:pt>
                <c:pt idx="1226">
                  <c:v>42746</c:v>
                </c:pt>
                <c:pt idx="1227">
                  <c:v>42747</c:v>
                </c:pt>
                <c:pt idx="1228">
                  <c:v>42748</c:v>
                </c:pt>
                <c:pt idx="1229">
                  <c:v>42751</c:v>
                </c:pt>
                <c:pt idx="1230">
                  <c:v>42752</c:v>
                </c:pt>
                <c:pt idx="1231">
                  <c:v>42753</c:v>
                </c:pt>
                <c:pt idx="1232">
                  <c:v>42754</c:v>
                </c:pt>
                <c:pt idx="1233">
                  <c:v>42755</c:v>
                </c:pt>
                <c:pt idx="1234">
                  <c:v>42758</c:v>
                </c:pt>
                <c:pt idx="1235">
                  <c:v>42759</c:v>
                </c:pt>
                <c:pt idx="1236">
                  <c:v>42760</c:v>
                </c:pt>
                <c:pt idx="1237">
                  <c:v>42761</c:v>
                </c:pt>
                <c:pt idx="1238">
                  <c:v>42762</c:v>
                </c:pt>
                <c:pt idx="1239">
                  <c:v>42765</c:v>
                </c:pt>
                <c:pt idx="1240">
                  <c:v>42766</c:v>
                </c:pt>
                <c:pt idx="1241">
                  <c:v>42767</c:v>
                </c:pt>
                <c:pt idx="1242">
                  <c:v>42768</c:v>
                </c:pt>
                <c:pt idx="1243">
                  <c:v>42769</c:v>
                </c:pt>
                <c:pt idx="1244">
                  <c:v>42772</c:v>
                </c:pt>
                <c:pt idx="1245">
                  <c:v>42773</c:v>
                </c:pt>
                <c:pt idx="1246">
                  <c:v>42774</c:v>
                </c:pt>
                <c:pt idx="1247">
                  <c:v>42775</c:v>
                </c:pt>
                <c:pt idx="1248">
                  <c:v>42776</c:v>
                </c:pt>
                <c:pt idx="1249">
                  <c:v>42780</c:v>
                </c:pt>
                <c:pt idx="1250">
                  <c:v>42781</c:v>
                </c:pt>
                <c:pt idx="1251">
                  <c:v>42782</c:v>
                </c:pt>
                <c:pt idx="1252">
                  <c:v>42783</c:v>
                </c:pt>
                <c:pt idx="1253">
                  <c:v>42786</c:v>
                </c:pt>
                <c:pt idx="1254">
                  <c:v>42787</c:v>
                </c:pt>
                <c:pt idx="1255">
                  <c:v>42788</c:v>
                </c:pt>
                <c:pt idx="1256">
                  <c:v>42789</c:v>
                </c:pt>
                <c:pt idx="1257">
                  <c:v>42790</c:v>
                </c:pt>
                <c:pt idx="1258">
                  <c:v>42793</c:v>
                </c:pt>
                <c:pt idx="1259">
                  <c:v>42794</c:v>
                </c:pt>
                <c:pt idx="1260">
                  <c:v>42795</c:v>
                </c:pt>
                <c:pt idx="1261">
                  <c:v>42796</c:v>
                </c:pt>
                <c:pt idx="1262">
                  <c:v>42797</c:v>
                </c:pt>
                <c:pt idx="1263">
                  <c:v>42800</c:v>
                </c:pt>
                <c:pt idx="1264">
                  <c:v>42801</c:v>
                </c:pt>
                <c:pt idx="1265">
                  <c:v>42802</c:v>
                </c:pt>
                <c:pt idx="1266">
                  <c:v>42803</c:v>
                </c:pt>
                <c:pt idx="1267">
                  <c:v>42804</c:v>
                </c:pt>
                <c:pt idx="1268">
                  <c:v>42807</c:v>
                </c:pt>
                <c:pt idx="1269">
                  <c:v>42808</c:v>
                </c:pt>
                <c:pt idx="1270">
                  <c:v>42809</c:v>
                </c:pt>
                <c:pt idx="1271">
                  <c:v>42810</c:v>
                </c:pt>
                <c:pt idx="1272">
                  <c:v>42811</c:v>
                </c:pt>
                <c:pt idx="1273">
                  <c:v>42814</c:v>
                </c:pt>
                <c:pt idx="1274">
                  <c:v>42815</c:v>
                </c:pt>
                <c:pt idx="1275">
                  <c:v>42816</c:v>
                </c:pt>
                <c:pt idx="1276">
                  <c:v>42817</c:v>
                </c:pt>
                <c:pt idx="1277">
                  <c:v>42818</c:v>
                </c:pt>
                <c:pt idx="1278">
                  <c:v>42821</c:v>
                </c:pt>
                <c:pt idx="1279">
                  <c:v>42822</c:v>
                </c:pt>
                <c:pt idx="1280">
                  <c:v>42823</c:v>
                </c:pt>
                <c:pt idx="1281">
                  <c:v>42824</c:v>
                </c:pt>
                <c:pt idx="1282">
                  <c:v>42825</c:v>
                </c:pt>
                <c:pt idx="1283">
                  <c:v>42828</c:v>
                </c:pt>
                <c:pt idx="1284">
                  <c:v>42829</c:v>
                </c:pt>
                <c:pt idx="1285">
                  <c:v>42830</c:v>
                </c:pt>
                <c:pt idx="1286">
                  <c:v>42832</c:v>
                </c:pt>
                <c:pt idx="1287">
                  <c:v>42835</c:v>
                </c:pt>
                <c:pt idx="1288">
                  <c:v>42836</c:v>
                </c:pt>
                <c:pt idx="1289">
                  <c:v>42837</c:v>
                </c:pt>
                <c:pt idx="1290">
                  <c:v>42842</c:v>
                </c:pt>
                <c:pt idx="1291">
                  <c:v>42843</c:v>
                </c:pt>
                <c:pt idx="1292">
                  <c:v>42844</c:v>
                </c:pt>
                <c:pt idx="1293">
                  <c:v>42845</c:v>
                </c:pt>
                <c:pt idx="1294">
                  <c:v>42846</c:v>
                </c:pt>
                <c:pt idx="1295">
                  <c:v>42849</c:v>
                </c:pt>
                <c:pt idx="1296">
                  <c:v>42850</c:v>
                </c:pt>
                <c:pt idx="1297">
                  <c:v>42851</c:v>
                </c:pt>
                <c:pt idx="1298">
                  <c:v>42852</c:v>
                </c:pt>
                <c:pt idx="1299">
                  <c:v>42853</c:v>
                </c:pt>
                <c:pt idx="1300">
                  <c:v>42857</c:v>
                </c:pt>
                <c:pt idx="1301">
                  <c:v>42858</c:v>
                </c:pt>
                <c:pt idx="1302">
                  <c:v>42859</c:v>
                </c:pt>
                <c:pt idx="1303">
                  <c:v>42860</c:v>
                </c:pt>
                <c:pt idx="1304">
                  <c:v>42863</c:v>
                </c:pt>
                <c:pt idx="1305">
                  <c:v>42864</c:v>
                </c:pt>
                <c:pt idx="1306">
                  <c:v>42866</c:v>
                </c:pt>
                <c:pt idx="1307">
                  <c:v>42867</c:v>
                </c:pt>
                <c:pt idx="1308">
                  <c:v>42870</c:v>
                </c:pt>
                <c:pt idx="1309">
                  <c:v>42871</c:v>
                </c:pt>
                <c:pt idx="1310">
                  <c:v>42872</c:v>
                </c:pt>
                <c:pt idx="1311">
                  <c:v>42873</c:v>
                </c:pt>
                <c:pt idx="1312">
                  <c:v>42874</c:v>
                </c:pt>
                <c:pt idx="1313">
                  <c:v>42877</c:v>
                </c:pt>
                <c:pt idx="1314">
                  <c:v>42878</c:v>
                </c:pt>
                <c:pt idx="1315">
                  <c:v>42879</c:v>
                </c:pt>
                <c:pt idx="1316">
                  <c:v>42880</c:v>
                </c:pt>
                <c:pt idx="1317">
                  <c:v>42881</c:v>
                </c:pt>
                <c:pt idx="1318">
                  <c:v>42884</c:v>
                </c:pt>
                <c:pt idx="1319">
                  <c:v>42885</c:v>
                </c:pt>
                <c:pt idx="1320">
                  <c:v>42886</c:v>
                </c:pt>
                <c:pt idx="1321">
                  <c:v>42887</c:v>
                </c:pt>
                <c:pt idx="1322">
                  <c:v>42888</c:v>
                </c:pt>
                <c:pt idx="1323">
                  <c:v>42891</c:v>
                </c:pt>
                <c:pt idx="1324">
                  <c:v>42892</c:v>
                </c:pt>
                <c:pt idx="1325">
                  <c:v>42893</c:v>
                </c:pt>
                <c:pt idx="1326">
                  <c:v>42894</c:v>
                </c:pt>
                <c:pt idx="1327">
                  <c:v>42895</c:v>
                </c:pt>
                <c:pt idx="1328">
                  <c:v>42898</c:v>
                </c:pt>
                <c:pt idx="1329">
                  <c:v>42899</c:v>
                </c:pt>
                <c:pt idx="1330">
                  <c:v>42900</c:v>
                </c:pt>
                <c:pt idx="1331">
                  <c:v>42901</c:v>
                </c:pt>
                <c:pt idx="1332">
                  <c:v>42902</c:v>
                </c:pt>
                <c:pt idx="1333">
                  <c:v>42905</c:v>
                </c:pt>
                <c:pt idx="1334">
                  <c:v>42906</c:v>
                </c:pt>
                <c:pt idx="1335">
                  <c:v>42907</c:v>
                </c:pt>
                <c:pt idx="1336">
                  <c:v>42908</c:v>
                </c:pt>
                <c:pt idx="1337">
                  <c:v>42909</c:v>
                </c:pt>
                <c:pt idx="1338">
                  <c:v>42912</c:v>
                </c:pt>
                <c:pt idx="1339">
                  <c:v>42913</c:v>
                </c:pt>
                <c:pt idx="1340">
                  <c:v>42914</c:v>
                </c:pt>
                <c:pt idx="1341">
                  <c:v>42915</c:v>
                </c:pt>
                <c:pt idx="1342">
                  <c:v>42916</c:v>
                </c:pt>
                <c:pt idx="1343">
                  <c:v>42919</c:v>
                </c:pt>
                <c:pt idx="1344">
                  <c:v>42920</c:v>
                </c:pt>
                <c:pt idx="1345">
                  <c:v>42921</c:v>
                </c:pt>
                <c:pt idx="1346">
                  <c:v>42922</c:v>
                </c:pt>
                <c:pt idx="1347">
                  <c:v>42923</c:v>
                </c:pt>
                <c:pt idx="1348">
                  <c:v>42927</c:v>
                </c:pt>
                <c:pt idx="1349">
                  <c:v>42928</c:v>
                </c:pt>
                <c:pt idx="1350">
                  <c:v>42929</c:v>
                </c:pt>
                <c:pt idx="1351">
                  <c:v>42930</c:v>
                </c:pt>
                <c:pt idx="1352">
                  <c:v>42933</c:v>
                </c:pt>
                <c:pt idx="1353">
                  <c:v>42934</c:v>
                </c:pt>
                <c:pt idx="1354">
                  <c:v>42935</c:v>
                </c:pt>
                <c:pt idx="1355">
                  <c:v>42936</c:v>
                </c:pt>
                <c:pt idx="1356">
                  <c:v>42937</c:v>
                </c:pt>
                <c:pt idx="1357">
                  <c:v>42940</c:v>
                </c:pt>
                <c:pt idx="1358">
                  <c:v>42941</c:v>
                </c:pt>
                <c:pt idx="1359">
                  <c:v>42942</c:v>
                </c:pt>
                <c:pt idx="1360">
                  <c:v>42943</c:v>
                </c:pt>
                <c:pt idx="1361">
                  <c:v>42947</c:v>
                </c:pt>
                <c:pt idx="1362">
                  <c:v>42948</c:v>
                </c:pt>
                <c:pt idx="1363">
                  <c:v>42949</c:v>
                </c:pt>
                <c:pt idx="1364">
                  <c:v>42950</c:v>
                </c:pt>
                <c:pt idx="1365">
                  <c:v>42951</c:v>
                </c:pt>
                <c:pt idx="1366">
                  <c:v>42954</c:v>
                </c:pt>
                <c:pt idx="1367">
                  <c:v>42955</c:v>
                </c:pt>
                <c:pt idx="1368">
                  <c:v>42956</c:v>
                </c:pt>
                <c:pt idx="1369">
                  <c:v>42957</c:v>
                </c:pt>
                <c:pt idx="1370">
                  <c:v>42958</c:v>
                </c:pt>
                <c:pt idx="1371">
                  <c:v>42962</c:v>
                </c:pt>
                <c:pt idx="1372">
                  <c:v>42963</c:v>
                </c:pt>
                <c:pt idx="1373">
                  <c:v>42964</c:v>
                </c:pt>
                <c:pt idx="1374">
                  <c:v>42965</c:v>
                </c:pt>
                <c:pt idx="1375">
                  <c:v>42968</c:v>
                </c:pt>
                <c:pt idx="1376">
                  <c:v>42969</c:v>
                </c:pt>
                <c:pt idx="1377">
                  <c:v>42970</c:v>
                </c:pt>
                <c:pt idx="1378">
                  <c:v>42971</c:v>
                </c:pt>
                <c:pt idx="1379">
                  <c:v>42972</c:v>
                </c:pt>
                <c:pt idx="1380">
                  <c:v>42975</c:v>
                </c:pt>
                <c:pt idx="1381">
                  <c:v>42976</c:v>
                </c:pt>
                <c:pt idx="1382">
                  <c:v>42977</c:v>
                </c:pt>
                <c:pt idx="1383">
                  <c:v>42978</c:v>
                </c:pt>
                <c:pt idx="1384">
                  <c:v>42979</c:v>
                </c:pt>
                <c:pt idx="1385">
                  <c:v>42982</c:v>
                </c:pt>
                <c:pt idx="1386">
                  <c:v>42983</c:v>
                </c:pt>
                <c:pt idx="1387">
                  <c:v>42984</c:v>
                </c:pt>
                <c:pt idx="1388">
                  <c:v>42985</c:v>
                </c:pt>
                <c:pt idx="1389">
                  <c:v>42986</c:v>
                </c:pt>
                <c:pt idx="1390">
                  <c:v>42989</c:v>
                </c:pt>
                <c:pt idx="1391">
                  <c:v>42990</c:v>
                </c:pt>
                <c:pt idx="1392">
                  <c:v>42991</c:v>
                </c:pt>
                <c:pt idx="1393">
                  <c:v>42992</c:v>
                </c:pt>
                <c:pt idx="1394">
                  <c:v>42993</c:v>
                </c:pt>
                <c:pt idx="1395">
                  <c:v>42996</c:v>
                </c:pt>
                <c:pt idx="1396">
                  <c:v>42997</c:v>
                </c:pt>
                <c:pt idx="1397">
                  <c:v>42998</c:v>
                </c:pt>
                <c:pt idx="1398">
                  <c:v>42999</c:v>
                </c:pt>
                <c:pt idx="1399">
                  <c:v>43000</c:v>
                </c:pt>
                <c:pt idx="1400">
                  <c:v>43003</c:v>
                </c:pt>
                <c:pt idx="1401">
                  <c:v>43004</c:v>
                </c:pt>
                <c:pt idx="1402">
                  <c:v>43005</c:v>
                </c:pt>
                <c:pt idx="1403">
                  <c:v>43006</c:v>
                </c:pt>
                <c:pt idx="1404">
                  <c:v>43007</c:v>
                </c:pt>
                <c:pt idx="1405">
                  <c:v>43010</c:v>
                </c:pt>
                <c:pt idx="1406">
                  <c:v>43011</c:v>
                </c:pt>
                <c:pt idx="1407">
                  <c:v>43012</c:v>
                </c:pt>
                <c:pt idx="1408">
                  <c:v>43013</c:v>
                </c:pt>
                <c:pt idx="1409">
                  <c:v>43014</c:v>
                </c:pt>
                <c:pt idx="1410">
                  <c:v>43017</c:v>
                </c:pt>
                <c:pt idx="1411">
                  <c:v>43018</c:v>
                </c:pt>
                <c:pt idx="1412">
                  <c:v>43019</c:v>
                </c:pt>
                <c:pt idx="1413">
                  <c:v>43020</c:v>
                </c:pt>
                <c:pt idx="1414">
                  <c:v>43024</c:v>
                </c:pt>
                <c:pt idx="1415">
                  <c:v>43025</c:v>
                </c:pt>
                <c:pt idx="1416">
                  <c:v>43026</c:v>
                </c:pt>
                <c:pt idx="1417">
                  <c:v>43027</c:v>
                </c:pt>
                <c:pt idx="1418">
                  <c:v>43028</c:v>
                </c:pt>
                <c:pt idx="1419">
                  <c:v>43032</c:v>
                </c:pt>
                <c:pt idx="1420">
                  <c:v>43033</c:v>
                </c:pt>
                <c:pt idx="1421">
                  <c:v>43035</c:v>
                </c:pt>
                <c:pt idx="1422">
                  <c:v>43038</c:v>
                </c:pt>
                <c:pt idx="1423">
                  <c:v>43039</c:v>
                </c:pt>
                <c:pt idx="1424">
                  <c:v>43040</c:v>
                </c:pt>
                <c:pt idx="1425">
                  <c:v>43041</c:v>
                </c:pt>
                <c:pt idx="1426">
                  <c:v>43042</c:v>
                </c:pt>
                <c:pt idx="1427">
                  <c:v>43045</c:v>
                </c:pt>
                <c:pt idx="1428">
                  <c:v>43046</c:v>
                </c:pt>
                <c:pt idx="1429">
                  <c:v>43047</c:v>
                </c:pt>
                <c:pt idx="1430">
                  <c:v>43048</c:v>
                </c:pt>
                <c:pt idx="1431">
                  <c:v>43049</c:v>
                </c:pt>
                <c:pt idx="1432">
                  <c:v>43052</c:v>
                </c:pt>
                <c:pt idx="1433">
                  <c:v>43053</c:v>
                </c:pt>
                <c:pt idx="1434">
                  <c:v>43054</c:v>
                </c:pt>
                <c:pt idx="1435">
                  <c:v>43055</c:v>
                </c:pt>
                <c:pt idx="1436">
                  <c:v>43056</c:v>
                </c:pt>
                <c:pt idx="1437">
                  <c:v>43059</c:v>
                </c:pt>
                <c:pt idx="1438">
                  <c:v>43060</c:v>
                </c:pt>
                <c:pt idx="1439">
                  <c:v>43061</c:v>
                </c:pt>
                <c:pt idx="1440">
                  <c:v>43062</c:v>
                </c:pt>
                <c:pt idx="1441">
                  <c:v>43063</c:v>
                </c:pt>
                <c:pt idx="1442">
                  <c:v>43066</c:v>
                </c:pt>
                <c:pt idx="1443">
                  <c:v>43067</c:v>
                </c:pt>
                <c:pt idx="1444">
                  <c:v>43068</c:v>
                </c:pt>
                <c:pt idx="1445">
                  <c:v>43069</c:v>
                </c:pt>
                <c:pt idx="1446">
                  <c:v>43070</c:v>
                </c:pt>
                <c:pt idx="1447">
                  <c:v>43073</c:v>
                </c:pt>
                <c:pt idx="1448">
                  <c:v>43075</c:v>
                </c:pt>
                <c:pt idx="1449">
                  <c:v>43076</c:v>
                </c:pt>
                <c:pt idx="1450">
                  <c:v>43077</c:v>
                </c:pt>
                <c:pt idx="1451">
                  <c:v>43081</c:v>
                </c:pt>
                <c:pt idx="1452">
                  <c:v>43082</c:v>
                </c:pt>
                <c:pt idx="1453">
                  <c:v>43083</c:v>
                </c:pt>
                <c:pt idx="1454">
                  <c:v>43084</c:v>
                </c:pt>
                <c:pt idx="1455">
                  <c:v>43087</c:v>
                </c:pt>
                <c:pt idx="1456">
                  <c:v>43088</c:v>
                </c:pt>
                <c:pt idx="1457">
                  <c:v>43089</c:v>
                </c:pt>
                <c:pt idx="1458">
                  <c:v>43090</c:v>
                </c:pt>
                <c:pt idx="1459">
                  <c:v>43091</c:v>
                </c:pt>
                <c:pt idx="1460">
                  <c:v>43094</c:v>
                </c:pt>
                <c:pt idx="1461">
                  <c:v>43095</c:v>
                </c:pt>
                <c:pt idx="1462">
                  <c:v>43096</c:v>
                </c:pt>
                <c:pt idx="1463">
                  <c:v>43097</c:v>
                </c:pt>
                <c:pt idx="1464">
                  <c:v>43098</c:v>
                </c:pt>
                <c:pt idx="1465">
                  <c:v>43101</c:v>
                </c:pt>
                <c:pt idx="1466">
                  <c:v>43103</c:v>
                </c:pt>
                <c:pt idx="1467">
                  <c:v>43104</c:v>
                </c:pt>
                <c:pt idx="1468">
                  <c:v>43105</c:v>
                </c:pt>
                <c:pt idx="1469">
                  <c:v>43108</c:v>
                </c:pt>
                <c:pt idx="1470">
                  <c:v>43109</c:v>
                </c:pt>
                <c:pt idx="1471">
                  <c:v>43110</c:v>
                </c:pt>
                <c:pt idx="1472">
                  <c:v>43111</c:v>
                </c:pt>
                <c:pt idx="1473">
                  <c:v>43112</c:v>
                </c:pt>
                <c:pt idx="1474">
                  <c:v>43115</c:v>
                </c:pt>
                <c:pt idx="1475">
                  <c:v>43116</c:v>
                </c:pt>
                <c:pt idx="1476">
                  <c:v>43117</c:v>
                </c:pt>
                <c:pt idx="1477">
                  <c:v>43118</c:v>
                </c:pt>
                <c:pt idx="1478">
                  <c:v>43119</c:v>
                </c:pt>
                <c:pt idx="1479">
                  <c:v>43122</c:v>
                </c:pt>
                <c:pt idx="1480">
                  <c:v>43123</c:v>
                </c:pt>
                <c:pt idx="1481">
                  <c:v>43124</c:v>
                </c:pt>
                <c:pt idx="1482">
                  <c:v>43125</c:v>
                </c:pt>
                <c:pt idx="1483">
                  <c:v>43126</c:v>
                </c:pt>
                <c:pt idx="1484">
                  <c:v>43129</c:v>
                </c:pt>
                <c:pt idx="1485">
                  <c:v>43130</c:v>
                </c:pt>
                <c:pt idx="1486">
                  <c:v>43131</c:v>
                </c:pt>
                <c:pt idx="1487">
                  <c:v>43132</c:v>
                </c:pt>
                <c:pt idx="1488">
                  <c:v>43133</c:v>
                </c:pt>
                <c:pt idx="1489">
                  <c:v>43136</c:v>
                </c:pt>
                <c:pt idx="1490">
                  <c:v>43137</c:v>
                </c:pt>
                <c:pt idx="1491">
                  <c:v>43138</c:v>
                </c:pt>
                <c:pt idx="1492">
                  <c:v>43139</c:v>
                </c:pt>
                <c:pt idx="1493">
                  <c:v>43140</c:v>
                </c:pt>
                <c:pt idx="1494">
                  <c:v>43143</c:v>
                </c:pt>
                <c:pt idx="1495">
                  <c:v>43144</c:v>
                </c:pt>
                <c:pt idx="1496">
                  <c:v>43145</c:v>
                </c:pt>
                <c:pt idx="1497">
                  <c:v>43146</c:v>
                </c:pt>
                <c:pt idx="1498">
                  <c:v>43147</c:v>
                </c:pt>
                <c:pt idx="1499">
                  <c:v>43150</c:v>
                </c:pt>
                <c:pt idx="1500">
                  <c:v>43151</c:v>
                </c:pt>
                <c:pt idx="1501">
                  <c:v>43152</c:v>
                </c:pt>
                <c:pt idx="1502">
                  <c:v>43153</c:v>
                </c:pt>
                <c:pt idx="1503">
                  <c:v>43154</c:v>
                </c:pt>
                <c:pt idx="1504">
                  <c:v>43157</c:v>
                </c:pt>
                <c:pt idx="1505">
                  <c:v>43158</c:v>
                </c:pt>
                <c:pt idx="1506">
                  <c:v>43159</c:v>
                </c:pt>
                <c:pt idx="1507">
                  <c:v>43160</c:v>
                </c:pt>
                <c:pt idx="1508">
                  <c:v>43161</c:v>
                </c:pt>
                <c:pt idx="1509">
                  <c:v>43164</c:v>
                </c:pt>
                <c:pt idx="1510">
                  <c:v>43165</c:v>
                </c:pt>
                <c:pt idx="1511">
                  <c:v>43166</c:v>
                </c:pt>
                <c:pt idx="1512">
                  <c:v>43167</c:v>
                </c:pt>
                <c:pt idx="1513">
                  <c:v>43168</c:v>
                </c:pt>
                <c:pt idx="1514">
                  <c:v>43171</c:v>
                </c:pt>
                <c:pt idx="1515">
                  <c:v>43172</c:v>
                </c:pt>
                <c:pt idx="1516">
                  <c:v>43173</c:v>
                </c:pt>
                <c:pt idx="1517">
                  <c:v>43174</c:v>
                </c:pt>
                <c:pt idx="1518">
                  <c:v>43175</c:v>
                </c:pt>
                <c:pt idx="1519">
                  <c:v>43178</c:v>
                </c:pt>
                <c:pt idx="1520">
                  <c:v>43179</c:v>
                </c:pt>
                <c:pt idx="1521">
                  <c:v>43180</c:v>
                </c:pt>
                <c:pt idx="1522">
                  <c:v>43181</c:v>
                </c:pt>
                <c:pt idx="1523">
                  <c:v>43182</c:v>
                </c:pt>
                <c:pt idx="1524">
                  <c:v>43185</c:v>
                </c:pt>
                <c:pt idx="1525">
                  <c:v>43186</c:v>
                </c:pt>
                <c:pt idx="1526">
                  <c:v>43187</c:v>
                </c:pt>
                <c:pt idx="1527">
                  <c:v>43188</c:v>
                </c:pt>
                <c:pt idx="1528">
                  <c:v>43189</c:v>
                </c:pt>
                <c:pt idx="1529">
                  <c:v>43192</c:v>
                </c:pt>
                <c:pt idx="1530">
                  <c:v>43193</c:v>
                </c:pt>
                <c:pt idx="1531">
                  <c:v>43194</c:v>
                </c:pt>
                <c:pt idx="1532">
                  <c:v>43195</c:v>
                </c:pt>
                <c:pt idx="1533">
                  <c:v>43199</c:v>
                </c:pt>
                <c:pt idx="1534">
                  <c:v>43200</c:v>
                </c:pt>
                <c:pt idx="1535">
                  <c:v>43201</c:v>
                </c:pt>
                <c:pt idx="1536">
                  <c:v>43202</c:v>
                </c:pt>
                <c:pt idx="1537">
                  <c:v>43203</c:v>
                </c:pt>
                <c:pt idx="1538">
                  <c:v>43206</c:v>
                </c:pt>
                <c:pt idx="1539">
                  <c:v>43207</c:v>
                </c:pt>
                <c:pt idx="1540">
                  <c:v>43208</c:v>
                </c:pt>
                <c:pt idx="1541">
                  <c:v>43209</c:v>
                </c:pt>
                <c:pt idx="1542">
                  <c:v>43210</c:v>
                </c:pt>
                <c:pt idx="1543">
                  <c:v>43213</c:v>
                </c:pt>
                <c:pt idx="1544">
                  <c:v>43214</c:v>
                </c:pt>
                <c:pt idx="1545">
                  <c:v>43215</c:v>
                </c:pt>
                <c:pt idx="1546">
                  <c:v>43216</c:v>
                </c:pt>
                <c:pt idx="1547">
                  <c:v>43217</c:v>
                </c:pt>
                <c:pt idx="1548">
                  <c:v>43220</c:v>
                </c:pt>
                <c:pt idx="1549">
                  <c:v>43222</c:v>
                </c:pt>
                <c:pt idx="1550">
                  <c:v>43223</c:v>
                </c:pt>
                <c:pt idx="1551">
                  <c:v>43224</c:v>
                </c:pt>
                <c:pt idx="1552">
                  <c:v>43227</c:v>
                </c:pt>
                <c:pt idx="1553">
                  <c:v>43228</c:v>
                </c:pt>
                <c:pt idx="1554">
                  <c:v>43229</c:v>
                </c:pt>
                <c:pt idx="1555">
                  <c:v>43230</c:v>
                </c:pt>
                <c:pt idx="1556">
                  <c:v>43231</c:v>
                </c:pt>
                <c:pt idx="1557">
                  <c:v>43234</c:v>
                </c:pt>
                <c:pt idx="1558">
                  <c:v>43235</c:v>
                </c:pt>
                <c:pt idx="1559">
                  <c:v>43236</c:v>
                </c:pt>
                <c:pt idx="1560">
                  <c:v>43237</c:v>
                </c:pt>
                <c:pt idx="1561">
                  <c:v>43238</c:v>
                </c:pt>
                <c:pt idx="1562">
                  <c:v>43241</c:v>
                </c:pt>
                <c:pt idx="1563">
                  <c:v>43242</c:v>
                </c:pt>
                <c:pt idx="1564">
                  <c:v>43243</c:v>
                </c:pt>
                <c:pt idx="1565">
                  <c:v>43244</c:v>
                </c:pt>
                <c:pt idx="1566">
                  <c:v>43245</c:v>
                </c:pt>
                <c:pt idx="1567">
                  <c:v>43248</c:v>
                </c:pt>
                <c:pt idx="1568">
                  <c:v>43250</c:v>
                </c:pt>
                <c:pt idx="1569">
                  <c:v>43251</c:v>
                </c:pt>
                <c:pt idx="1570">
                  <c:v>43252</c:v>
                </c:pt>
                <c:pt idx="1571">
                  <c:v>43255</c:v>
                </c:pt>
                <c:pt idx="1572">
                  <c:v>43256</c:v>
                </c:pt>
                <c:pt idx="1573">
                  <c:v>43257</c:v>
                </c:pt>
                <c:pt idx="1574">
                  <c:v>43258</c:v>
                </c:pt>
                <c:pt idx="1575">
                  <c:v>43259</c:v>
                </c:pt>
                <c:pt idx="1576">
                  <c:v>43262</c:v>
                </c:pt>
                <c:pt idx="1577">
                  <c:v>43263</c:v>
                </c:pt>
                <c:pt idx="1578">
                  <c:v>43264</c:v>
                </c:pt>
                <c:pt idx="1579">
                  <c:v>43265</c:v>
                </c:pt>
                <c:pt idx="1580">
                  <c:v>43266</c:v>
                </c:pt>
                <c:pt idx="1581">
                  <c:v>43269</c:v>
                </c:pt>
                <c:pt idx="1582">
                  <c:v>43270</c:v>
                </c:pt>
                <c:pt idx="1583">
                  <c:v>43271</c:v>
                </c:pt>
                <c:pt idx="1584">
                  <c:v>43272</c:v>
                </c:pt>
                <c:pt idx="1585">
                  <c:v>43273</c:v>
                </c:pt>
                <c:pt idx="1586">
                  <c:v>43276</c:v>
                </c:pt>
                <c:pt idx="1587">
                  <c:v>43277</c:v>
                </c:pt>
                <c:pt idx="1588">
                  <c:v>43278</c:v>
                </c:pt>
                <c:pt idx="1589">
                  <c:v>43279</c:v>
                </c:pt>
                <c:pt idx="1590">
                  <c:v>43280</c:v>
                </c:pt>
                <c:pt idx="1591">
                  <c:v>43283</c:v>
                </c:pt>
                <c:pt idx="1592">
                  <c:v>43284</c:v>
                </c:pt>
                <c:pt idx="1593">
                  <c:v>43285</c:v>
                </c:pt>
                <c:pt idx="1594">
                  <c:v>43286</c:v>
                </c:pt>
                <c:pt idx="1595">
                  <c:v>43287</c:v>
                </c:pt>
                <c:pt idx="1596">
                  <c:v>43290</c:v>
                </c:pt>
                <c:pt idx="1597">
                  <c:v>43291</c:v>
                </c:pt>
                <c:pt idx="1598">
                  <c:v>43292</c:v>
                </c:pt>
                <c:pt idx="1599">
                  <c:v>43293</c:v>
                </c:pt>
                <c:pt idx="1600">
                  <c:v>43294</c:v>
                </c:pt>
                <c:pt idx="1601">
                  <c:v>43297</c:v>
                </c:pt>
                <c:pt idx="1602">
                  <c:v>43298</c:v>
                </c:pt>
                <c:pt idx="1603">
                  <c:v>43299</c:v>
                </c:pt>
                <c:pt idx="1604">
                  <c:v>43300</c:v>
                </c:pt>
                <c:pt idx="1605">
                  <c:v>43301</c:v>
                </c:pt>
                <c:pt idx="1606">
                  <c:v>43304</c:v>
                </c:pt>
                <c:pt idx="1607">
                  <c:v>43305</c:v>
                </c:pt>
                <c:pt idx="1608">
                  <c:v>43306</c:v>
                </c:pt>
                <c:pt idx="1609">
                  <c:v>43307</c:v>
                </c:pt>
                <c:pt idx="1610">
                  <c:v>43312</c:v>
                </c:pt>
                <c:pt idx="1611">
                  <c:v>43313</c:v>
                </c:pt>
                <c:pt idx="1612">
                  <c:v>43314</c:v>
                </c:pt>
                <c:pt idx="1613">
                  <c:v>43315</c:v>
                </c:pt>
                <c:pt idx="1614">
                  <c:v>43318</c:v>
                </c:pt>
                <c:pt idx="1615">
                  <c:v>43319</c:v>
                </c:pt>
                <c:pt idx="1616">
                  <c:v>43320</c:v>
                </c:pt>
                <c:pt idx="1617">
                  <c:v>43321</c:v>
                </c:pt>
                <c:pt idx="1618">
                  <c:v>43322</c:v>
                </c:pt>
                <c:pt idx="1619">
                  <c:v>43326</c:v>
                </c:pt>
                <c:pt idx="1620">
                  <c:v>43327</c:v>
                </c:pt>
                <c:pt idx="1621">
                  <c:v>43328</c:v>
                </c:pt>
                <c:pt idx="1622">
                  <c:v>43329</c:v>
                </c:pt>
                <c:pt idx="1623">
                  <c:v>43332</c:v>
                </c:pt>
                <c:pt idx="1624">
                  <c:v>43333</c:v>
                </c:pt>
                <c:pt idx="1625">
                  <c:v>43334</c:v>
                </c:pt>
                <c:pt idx="1626">
                  <c:v>43335</c:v>
                </c:pt>
                <c:pt idx="1627">
                  <c:v>43336</c:v>
                </c:pt>
                <c:pt idx="1628">
                  <c:v>43339</c:v>
                </c:pt>
                <c:pt idx="1629">
                  <c:v>43340</c:v>
                </c:pt>
                <c:pt idx="1630">
                  <c:v>43341</c:v>
                </c:pt>
                <c:pt idx="1631">
                  <c:v>43342</c:v>
                </c:pt>
                <c:pt idx="1632">
                  <c:v>43343</c:v>
                </c:pt>
                <c:pt idx="1633">
                  <c:v>43346</c:v>
                </c:pt>
                <c:pt idx="1634">
                  <c:v>43347</c:v>
                </c:pt>
                <c:pt idx="1635">
                  <c:v>43348</c:v>
                </c:pt>
                <c:pt idx="1636">
                  <c:v>43349</c:v>
                </c:pt>
                <c:pt idx="1637">
                  <c:v>43350</c:v>
                </c:pt>
                <c:pt idx="1638">
                  <c:v>43353</c:v>
                </c:pt>
                <c:pt idx="1639">
                  <c:v>43354</c:v>
                </c:pt>
                <c:pt idx="1640">
                  <c:v>43355</c:v>
                </c:pt>
                <c:pt idx="1641">
                  <c:v>43356</c:v>
                </c:pt>
                <c:pt idx="1642">
                  <c:v>43357</c:v>
                </c:pt>
                <c:pt idx="1643">
                  <c:v>43360</c:v>
                </c:pt>
                <c:pt idx="1644">
                  <c:v>43361</c:v>
                </c:pt>
                <c:pt idx="1645">
                  <c:v>43362</c:v>
                </c:pt>
                <c:pt idx="1646">
                  <c:v>43363</c:v>
                </c:pt>
                <c:pt idx="1647">
                  <c:v>43364</c:v>
                </c:pt>
                <c:pt idx="1648">
                  <c:v>43367</c:v>
                </c:pt>
                <c:pt idx="1649">
                  <c:v>43368</c:v>
                </c:pt>
                <c:pt idx="1650">
                  <c:v>43369</c:v>
                </c:pt>
                <c:pt idx="1651">
                  <c:v>43370</c:v>
                </c:pt>
                <c:pt idx="1652">
                  <c:v>43371</c:v>
                </c:pt>
                <c:pt idx="1653">
                  <c:v>43374</c:v>
                </c:pt>
                <c:pt idx="1654">
                  <c:v>43375</c:v>
                </c:pt>
                <c:pt idx="1655">
                  <c:v>43376</c:v>
                </c:pt>
                <c:pt idx="1656">
                  <c:v>43377</c:v>
                </c:pt>
                <c:pt idx="1657">
                  <c:v>43378</c:v>
                </c:pt>
                <c:pt idx="1658">
                  <c:v>43381</c:v>
                </c:pt>
                <c:pt idx="1659">
                  <c:v>43382</c:v>
                </c:pt>
                <c:pt idx="1660">
                  <c:v>43383</c:v>
                </c:pt>
                <c:pt idx="1661">
                  <c:v>43384</c:v>
                </c:pt>
                <c:pt idx="1662">
                  <c:v>43385</c:v>
                </c:pt>
                <c:pt idx="1663">
                  <c:v>43389</c:v>
                </c:pt>
                <c:pt idx="1664">
                  <c:v>43390</c:v>
                </c:pt>
                <c:pt idx="1665">
                  <c:v>43391</c:v>
                </c:pt>
                <c:pt idx="1666">
                  <c:v>43392</c:v>
                </c:pt>
                <c:pt idx="1667">
                  <c:v>43395</c:v>
                </c:pt>
                <c:pt idx="1668">
                  <c:v>43397</c:v>
                </c:pt>
                <c:pt idx="1669">
                  <c:v>43398</c:v>
                </c:pt>
                <c:pt idx="1670">
                  <c:v>43399</c:v>
                </c:pt>
                <c:pt idx="1671">
                  <c:v>43402</c:v>
                </c:pt>
                <c:pt idx="1672">
                  <c:v>43403</c:v>
                </c:pt>
                <c:pt idx="1673">
                  <c:v>43404</c:v>
                </c:pt>
                <c:pt idx="1674">
                  <c:v>43405</c:v>
                </c:pt>
                <c:pt idx="1675">
                  <c:v>43406</c:v>
                </c:pt>
                <c:pt idx="1676">
                  <c:v>43409</c:v>
                </c:pt>
                <c:pt idx="1677">
                  <c:v>43410</c:v>
                </c:pt>
                <c:pt idx="1678">
                  <c:v>43411</c:v>
                </c:pt>
                <c:pt idx="1679">
                  <c:v>43412</c:v>
                </c:pt>
                <c:pt idx="1680">
                  <c:v>43413</c:v>
                </c:pt>
                <c:pt idx="1681">
                  <c:v>43416</c:v>
                </c:pt>
                <c:pt idx="1682">
                  <c:v>43417</c:v>
                </c:pt>
                <c:pt idx="1683">
                  <c:v>43418</c:v>
                </c:pt>
                <c:pt idx="1684">
                  <c:v>43419</c:v>
                </c:pt>
                <c:pt idx="1685">
                  <c:v>43420</c:v>
                </c:pt>
                <c:pt idx="1686">
                  <c:v>43423</c:v>
                </c:pt>
                <c:pt idx="1687">
                  <c:v>43424</c:v>
                </c:pt>
                <c:pt idx="1688">
                  <c:v>43425</c:v>
                </c:pt>
                <c:pt idx="1689">
                  <c:v>43426</c:v>
                </c:pt>
                <c:pt idx="1690">
                  <c:v>43427</c:v>
                </c:pt>
                <c:pt idx="1691">
                  <c:v>43430</c:v>
                </c:pt>
                <c:pt idx="1692">
                  <c:v>43431</c:v>
                </c:pt>
                <c:pt idx="1693">
                  <c:v>43432</c:v>
                </c:pt>
                <c:pt idx="1694">
                  <c:v>43433</c:v>
                </c:pt>
                <c:pt idx="1695">
                  <c:v>43434</c:v>
                </c:pt>
                <c:pt idx="1696">
                  <c:v>43437</c:v>
                </c:pt>
                <c:pt idx="1697">
                  <c:v>43438</c:v>
                </c:pt>
                <c:pt idx="1698">
                  <c:v>43440</c:v>
                </c:pt>
                <c:pt idx="1699">
                  <c:v>43441</c:v>
                </c:pt>
                <c:pt idx="1700">
                  <c:v>43445</c:v>
                </c:pt>
                <c:pt idx="1701">
                  <c:v>43446</c:v>
                </c:pt>
                <c:pt idx="1702">
                  <c:v>43447</c:v>
                </c:pt>
                <c:pt idx="1703">
                  <c:v>43448</c:v>
                </c:pt>
                <c:pt idx="1704">
                  <c:v>43451</c:v>
                </c:pt>
                <c:pt idx="1705">
                  <c:v>43452</c:v>
                </c:pt>
                <c:pt idx="1706">
                  <c:v>43453</c:v>
                </c:pt>
                <c:pt idx="1707">
                  <c:v>43454</c:v>
                </c:pt>
                <c:pt idx="1708">
                  <c:v>43455</c:v>
                </c:pt>
                <c:pt idx="1709">
                  <c:v>43458</c:v>
                </c:pt>
                <c:pt idx="1710">
                  <c:v>43459</c:v>
                </c:pt>
                <c:pt idx="1711">
                  <c:v>43460</c:v>
                </c:pt>
                <c:pt idx="1712">
                  <c:v>43461</c:v>
                </c:pt>
                <c:pt idx="1713">
                  <c:v>43462</c:v>
                </c:pt>
                <c:pt idx="1714">
                  <c:v>43467</c:v>
                </c:pt>
                <c:pt idx="1715">
                  <c:v>43468</c:v>
                </c:pt>
                <c:pt idx="1716">
                  <c:v>43469</c:v>
                </c:pt>
                <c:pt idx="1717">
                  <c:v>43472</c:v>
                </c:pt>
                <c:pt idx="1718">
                  <c:v>43473</c:v>
                </c:pt>
                <c:pt idx="1719">
                  <c:v>43474</c:v>
                </c:pt>
                <c:pt idx="1720">
                  <c:v>43475</c:v>
                </c:pt>
                <c:pt idx="1721">
                  <c:v>43476</c:v>
                </c:pt>
                <c:pt idx="1722">
                  <c:v>43479</c:v>
                </c:pt>
                <c:pt idx="1723">
                  <c:v>43480</c:v>
                </c:pt>
                <c:pt idx="1724">
                  <c:v>43481</c:v>
                </c:pt>
                <c:pt idx="1725">
                  <c:v>43482</c:v>
                </c:pt>
                <c:pt idx="1726">
                  <c:v>43483</c:v>
                </c:pt>
                <c:pt idx="1727">
                  <c:v>43486</c:v>
                </c:pt>
                <c:pt idx="1728">
                  <c:v>43487</c:v>
                </c:pt>
                <c:pt idx="1729">
                  <c:v>43488</c:v>
                </c:pt>
                <c:pt idx="1730">
                  <c:v>43489</c:v>
                </c:pt>
                <c:pt idx="1731">
                  <c:v>43490</c:v>
                </c:pt>
                <c:pt idx="1732">
                  <c:v>43493</c:v>
                </c:pt>
                <c:pt idx="1733">
                  <c:v>43494</c:v>
                </c:pt>
                <c:pt idx="1734">
                  <c:v>43495</c:v>
                </c:pt>
                <c:pt idx="1735">
                  <c:v>43496</c:v>
                </c:pt>
                <c:pt idx="1736">
                  <c:v>43497</c:v>
                </c:pt>
                <c:pt idx="1737">
                  <c:v>43500</c:v>
                </c:pt>
                <c:pt idx="1738">
                  <c:v>43501</c:v>
                </c:pt>
                <c:pt idx="1739">
                  <c:v>43502</c:v>
                </c:pt>
                <c:pt idx="1740">
                  <c:v>43503</c:v>
                </c:pt>
                <c:pt idx="1741">
                  <c:v>43504</c:v>
                </c:pt>
                <c:pt idx="1742">
                  <c:v>43507</c:v>
                </c:pt>
                <c:pt idx="1743">
                  <c:v>43508</c:v>
                </c:pt>
                <c:pt idx="1744">
                  <c:v>43509</c:v>
                </c:pt>
                <c:pt idx="1745">
                  <c:v>43510</c:v>
                </c:pt>
                <c:pt idx="1746">
                  <c:v>43511</c:v>
                </c:pt>
                <c:pt idx="1747">
                  <c:v>43514</c:v>
                </c:pt>
                <c:pt idx="1748">
                  <c:v>43516</c:v>
                </c:pt>
                <c:pt idx="1749">
                  <c:v>43517</c:v>
                </c:pt>
                <c:pt idx="1750">
                  <c:v>43518</c:v>
                </c:pt>
                <c:pt idx="1751">
                  <c:v>43521</c:v>
                </c:pt>
                <c:pt idx="1752">
                  <c:v>43522</c:v>
                </c:pt>
                <c:pt idx="1753">
                  <c:v>43523</c:v>
                </c:pt>
                <c:pt idx="1754">
                  <c:v>43524</c:v>
                </c:pt>
                <c:pt idx="1755">
                  <c:v>43525</c:v>
                </c:pt>
                <c:pt idx="1756">
                  <c:v>43528</c:v>
                </c:pt>
                <c:pt idx="1757">
                  <c:v>43529</c:v>
                </c:pt>
                <c:pt idx="1758">
                  <c:v>43530</c:v>
                </c:pt>
                <c:pt idx="1759">
                  <c:v>43531</c:v>
                </c:pt>
                <c:pt idx="1760">
                  <c:v>43532</c:v>
                </c:pt>
                <c:pt idx="1761">
                  <c:v>43535</c:v>
                </c:pt>
                <c:pt idx="1762">
                  <c:v>43536</c:v>
                </c:pt>
                <c:pt idx="1763">
                  <c:v>43537</c:v>
                </c:pt>
                <c:pt idx="1764">
                  <c:v>43538</c:v>
                </c:pt>
                <c:pt idx="1765">
                  <c:v>43539</c:v>
                </c:pt>
                <c:pt idx="1766">
                  <c:v>43542</c:v>
                </c:pt>
                <c:pt idx="1767">
                  <c:v>43543</c:v>
                </c:pt>
                <c:pt idx="1768">
                  <c:v>43544</c:v>
                </c:pt>
                <c:pt idx="1769">
                  <c:v>43545</c:v>
                </c:pt>
                <c:pt idx="1770">
                  <c:v>43546</c:v>
                </c:pt>
                <c:pt idx="1771">
                  <c:v>43549</c:v>
                </c:pt>
                <c:pt idx="1772">
                  <c:v>43550</c:v>
                </c:pt>
                <c:pt idx="1773">
                  <c:v>43551</c:v>
                </c:pt>
                <c:pt idx="1774">
                  <c:v>43552</c:v>
                </c:pt>
                <c:pt idx="1775">
                  <c:v>43553</c:v>
                </c:pt>
                <c:pt idx="1776">
                  <c:v>43556</c:v>
                </c:pt>
                <c:pt idx="1777">
                  <c:v>43557</c:v>
                </c:pt>
                <c:pt idx="1778">
                  <c:v>43558</c:v>
                </c:pt>
                <c:pt idx="1779">
                  <c:v>43559</c:v>
                </c:pt>
                <c:pt idx="1780">
                  <c:v>43560</c:v>
                </c:pt>
                <c:pt idx="1781">
                  <c:v>43564</c:v>
                </c:pt>
                <c:pt idx="1782">
                  <c:v>43565</c:v>
                </c:pt>
                <c:pt idx="1783">
                  <c:v>43566</c:v>
                </c:pt>
                <c:pt idx="1784">
                  <c:v>43567</c:v>
                </c:pt>
                <c:pt idx="1785">
                  <c:v>43572</c:v>
                </c:pt>
                <c:pt idx="1786">
                  <c:v>43573</c:v>
                </c:pt>
                <c:pt idx="1787">
                  <c:v>43574</c:v>
                </c:pt>
                <c:pt idx="1788">
                  <c:v>43577</c:v>
                </c:pt>
                <c:pt idx="1789">
                  <c:v>43578</c:v>
                </c:pt>
                <c:pt idx="1790">
                  <c:v>43579</c:v>
                </c:pt>
                <c:pt idx="1791">
                  <c:v>43580</c:v>
                </c:pt>
                <c:pt idx="1792">
                  <c:v>43581</c:v>
                </c:pt>
                <c:pt idx="1793">
                  <c:v>43584</c:v>
                </c:pt>
                <c:pt idx="1794">
                  <c:v>43585</c:v>
                </c:pt>
                <c:pt idx="1795">
                  <c:v>43587</c:v>
                </c:pt>
                <c:pt idx="1796">
                  <c:v>43588</c:v>
                </c:pt>
                <c:pt idx="1797">
                  <c:v>43592</c:v>
                </c:pt>
                <c:pt idx="1798">
                  <c:v>43593</c:v>
                </c:pt>
                <c:pt idx="1799">
                  <c:v>43594</c:v>
                </c:pt>
                <c:pt idx="1800">
                  <c:v>43595</c:v>
                </c:pt>
                <c:pt idx="1801">
                  <c:v>43598</c:v>
                </c:pt>
                <c:pt idx="1802">
                  <c:v>43599</c:v>
                </c:pt>
                <c:pt idx="1803">
                  <c:v>43600</c:v>
                </c:pt>
                <c:pt idx="1804">
                  <c:v>43601</c:v>
                </c:pt>
                <c:pt idx="1805">
                  <c:v>43602</c:v>
                </c:pt>
                <c:pt idx="1806">
                  <c:v>43606</c:v>
                </c:pt>
                <c:pt idx="1807">
                  <c:v>43607</c:v>
                </c:pt>
                <c:pt idx="1808">
                  <c:v>43608</c:v>
                </c:pt>
                <c:pt idx="1809">
                  <c:v>43609</c:v>
                </c:pt>
                <c:pt idx="1810">
                  <c:v>43612</c:v>
                </c:pt>
                <c:pt idx="1811">
                  <c:v>43613</c:v>
                </c:pt>
                <c:pt idx="1812">
                  <c:v>43614</c:v>
                </c:pt>
                <c:pt idx="1813">
                  <c:v>43615</c:v>
                </c:pt>
                <c:pt idx="1814">
                  <c:v>43616</c:v>
                </c:pt>
                <c:pt idx="1815">
                  <c:v>43620</c:v>
                </c:pt>
                <c:pt idx="1816">
                  <c:v>43621</c:v>
                </c:pt>
                <c:pt idx="1817">
                  <c:v>43622</c:v>
                </c:pt>
                <c:pt idx="1818">
                  <c:v>43623</c:v>
                </c:pt>
                <c:pt idx="1819">
                  <c:v>43626</c:v>
                </c:pt>
                <c:pt idx="1820">
                  <c:v>43627</c:v>
                </c:pt>
                <c:pt idx="1821">
                  <c:v>43628</c:v>
                </c:pt>
                <c:pt idx="1822">
                  <c:v>43629</c:v>
                </c:pt>
                <c:pt idx="1823">
                  <c:v>43630</c:v>
                </c:pt>
                <c:pt idx="1824">
                  <c:v>43633</c:v>
                </c:pt>
                <c:pt idx="1825">
                  <c:v>43634</c:v>
                </c:pt>
                <c:pt idx="1826">
                  <c:v>43635</c:v>
                </c:pt>
                <c:pt idx="1827">
                  <c:v>43636</c:v>
                </c:pt>
                <c:pt idx="1828">
                  <c:v>43637</c:v>
                </c:pt>
                <c:pt idx="1829">
                  <c:v>43640</c:v>
                </c:pt>
                <c:pt idx="1830">
                  <c:v>43641</c:v>
                </c:pt>
                <c:pt idx="1831">
                  <c:v>43642</c:v>
                </c:pt>
                <c:pt idx="1832">
                  <c:v>43643</c:v>
                </c:pt>
                <c:pt idx="1833">
                  <c:v>43644</c:v>
                </c:pt>
                <c:pt idx="1834">
                  <c:v>43647</c:v>
                </c:pt>
                <c:pt idx="1835">
                  <c:v>43648</c:v>
                </c:pt>
                <c:pt idx="1836">
                  <c:v>43649</c:v>
                </c:pt>
                <c:pt idx="1837">
                  <c:v>43650</c:v>
                </c:pt>
                <c:pt idx="1838">
                  <c:v>43651</c:v>
                </c:pt>
                <c:pt idx="1839">
                  <c:v>43654</c:v>
                </c:pt>
                <c:pt idx="1840">
                  <c:v>43655</c:v>
                </c:pt>
                <c:pt idx="1841">
                  <c:v>43656</c:v>
                </c:pt>
                <c:pt idx="1842">
                  <c:v>43657</c:v>
                </c:pt>
                <c:pt idx="1843">
                  <c:v>43658</c:v>
                </c:pt>
                <c:pt idx="1844">
                  <c:v>43661</c:v>
                </c:pt>
                <c:pt idx="1845">
                  <c:v>43663</c:v>
                </c:pt>
                <c:pt idx="1846">
                  <c:v>43664</c:v>
                </c:pt>
                <c:pt idx="1847">
                  <c:v>43665</c:v>
                </c:pt>
                <c:pt idx="1848">
                  <c:v>43668</c:v>
                </c:pt>
                <c:pt idx="1849">
                  <c:v>43669</c:v>
                </c:pt>
                <c:pt idx="1850">
                  <c:v>43670</c:v>
                </c:pt>
                <c:pt idx="1851">
                  <c:v>43671</c:v>
                </c:pt>
                <c:pt idx="1852">
                  <c:v>43672</c:v>
                </c:pt>
                <c:pt idx="1853">
                  <c:v>43676</c:v>
                </c:pt>
                <c:pt idx="1854">
                  <c:v>43677</c:v>
                </c:pt>
                <c:pt idx="1855">
                  <c:v>43678</c:v>
                </c:pt>
                <c:pt idx="1856">
                  <c:v>43679</c:v>
                </c:pt>
                <c:pt idx="1857">
                  <c:v>43682</c:v>
                </c:pt>
                <c:pt idx="1858">
                  <c:v>43683</c:v>
                </c:pt>
                <c:pt idx="1859">
                  <c:v>43684</c:v>
                </c:pt>
                <c:pt idx="1860">
                  <c:v>43685</c:v>
                </c:pt>
                <c:pt idx="1861">
                  <c:v>43686</c:v>
                </c:pt>
                <c:pt idx="1862">
                  <c:v>43689</c:v>
                </c:pt>
                <c:pt idx="1863">
                  <c:v>43690</c:v>
                </c:pt>
                <c:pt idx="1864">
                  <c:v>43691</c:v>
                </c:pt>
                <c:pt idx="1865">
                  <c:v>43692</c:v>
                </c:pt>
                <c:pt idx="1866">
                  <c:v>43693</c:v>
                </c:pt>
                <c:pt idx="1867">
                  <c:v>43696</c:v>
                </c:pt>
                <c:pt idx="1868">
                  <c:v>43697</c:v>
                </c:pt>
                <c:pt idx="1869">
                  <c:v>43698</c:v>
                </c:pt>
                <c:pt idx="1870">
                  <c:v>43699</c:v>
                </c:pt>
                <c:pt idx="1871">
                  <c:v>43700</c:v>
                </c:pt>
                <c:pt idx="1872">
                  <c:v>43703</c:v>
                </c:pt>
                <c:pt idx="1873">
                  <c:v>43704</c:v>
                </c:pt>
                <c:pt idx="1874">
                  <c:v>43705</c:v>
                </c:pt>
                <c:pt idx="1875">
                  <c:v>43706</c:v>
                </c:pt>
                <c:pt idx="1876">
                  <c:v>43707</c:v>
                </c:pt>
                <c:pt idx="1877">
                  <c:v>43710</c:v>
                </c:pt>
                <c:pt idx="1878">
                  <c:v>43711</c:v>
                </c:pt>
                <c:pt idx="1879">
                  <c:v>43712</c:v>
                </c:pt>
                <c:pt idx="1880">
                  <c:v>43713</c:v>
                </c:pt>
                <c:pt idx="1881">
                  <c:v>43714</c:v>
                </c:pt>
                <c:pt idx="1882">
                  <c:v>43717</c:v>
                </c:pt>
                <c:pt idx="1883">
                  <c:v>43718</c:v>
                </c:pt>
                <c:pt idx="1884">
                  <c:v>43719</c:v>
                </c:pt>
                <c:pt idx="1885">
                  <c:v>43720</c:v>
                </c:pt>
                <c:pt idx="1886">
                  <c:v>43721</c:v>
                </c:pt>
                <c:pt idx="1887">
                  <c:v>43724</c:v>
                </c:pt>
                <c:pt idx="1888">
                  <c:v>43725</c:v>
                </c:pt>
                <c:pt idx="1889">
                  <c:v>43726</c:v>
                </c:pt>
                <c:pt idx="1890">
                  <c:v>43727</c:v>
                </c:pt>
                <c:pt idx="1891">
                  <c:v>43728</c:v>
                </c:pt>
                <c:pt idx="1892">
                  <c:v>43731</c:v>
                </c:pt>
                <c:pt idx="1893">
                  <c:v>43732</c:v>
                </c:pt>
                <c:pt idx="1894">
                  <c:v>43733</c:v>
                </c:pt>
                <c:pt idx="1895">
                  <c:v>43734</c:v>
                </c:pt>
                <c:pt idx="1896">
                  <c:v>43735</c:v>
                </c:pt>
                <c:pt idx="1897">
                  <c:v>43738</c:v>
                </c:pt>
                <c:pt idx="1898">
                  <c:v>43739</c:v>
                </c:pt>
                <c:pt idx="1899">
                  <c:v>43740</c:v>
                </c:pt>
                <c:pt idx="1900">
                  <c:v>43741</c:v>
                </c:pt>
                <c:pt idx="1901">
                  <c:v>43742</c:v>
                </c:pt>
                <c:pt idx="1902">
                  <c:v>43745</c:v>
                </c:pt>
                <c:pt idx="1903">
                  <c:v>43746</c:v>
                </c:pt>
                <c:pt idx="1904">
                  <c:v>43747</c:v>
                </c:pt>
                <c:pt idx="1905">
                  <c:v>43748</c:v>
                </c:pt>
                <c:pt idx="1906">
                  <c:v>43749</c:v>
                </c:pt>
                <c:pt idx="1907">
                  <c:v>43752</c:v>
                </c:pt>
                <c:pt idx="1908">
                  <c:v>43753</c:v>
                </c:pt>
                <c:pt idx="1909">
                  <c:v>43754</c:v>
                </c:pt>
                <c:pt idx="1910">
                  <c:v>43755</c:v>
                </c:pt>
                <c:pt idx="1911">
                  <c:v>43756</c:v>
                </c:pt>
                <c:pt idx="1912">
                  <c:v>43759</c:v>
                </c:pt>
                <c:pt idx="1913">
                  <c:v>43760</c:v>
                </c:pt>
                <c:pt idx="1914">
                  <c:v>43761</c:v>
                </c:pt>
                <c:pt idx="1915">
                  <c:v>43762</c:v>
                </c:pt>
                <c:pt idx="1916">
                  <c:v>43763</c:v>
                </c:pt>
                <c:pt idx="1917">
                  <c:v>43766</c:v>
                </c:pt>
                <c:pt idx="1918">
                  <c:v>43767</c:v>
                </c:pt>
                <c:pt idx="1919">
                  <c:v>43768</c:v>
                </c:pt>
                <c:pt idx="1920">
                  <c:v>43769</c:v>
                </c:pt>
                <c:pt idx="1921">
                  <c:v>43770</c:v>
                </c:pt>
                <c:pt idx="1922">
                  <c:v>43773</c:v>
                </c:pt>
                <c:pt idx="1923">
                  <c:v>43774</c:v>
                </c:pt>
                <c:pt idx="1924">
                  <c:v>43775</c:v>
                </c:pt>
                <c:pt idx="1925">
                  <c:v>43776</c:v>
                </c:pt>
                <c:pt idx="1926">
                  <c:v>43777</c:v>
                </c:pt>
                <c:pt idx="1927">
                  <c:v>43780</c:v>
                </c:pt>
                <c:pt idx="1928">
                  <c:v>43781</c:v>
                </c:pt>
                <c:pt idx="1929">
                  <c:v>43782</c:v>
                </c:pt>
                <c:pt idx="1930">
                  <c:v>43783</c:v>
                </c:pt>
                <c:pt idx="1931">
                  <c:v>43784</c:v>
                </c:pt>
                <c:pt idx="1932">
                  <c:v>43787</c:v>
                </c:pt>
                <c:pt idx="1933">
                  <c:v>43788</c:v>
                </c:pt>
                <c:pt idx="1934">
                  <c:v>43789</c:v>
                </c:pt>
                <c:pt idx="1935">
                  <c:v>43790</c:v>
                </c:pt>
                <c:pt idx="1936">
                  <c:v>43791</c:v>
                </c:pt>
                <c:pt idx="1937">
                  <c:v>43794</c:v>
                </c:pt>
                <c:pt idx="1938">
                  <c:v>43795</c:v>
                </c:pt>
                <c:pt idx="1939">
                  <c:v>43796</c:v>
                </c:pt>
                <c:pt idx="1940">
                  <c:v>43797</c:v>
                </c:pt>
                <c:pt idx="1941">
                  <c:v>43798</c:v>
                </c:pt>
                <c:pt idx="1942">
                  <c:v>43801</c:v>
                </c:pt>
                <c:pt idx="1943">
                  <c:v>43802</c:v>
                </c:pt>
                <c:pt idx="1944">
                  <c:v>43803</c:v>
                </c:pt>
                <c:pt idx="1945">
                  <c:v>43805</c:v>
                </c:pt>
                <c:pt idx="1946">
                  <c:v>43808</c:v>
                </c:pt>
                <c:pt idx="1947">
                  <c:v>43809</c:v>
                </c:pt>
                <c:pt idx="1948">
                  <c:v>43810</c:v>
                </c:pt>
                <c:pt idx="1949">
                  <c:v>43811</c:v>
                </c:pt>
                <c:pt idx="1950">
                  <c:v>43812</c:v>
                </c:pt>
                <c:pt idx="1951">
                  <c:v>43815</c:v>
                </c:pt>
                <c:pt idx="1952">
                  <c:v>43816</c:v>
                </c:pt>
                <c:pt idx="1953">
                  <c:v>43817</c:v>
                </c:pt>
                <c:pt idx="1954">
                  <c:v>43818</c:v>
                </c:pt>
                <c:pt idx="1955">
                  <c:v>43819</c:v>
                </c:pt>
                <c:pt idx="1956">
                  <c:v>43822</c:v>
                </c:pt>
                <c:pt idx="1957">
                  <c:v>43823</c:v>
                </c:pt>
                <c:pt idx="1958">
                  <c:v>43824</c:v>
                </c:pt>
                <c:pt idx="1959">
                  <c:v>43825</c:v>
                </c:pt>
                <c:pt idx="1960">
                  <c:v>43826</c:v>
                </c:pt>
                <c:pt idx="1961">
                  <c:v>43829</c:v>
                </c:pt>
                <c:pt idx="1962">
                  <c:v>43830</c:v>
                </c:pt>
                <c:pt idx="1963">
                  <c:v>43831</c:v>
                </c:pt>
                <c:pt idx="1964">
                  <c:v>43832</c:v>
                </c:pt>
                <c:pt idx="1965">
                  <c:v>43833</c:v>
                </c:pt>
                <c:pt idx="1966">
                  <c:v>43836</c:v>
                </c:pt>
                <c:pt idx="1967">
                  <c:v>43837</c:v>
                </c:pt>
                <c:pt idx="1968">
                  <c:v>43838</c:v>
                </c:pt>
                <c:pt idx="1969">
                  <c:v>43839</c:v>
                </c:pt>
                <c:pt idx="1970">
                  <c:v>43840</c:v>
                </c:pt>
                <c:pt idx="1971">
                  <c:v>43843</c:v>
                </c:pt>
                <c:pt idx="1972">
                  <c:v>43844</c:v>
                </c:pt>
                <c:pt idx="1973">
                  <c:v>43845</c:v>
                </c:pt>
                <c:pt idx="1974">
                  <c:v>43846</c:v>
                </c:pt>
                <c:pt idx="1975">
                  <c:v>43847</c:v>
                </c:pt>
                <c:pt idx="1976">
                  <c:v>43850</c:v>
                </c:pt>
                <c:pt idx="1977">
                  <c:v>43851</c:v>
                </c:pt>
                <c:pt idx="1978">
                  <c:v>43852</c:v>
                </c:pt>
                <c:pt idx="1979">
                  <c:v>43853</c:v>
                </c:pt>
                <c:pt idx="1980">
                  <c:v>43854</c:v>
                </c:pt>
                <c:pt idx="1981">
                  <c:v>43857</c:v>
                </c:pt>
                <c:pt idx="1982">
                  <c:v>43858</c:v>
                </c:pt>
                <c:pt idx="1983">
                  <c:v>43859</c:v>
                </c:pt>
                <c:pt idx="1984">
                  <c:v>43860</c:v>
                </c:pt>
                <c:pt idx="1985">
                  <c:v>43861</c:v>
                </c:pt>
                <c:pt idx="1986">
                  <c:v>43864</c:v>
                </c:pt>
                <c:pt idx="1987">
                  <c:v>43865</c:v>
                </c:pt>
                <c:pt idx="1988">
                  <c:v>43866</c:v>
                </c:pt>
                <c:pt idx="1989">
                  <c:v>43867</c:v>
                </c:pt>
                <c:pt idx="1990">
                  <c:v>43868</c:v>
                </c:pt>
                <c:pt idx="1991">
                  <c:v>43871</c:v>
                </c:pt>
                <c:pt idx="1992">
                  <c:v>43872</c:v>
                </c:pt>
                <c:pt idx="1993">
                  <c:v>43873</c:v>
                </c:pt>
                <c:pt idx="1994">
                  <c:v>43874</c:v>
                </c:pt>
                <c:pt idx="1995">
                  <c:v>43875</c:v>
                </c:pt>
                <c:pt idx="1996">
                  <c:v>43878</c:v>
                </c:pt>
                <c:pt idx="1997">
                  <c:v>43880</c:v>
                </c:pt>
                <c:pt idx="1998">
                  <c:v>43881</c:v>
                </c:pt>
                <c:pt idx="1999">
                  <c:v>43882</c:v>
                </c:pt>
                <c:pt idx="2000">
                  <c:v>43885</c:v>
                </c:pt>
                <c:pt idx="2001">
                  <c:v>43886</c:v>
                </c:pt>
                <c:pt idx="2002">
                  <c:v>43887</c:v>
                </c:pt>
                <c:pt idx="2003">
                  <c:v>43888</c:v>
                </c:pt>
                <c:pt idx="2004">
                  <c:v>43889</c:v>
                </c:pt>
                <c:pt idx="2005">
                  <c:v>43892</c:v>
                </c:pt>
                <c:pt idx="2006">
                  <c:v>43893</c:v>
                </c:pt>
                <c:pt idx="2007">
                  <c:v>43894</c:v>
                </c:pt>
                <c:pt idx="2008">
                  <c:v>43895</c:v>
                </c:pt>
                <c:pt idx="2009">
                  <c:v>43896</c:v>
                </c:pt>
                <c:pt idx="2010">
                  <c:v>43899</c:v>
                </c:pt>
                <c:pt idx="2011">
                  <c:v>43900</c:v>
                </c:pt>
                <c:pt idx="2012">
                  <c:v>43901</c:v>
                </c:pt>
                <c:pt idx="2013">
                  <c:v>43902</c:v>
                </c:pt>
                <c:pt idx="2014">
                  <c:v>43903</c:v>
                </c:pt>
                <c:pt idx="2015">
                  <c:v>43906</c:v>
                </c:pt>
                <c:pt idx="2016">
                  <c:v>43907</c:v>
                </c:pt>
                <c:pt idx="2017">
                  <c:v>43908</c:v>
                </c:pt>
                <c:pt idx="2018">
                  <c:v>43909</c:v>
                </c:pt>
                <c:pt idx="2019">
                  <c:v>43910</c:v>
                </c:pt>
                <c:pt idx="2020">
                  <c:v>43913</c:v>
                </c:pt>
                <c:pt idx="2021">
                  <c:v>43914</c:v>
                </c:pt>
                <c:pt idx="2022">
                  <c:v>43915</c:v>
                </c:pt>
                <c:pt idx="2023">
                  <c:v>43916</c:v>
                </c:pt>
                <c:pt idx="2024">
                  <c:v>43917</c:v>
                </c:pt>
                <c:pt idx="2025">
                  <c:v>43920</c:v>
                </c:pt>
                <c:pt idx="2026">
                  <c:v>43921</c:v>
                </c:pt>
                <c:pt idx="2027">
                  <c:v>43922</c:v>
                </c:pt>
                <c:pt idx="2028">
                  <c:v>43923</c:v>
                </c:pt>
                <c:pt idx="2029">
                  <c:v>43924</c:v>
                </c:pt>
                <c:pt idx="2030">
                  <c:v>43927</c:v>
                </c:pt>
                <c:pt idx="2031">
                  <c:v>43928</c:v>
                </c:pt>
                <c:pt idx="2032">
                  <c:v>43929</c:v>
                </c:pt>
                <c:pt idx="2033">
                  <c:v>43930</c:v>
                </c:pt>
                <c:pt idx="2034">
                  <c:v>43931</c:v>
                </c:pt>
                <c:pt idx="2035">
                  <c:v>43934</c:v>
                </c:pt>
                <c:pt idx="2036">
                  <c:v>43935</c:v>
                </c:pt>
                <c:pt idx="2037">
                  <c:v>43936</c:v>
                </c:pt>
                <c:pt idx="2038">
                  <c:v>43937</c:v>
                </c:pt>
                <c:pt idx="2039">
                  <c:v>43938</c:v>
                </c:pt>
                <c:pt idx="2040">
                  <c:v>43941</c:v>
                </c:pt>
                <c:pt idx="2041">
                  <c:v>43942</c:v>
                </c:pt>
                <c:pt idx="2042">
                  <c:v>43943</c:v>
                </c:pt>
                <c:pt idx="2043">
                  <c:v>43944</c:v>
                </c:pt>
                <c:pt idx="2044">
                  <c:v>43945</c:v>
                </c:pt>
                <c:pt idx="2045">
                  <c:v>43948</c:v>
                </c:pt>
                <c:pt idx="2046">
                  <c:v>43949</c:v>
                </c:pt>
                <c:pt idx="2047">
                  <c:v>43950</c:v>
                </c:pt>
                <c:pt idx="2048">
                  <c:v>43951</c:v>
                </c:pt>
                <c:pt idx="2049">
                  <c:v>43956</c:v>
                </c:pt>
                <c:pt idx="2050">
                  <c:v>43958</c:v>
                </c:pt>
                <c:pt idx="2051">
                  <c:v>43959</c:v>
                </c:pt>
                <c:pt idx="2052">
                  <c:v>43962</c:v>
                </c:pt>
                <c:pt idx="2053">
                  <c:v>43963</c:v>
                </c:pt>
                <c:pt idx="2054">
                  <c:v>43964</c:v>
                </c:pt>
                <c:pt idx="2055">
                  <c:v>43965</c:v>
                </c:pt>
                <c:pt idx="2056">
                  <c:v>43966</c:v>
                </c:pt>
                <c:pt idx="2057">
                  <c:v>43969</c:v>
                </c:pt>
                <c:pt idx="2058">
                  <c:v>43970</c:v>
                </c:pt>
                <c:pt idx="2059">
                  <c:v>43971</c:v>
                </c:pt>
                <c:pt idx="2060">
                  <c:v>43972</c:v>
                </c:pt>
                <c:pt idx="2061">
                  <c:v>43973</c:v>
                </c:pt>
                <c:pt idx="2062">
                  <c:v>43976</c:v>
                </c:pt>
                <c:pt idx="2063">
                  <c:v>43977</c:v>
                </c:pt>
                <c:pt idx="2064">
                  <c:v>43978</c:v>
                </c:pt>
                <c:pt idx="2065">
                  <c:v>43979</c:v>
                </c:pt>
                <c:pt idx="2066">
                  <c:v>43980</c:v>
                </c:pt>
                <c:pt idx="2067">
                  <c:v>43983</c:v>
                </c:pt>
                <c:pt idx="2068">
                  <c:v>43984</c:v>
                </c:pt>
                <c:pt idx="2069">
                  <c:v>43986</c:v>
                </c:pt>
                <c:pt idx="2070">
                  <c:v>43987</c:v>
                </c:pt>
                <c:pt idx="2071">
                  <c:v>43990</c:v>
                </c:pt>
                <c:pt idx="2072">
                  <c:v>43991</c:v>
                </c:pt>
                <c:pt idx="2073">
                  <c:v>43992</c:v>
                </c:pt>
                <c:pt idx="2074">
                  <c:v>43993</c:v>
                </c:pt>
                <c:pt idx="2075">
                  <c:v>43994</c:v>
                </c:pt>
                <c:pt idx="2076">
                  <c:v>43997</c:v>
                </c:pt>
                <c:pt idx="2077">
                  <c:v>43998</c:v>
                </c:pt>
                <c:pt idx="2078">
                  <c:v>43999</c:v>
                </c:pt>
                <c:pt idx="2079">
                  <c:v>44000</c:v>
                </c:pt>
                <c:pt idx="2080">
                  <c:v>44001</c:v>
                </c:pt>
              </c:numCache>
            </c:numRef>
          </c:cat>
          <c:val>
            <c:numRef>
              <c:f>Sheet1!$BG$5:$BG$2090</c:f>
              <c:numCache>
                <c:formatCode>0.00</c:formatCode>
                <c:ptCount val="2086"/>
                <c:pt idx="0">
                  <c:v>3.25</c:v>
                </c:pt>
                <c:pt idx="1">
                  <c:v>3.25</c:v>
                </c:pt>
                <c:pt idx="2">
                  <c:v>3.25</c:v>
                </c:pt>
                <c:pt idx="3">
                  <c:v>3.25</c:v>
                </c:pt>
                <c:pt idx="4">
                  <c:v>3.25</c:v>
                </c:pt>
                <c:pt idx="5">
                  <c:v>3.25</c:v>
                </c:pt>
                <c:pt idx="6">
                  <c:v>3.25</c:v>
                </c:pt>
                <c:pt idx="7">
                  <c:v>3.25</c:v>
                </c:pt>
                <c:pt idx="8">
                  <c:v>3.25</c:v>
                </c:pt>
                <c:pt idx="9">
                  <c:v>3.25</c:v>
                </c:pt>
                <c:pt idx="10">
                  <c:v>3.25</c:v>
                </c:pt>
                <c:pt idx="11">
                  <c:v>3.25</c:v>
                </c:pt>
                <c:pt idx="12">
                  <c:v>3.25</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2.75</c:v>
                </c:pt>
                <c:pt idx="194">
                  <c:v>2.75</c:v>
                </c:pt>
                <c:pt idx="195">
                  <c:v>2.75</c:v>
                </c:pt>
                <c:pt idx="196">
                  <c:v>2.75</c:v>
                </c:pt>
                <c:pt idx="197">
                  <c:v>2.75</c:v>
                </c:pt>
                <c:pt idx="198">
                  <c:v>2.75</c:v>
                </c:pt>
                <c:pt idx="199">
                  <c:v>2.75</c:v>
                </c:pt>
                <c:pt idx="200">
                  <c:v>2.75</c:v>
                </c:pt>
                <c:pt idx="201">
                  <c:v>2.75</c:v>
                </c:pt>
                <c:pt idx="202">
                  <c:v>2.75</c:v>
                </c:pt>
                <c:pt idx="203">
                  <c:v>2.75</c:v>
                </c:pt>
                <c:pt idx="204">
                  <c:v>2.75</c:v>
                </c:pt>
                <c:pt idx="205">
                  <c:v>2.75</c:v>
                </c:pt>
                <c:pt idx="206">
                  <c:v>2.75</c:v>
                </c:pt>
                <c:pt idx="207">
                  <c:v>2.75</c:v>
                </c:pt>
                <c:pt idx="208">
                  <c:v>2.75</c:v>
                </c:pt>
                <c:pt idx="209">
                  <c:v>2.75</c:v>
                </c:pt>
                <c:pt idx="210">
                  <c:v>2.75</c:v>
                </c:pt>
                <c:pt idx="211">
                  <c:v>2.75</c:v>
                </c:pt>
                <c:pt idx="212">
                  <c:v>2.75</c:v>
                </c:pt>
                <c:pt idx="213">
                  <c:v>2.75</c:v>
                </c:pt>
                <c:pt idx="214">
                  <c:v>2.75</c:v>
                </c:pt>
                <c:pt idx="215">
                  <c:v>2.75</c:v>
                </c:pt>
                <c:pt idx="216">
                  <c:v>2.75</c:v>
                </c:pt>
                <c:pt idx="217">
                  <c:v>2.75</c:v>
                </c:pt>
                <c:pt idx="218">
                  <c:v>2.75</c:v>
                </c:pt>
                <c:pt idx="219">
                  <c:v>2.75</c:v>
                </c:pt>
                <c:pt idx="220">
                  <c:v>2.75</c:v>
                </c:pt>
                <c:pt idx="221">
                  <c:v>2.75</c:v>
                </c:pt>
                <c:pt idx="222">
                  <c:v>2.75</c:v>
                </c:pt>
                <c:pt idx="223">
                  <c:v>2.75</c:v>
                </c:pt>
                <c:pt idx="224">
                  <c:v>2.75</c:v>
                </c:pt>
                <c:pt idx="225">
                  <c:v>2.75</c:v>
                </c:pt>
                <c:pt idx="226">
                  <c:v>2.75</c:v>
                </c:pt>
                <c:pt idx="227">
                  <c:v>2.75</c:v>
                </c:pt>
                <c:pt idx="228">
                  <c:v>2.75</c:v>
                </c:pt>
                <c:pt idx="229">
                  <c:v>2.75</c:v>
                </c:pt>
                <c:pt idx="230">
                  <c:v>2.75</c:v>
                </c:pt>
                <c:pt idx="231">
                  <c:v>2.75</c:v>
                </c:pt>
                <c:pt idx="232">
                  <c:v>2.75</c:v>
                </c:pt>
                <c:pt idx="233">
                  <c:v>2.75</c:v>
                </c:pt>
                <c:pt idx="234">
                  <c:v>2.75</c:v>
                </c:pt>
                <c:pt idx="235">
                  <c:v>2.75</c:v>
                </c:pt>
                <c:pt idx="236">
                  <c:v>2.75</c:v>
                </c:pt>
                <c:pt idx="237">
                  <c:v>2.75</c:v>
                </c:pt>
                <c:pt idx="238">
                  <c:v>2.75</c:v>
                </c:pt>
                <c:pt idx="239">
                  <c:v>2.75</c:v>
                </c:pt>
                <c:pt idx="240">
                  <c:v>2.75</c:v>
                </c:pt>
                <c:pt idx="241">
                  <c:v>2.75</c:v>
                </c:pt>
                <c:pt idx="242">
                  <c:v>2.75</c:v>
                </c:pt>
                <c:pt idx="243">
                  <c:v>2.75</c:v>
                </c:pt>
                <c:pt idx="244">
                  <c:v>2.75</c:v>
                </c:pt>
                <c:pt idx="245">
                  <c:v>2.75</c:v>
                </c:pt>
                <c:pt idx="246">
                  <c:v>2.75</c:v>
                </c:pt>
                <c:pt idx="247">
                  <c:v>2.75</c:v>
                </c:pt>
                <c:pt idx="248">
                  <c:v>2.75</c:v>
                </c:pt>
                <c:pt idx="249">
                  <c:v>2.75</c:v>
                </c:pt>
                <c:pt idx="250">
                  <c:v>2.75</c:v>
                </c:pt>
                <c:pt idx="251">
                  <c:v>2.75</c:v>
                </c:pt>
                <c:pt idx="252">
                  <c:v>2.75</c:v>
                </c:pt>
                <c:pt idx="253">
                  <c:v>2.75</c:v>
                </c:pt>
                <c:pt idx="254">
                  <c:v>2.75</c:v>
                </c:pt>
                <c:pt idx="255">
                  <c:v>2.75</c:v>
                </c:pt>
                <c:pt idx="256">
                  <c:v>2.75</c:v>
                </c:pt>
                <c:pt idx="257">
                  <c:v>2.75</c:v>
                </c:pt>
                <c:pt idx="258">
                  <c:v>2.75</c:v>
                </c:pt>
                <c:pt idx="259">
                  <c:v>2.75</c:v>
                </c:pt>
                <c:pt idx="260">
                  <c:v>2.75</c:v>
                </c:pt>
                <c:pt idx="261">
                  <c:v>2.75</c:v>
                </c:pt>
                <c:pt idx="262">
                  <c:v>2.75</c:v>
                </c:pt>
                <c:pt idx="263">
                  <c:v>2.75</c:v>
                </c:pt>
                <c:pt idx="264">
                  <c:v>2.75</c:v>
                </c:pt>
                <c:pt idx="265">
                  <c:v>2.75</c:v>
                </c:pt>
                <c:pt idx="266">
                  <c:v>2.75</c:v>
                </c:pt>
                <c:pt idx="267">
                  <c:v>2.75</c:v>
                </c:pt>
                <c:pt idx="268">
                  <c:v>2.75</c:v>
                </c:pt>
                <c:pt idx="269">
                  <c:v>2.75</c:v>
                </c:pt>
                <c:pt idx="270">
                  <c:v>2.75</c:v>
                </c:pt>
                <c:pt idx="271">
                  <c:v>2.75</c:v>
                </c:pt>
                <c:pt idx="272">
                  <c:v>2.75</c:v>
                </c:pt>
                <c:pt idx="273">
                  <c:v>2.75</c:v>
                </c:pt>
                <c:pt idx="274">
                  <c:v>2.75</c:v>
                </c:pt>
                <c:pt idx="275">
                  <c:v>2.75</c:v>
                </c:pt>
                <c:pt idx="276">
                  <c:v>2.75</c:v>
                </c:pt>
                <c:pt idx="277">
                  <c:v>2.75</c:v>
                </c:pt>
                <c:pt idx="278">
                  <c:v>2.75</c:v>
                </c:pt>
                <c:pt idx="279">
                  <c:v>2.75</c:v>
                </c:pt>
                <c:pt idx="280">
                  <c:v>2.75</c:v>
                </c:pt>
                <c:pt idx="281">
                  <c:v>2.75</c:v>
                </c:pt>
                <c:pt idx="282">
                  <c:v>2.75</c:v>
                </c:pt>
                <c:pt idx="283">
                  <c:v>2.75</c:v>
                </c:pt>
                <c:pt idx="284">
                  <c:v>2.75</c:v>
                </c:pt>
                <c:pt idx="285">
                  <c:v>2.75</c:v>
                </c:pt>
                <c:pt idx="286">
                  <c:v>2.75</c:v>
                </c:pt>
                <c:pt idx="287">
                  <c:v>2.75</c:v>
                </c:pt>
                <c:pt idx="288">
                  <c:v>2.75</c:v>
                </c:pt>
                <c:pt idx="289">
                  <c:v>2.75</c:v>
                </c:pt>
                <c:pt idx="290">
                  <c:v>2.75</c:v>
                </c:pt>
                <c:pt idx="291">
                  <c:v>2.75</c:v>
                </c:pt>
                <c:pt idx="292">
                  <c:v>2.75</c:v>
                </c:pt>
                <c:pt idx="293">
                  <c:v>2.75</c:v>
                </c:pt>
                <c:pt idx="294">
                  <c:v>2.75</c:v>
                </c:pt>
                <c:pt idx="295">
                  <c:v>2.75</c:v>
                </c:pt>
                <c:pt idx="296">
                  <c:v>2.75</c:v>
                </c:pt>
                <c:pt idx="297">
                  <c:v>2.75</c:v>
                </c:pt>
                <c:pt idx="298">
                  <c:v>2.75</c:v>
                </c:pt>
                <c:pt idx="299">
                  <c:v>2.75</c:v>
                </c:pt>
                <c:pt idx="300">
                  <c:v>2.75</c:v>
                </c:pt>
                <c:pt idx="301">
                  <c:v>2.75</c:v>
                </c:pt>
                <c:pt idx="302">
                  <c:v>2.75</c:v>
                </c:pt>
                <c:pt idx="303">
                  <c:v>2.75</c:v>
                </c:pt>
                <c:pt idx="304">
                  <c:v>2.75</c:v>
                </c:pt>
                <c:pt idx="305">
                  <c:v>2.75</c:v>
                </c:pt>
                <c:pt idx="306">
                  <c:v>2.75</c:v>
                </c:pt>
                <c:pt idx="307">
                  <c:v>2.75</c:v>
                </c:pt>
                <c:pt idx="308">
                  <c:v>2.75</c:v>
                </c:pt>
                <c:pt idx="309">
                  <c:v>2.75</c:v>
                </c:pt>
                <c:pt idx="310">
                  <c:v>2.75</c:v>
                </c:pt>
                <c:pt idx="311">
                  <c:v>2.75</c:v>
                </c:pt>
                <c:pt idx="312">
                  <c:v>2.75</c:v>
                </c:pt>
                <c:pt idx="313">
                  <c:v>2.75</c:v>
                </c:pt>
                <c:pt idx="314">
                  <c:v>2.75</c:v>
                </c:pt>
                <c:pt idx="315">
                  <c:v>2.75</c:v>
                </c:pt>
                <c:pt idx="316">
                  <c:v>2.75</c:v>
                </c:pt>
                <c:pt idx="317">
                  <c:v>2.75</c:v>
                </c:pt>
                <c:pt idx="318">
                  <c:v>2.75</c:v>
                </c:pt>
                <c:pt idx="319">
                  <c:v>2.75</c:v>
                </c:pt>
                <c:pt idx="320">
                  <c:v>2.75</c:v>
                </c:pt>
                <c:pt idx="321">
                  <c:v>2.75</c:v>
                </c:pt>
                <c:pt idx="322">
                  <c:v>2.75</c:v>
                </c:pt>
                <c:pt idx="323">
                  <c:v>2.75</c:v>
                </c:pt>
                <c:pt idx="324">
                  <c:v>2.75</c:v>
                </c:pt>
                <c:pt idx="325">
                  <c:v>2.75</c:v>
                </c:pt>
                <c:pt idx="326">
                  <c:v>2.75</c:v>
                </c:pt>
                <c:pt idx="327">
                  <c:v>2.75</c:v>
                </c:pt>
                <c:pt idx="328">
                  <c:v>2.75</c:v>
                </c:pt>
                <c:pt idx="329">
                  <c:v>2.75</c:v>
                </c:pt>
                <c:pt idx="330">
                  <c:v>2.75</c:v>
                </c:pt>
                <c:pt idx="331">
                  <c:v>2.75</c:v>
                </c:pt>
                <c:pt idx="332">
                  <c:v>2.75</c:v>
                </c:pt>
                <c:pt idx="333">
                  <c:v>2.75</c:v>
                </c:pt>
                <c:pt idx="334">
                  <c:v>2.75</c:v>
                </c:pt>
                <c:pt idx="335">
                  <c:v>2.75</c:v>
                </c:pt>
                <c:pt idx="336">
                  <c:v>2.75</c:v>
                </c:pt>
                <c:pt idx="337">
                  <c:v>2.75</c:v>
                </c:pt>
                <c:pt idx="338">
                  <c:v>2.75</c:v>
                </c:pt>
                <c:pt idx="339">
                  <c:v>2.75</c:v>
                </c:pt>
                <c:pt idx="340">
                  <c:v>2.75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2.5</c:v>
                </c:pt>
                <c:pt idx="446">
                  <c:v>2.5</c:v>
                </c:pt>
                <c:pt idx="447">
                  <c:v>2.5</c:v>
                </c:pt>
                <c:pt idx="448">
                  <c:v>2.5</c:v>
                </c:pt>
                <c:pt idx="449">
                  <c:v>2.5</c:v>
                </c:pt>
                <c:pt idx="450">
                  <c:v>2.5</c:v>
                </c:pt>
                <c:pt idx="451">
                  <c:v>2.5</c:v>
                </c:pt>
                <c:pt idx="452">
                  <c:v>2.5</c:v>
                </c:pt>
                <c:pt idx="453">
                  <c:v>2.5</c:v>
                </c:pt>
                <c:pt idx="454">
                  <c:v>2.5</c:v>
                </c:pt>
                <c:pt idx="455">
                  <c:v>2.5</c:v>
                </c:pt>
                <c:pt idx="456">
                  <c:v>2.5</c:v>
                </c:pt>
                <c:pt idx="457">
                  <c:v>2.5</c:v>
                </c:pt>
                <c:pt idx="458">
                  <c:v>2.5</c:v>
                </c:pt>
                <c:pt idx="459">
                  <c:v>2.5</c:v>
                </c:pt>
                <c:pt idx="460">
                  <c:v>2.5</c:v>
                </c:pt>
                <c:pt idx="461">
                  <c:v>2.5</c:v>
                </c:pt>
                <c:pt idx="462">
                  <c:v>2.5</c:v>
                </c:pt>
                <c:pt idx="463">
                  <c:v>2.5</c:v>
                </c:pt>
                <c:pt idx="464">
                  <c:v>2.5</c:v>
                </c:pt>
                <c:pt idx="465">
                  <c:v>2.5</c:v>
                </c:pt>
                <c:pt idx="466">
                  <c:v>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2</c:v>
                </c:pt>
                <c:pt idx="677">
                  <c:v>2</c:v>
                </c:pt>
                <c:pt idx="678">
                  <c:v>2</c:v>
                </c:pt>
                <c:pt idx="679">
                  <c:v>2</c:v>
                </c:pt>
                <c:pt idx="680">
                  <c:v>2</c:v>
                </c:pt>
                <c:pt idx="681">
                  <c:v>2</c:v>
                </c:pt>
                <c:pt idx="682">
                  <c:v>2</c:v>
                </c:pt>
                <c:pt idx="683">
                  <c:v>2</c:v>
                </c:pt>
                <c:pt idx="684">
                  <c:v>2</c:v>
                </c:pt>
                <c:pt idx="685">
                  <c:v>2</c:v>
                </c:pt>
                <c:pt idx="686">
                  <c:v>2</c:v>
                </c:pt>
                <c:pt idx="687">
                  <c:v>2</c:v>
                </c:pt>
                <c:pt idx="688">
                  <c:v>2</c:v>
                </c:pt>
                <c:pt idx="689">
                  <c:v>2</c:v>
                </c:pt>
                <c:pt idx="690">
                  <c:v>2</c:v>
                </c:pt>
                <c:pt idx="691">
                  <c:v>2</c:v>
                </c:pt>
                <c:pt idx="692">
                  <c:v>2</c:v>
                </c:pt>
                <c:pt idx="693">
                  <c:v>2</c:v>
                </c:pt>
                <c:pt idx="694">
                  <c:v>2</c:v>
                </c:pt>
                <c:pt idx="695">
                  <c:v>2</c:v>
                </c:pt>
                <c:pt idx="696">
                  <c:v>2</c:v>
                </c:pt>
                <c:pt idx="697">
                  <c:v>2</c:v>
                </c:pt>
                <c:pt idx="698">
                  <c:v>2</c:v>
                </c:pt>
                <c:pt idx="699">
                  <c:v>2</c:v>
                </c:pt>
                <c:pt idx="700">
                  <c:v>2</c:v>
                </c:pt>
                <c:pt idx="701">
                  <c:v>2</c:v>
                </c:pt>
                <c:pt idx="702">
                  <c:v>2</c:v>
                </c:pt>
                <c:pt idx="703">
                  <c:v>2</c:v>
                </c:pt>
                <c:pt idx="704">
                  <c:v>2</c:v>
                </c:pt>
                <c:pt idx="705">
                  <c:v>2</c:v>
                </c:pt>
                <c:pt idx="706">
                  <c:v>2</c:v>
                </c:pt>
                <c:pt idx="707">
                  <c:v>2</c:v>
                </c:pt>
                <c:pt idx="708">
                  <c:v>2</c:v>
                </c:pt>
                <c:pt idx="709">
                  <c:v>2</c:v>
                </c:pt>
                <c:pt idx="710">
                  <c:v>2</c:v>
                </c:pt>
                <c:pt idx="711">
                  <c:v>2</c:v>
                </c:pt>
                <c:pt idx="712">
                  <c:v>2</c:v>
                </c:pt>
                <c:pt idx="713">
                  <c:v>2</c:v>
                </c:pt>
                <c:pt idx="714">
                  <c:v>2</c:v>
                </c:pt>
                <c:pt idx="715">
                  <c:v>2</c:v>
                </c:pt>
                <c:pt idx="716">
                  <c:v>2</c:v>
                </c:pt>
                <c:pt idx="717">
                  <c:v>2</c:v>
                </c:pt>
                <c:pt idx="718">
                  <c:v>2</c:v>
                </c:pt>
                <c:pt idx="719">
                  <c:v>2</c:v>
                </c:pt>
                <c:pt idx="720">
                  <c:v>2</c:v>
                </c:pt>
                <c:pt idx="721">
                  <c:v>2</c:v>
                </c:pt>
                <c:pt idx="722">
                  <c:v>2</c:v>
                </c:pt>
                <c:pt idx="723">
                  <c:v>2</c:v>
                </c:pt>
                <c:pt idx="724">
                  <c:v>2</c:v>
                </c:pt>
                <c:pt idx="725">
                  <c:v>2</c:v>
                </c:pt>
                <c:pt idx="726">
                  <c:v>2</c:v>
                </c:pt>
                <c:pt idx="727">
                  <c:v>2</c:v>
                </c:pt>
                <c:pt idx="728">
                  <c:v>2</c:v>
                </c:pt>
                <c:pt idx="729">
                  <c:v>2</c:v>
                </c:pt>
                <c:pt idx="730">
                  <c:v>2</c:v>
                </c:pt>
                <c:pt idx="731">
                  <c:v>2</c:v>
                </c:pt>
                <c:pt idx="732">
                  <c:v>2</c:v>
                </c:pt>
                <c:pt idx="733">
                  <c:v>2</c:v>
                </c:pt>
                <c:pt idx="734">
                  <c:v>2</c:v>
                </c:pt>
                <c:pt idx="735">
                  <c:v>2</c:v>
                </c:pt>
                <c:pt idx="736">
                  <c:v>2</c:v>
                </c:pt>
                <c:pt idx="737">
                  <c:v>2</c:v>
                </c:pt>
                <c:pt idx="738">
                  <c:v>2</c:v>
                </c:pt>
                <c:pt idx="739">
                  <c:v>2</c:v>
                </c:pt>
                <c:pt idx="740">
                  <c:v>2</c:v>
                </c:pt>
                <c:pt idx="741">
                  <c:v>2</c:v>
                </c:pt>
                <c:pt idx="742">
                  <c:v>2</c:v>
                </c:pt>
                <c:pt idx="743">
                  <c:v>2</c:v>
                </c:pt>
                <c:pt idx="744">
                  <c:v>2</c:v>
                </c:pt>
                <c:pt idx="745">
                  <c:v>2</c:v>
                </c:pt>
                <c:pt idx="746">
                  <c:v>2</c:v>
                </c:pt>
                <c:pt idx="747">
                  <c:v>2</c:v>
                </c:pt>
                <c:pt idx="748">
                  <c:v>2</c:v>
                </c:pt>
                <c:pt idx="749">
                  <c:v>2</c:v>
                </c:pt>
                <c:pt idx="750">
                  <c:v>2</c:v>
                </c:pt>
                <c:pt idx="751">
                  <c:v>2</c:v>
                </c:pt>
                <c:pt idx="752">
                  <c:v>2</c:v>
                </c:pt>
                <c:pt idx="753">
                  <c:v>2</c:v>
                </c:pt>
                <c:pt idx="754">
                  <c:v>2</c:v>
                </c:pt>
                <c:pt idx="755">
                  <c:v>2</c:v>
                </c:pt>
                <c:pt idx="756">
                  <c:v>2</c:v>
                </c:pt>
                <c:pt idx="757">
                  <c:v>2</c:v>
                </c:pt>
                <c:pt idx="758">
                  <c:v>2</c:v>
                </c:pt>
                <c:pt idx="759">
                  <c:v>2</c:v>
                </c:pt>
                <c:pt idx="760">
                  <c:v>2</c:v>
                </c:pt>
                <c:pt idx="761">
                  <c:v>2</c:v>
                </c:pt>
                <c:pt idx="762">
                  <c:v>2</c:v>
                </c:pt>
                <c:pt idx="763">
                  <c:v>2</c:v>
                </c:pt>
                <c:pt idx="764">
                  <c:v>2</c:v>
                </c:pt>
                <c:pt idx="765">
                  <c:v>2</c:v>
                </c:pt>
                <c:pt idx="766">
                  <c:v>2</c:v>
                </c:pt>
                <c:pt idx="767">
                  <c:v>2</c:v>
                </c:pt>
                <c:pt idx="768">
                  <c:v>2</c:v>
                </c:pt>
                <c:pt idx="769">
                  <c:v>2</c:v>
                </c:pt>
                <c:pt idx="770">
                  <c:v>2</c:v>
                </c:pt>
                <c:pt idx="771">
                  <c:v>2</c:v>
                </c:pt>
                <c:pt idx="772">
                  <c:v>2</c:v>
                </c:pt>
                <c:pt idx="773">
                  <c:v>2</c:v>
                </c:pt>
                <c:pt idx="774">
                  <c:v>2</c:v>
                </c:pt>
                <c:pt idx="775">
                  <c:v>2</c:v>
                </c:pt>
                <c:pt idx="776">
                  <c:v>2</c:v>
                </c:pt>
                <c:pt idx="777">
                  <c:v>2</c:v>
                </c:pt>
                <c:pt idx="778">
                  <c:v>1.75</c:v>
                </c:pt>
                <c:pt idx="779">
                  <c:v>1.75</c:v>
                </c:pt>
                <c:pt idx="780">
                  <c:v>1.75</c:v>
                </c:pt>
                <c:pt idx="781">
                  <c:v>1.75</c:v>
                </c:pt>
                <c:pt idx="782">
                  <c:v>1.75</c:v>
                </c:pt>
                <c:pt idx="783">
                  <c:v>1.75</c:v>
                </c:pt>
                <c:pt idx="784">
                  <c:v>1.75</c:v>
                </c:pt>
                <c:pt idx="785">
                  <c:v>1.75</c:v>
                </c:pt>
                <c:pt idx="786">
                  <c:v>1.75</c:v>
                </c:pt>
                <c:pt idx="787">
                  <c:v>1.75</c:v>
                </c:pt>
                <c:pt idx="788">
                  <c:v>1.75</c:v>
                </c:pt>
                <c:pt idx="789">
                  <c:v>1.75</c:v>
                </c:pt>
                <c:pt idx="790">
                  <c:v>1.75</c:v>
                </c:pt>
                <c:pt idx="791">
                  <c:v>1.75</c:v>
                </c:pt>
                <c:pt idx="792">
                  <c:v>1.75</c:v>
                </c:pt>
                <c:pt idx="793">
                  <c:v>1.75</c:v>
                </c:pt>
                <c:pt idx="794">
                  <c:v>1.75</c:v>
                </c:pt>
                <c:pt idx="795">
                  <c:v>1.75</c:v>
                </c:pt>
                <c:pt idx="796">
                  <c:v>1.75</c:v>
                </c:pt>
                <c:pt idx="797">
                  <c:v>1.75</c:v>
                </c:pt>
                <c:pt idx="798">
                  <c:v>1.75</c:v>
                </c:pt>
                <c:pt idx="799">
                  <c:v>1.75</c:v>
                </c:pt>
                <c:pt idx="800">
                  <c:v>1.75</c:v>
                </c:pt>
                <c:pt idx="801">
                  <c:v>1.75</c:v>
                </c:pt>
                <c:pt idx="802">
                  <c:v>1.75</c:v>
                </c:pt>
                <c:pt idx="803">
                  <c:v>1.75</c:v>
                </c:pt>
                <c:pt idx="804">
                  <c:v>1.75</c:v>
                </c:pt>
                <c:pt idx="805">
                  <c:v>1.75</c:v>
                </c:pt>
                <c:pt idx="806">
                  <c:v>1.75</c:v>
                </c:pt>
                <c:pt idx="807">
                  <c:v>1.75</c:v>
                </c:pt>
                <c:pt idx="808">
                  <c:v>1.75</c:v>
                </c:pt>
                <c:pt idx="809">
                  <c:v>1.5</c:v>
                </c:pt>
                <c:pt idx="810">
                  <c:v>1.5</c:v>
                </c:pt>
                <c:pt idx="811">
                  <c:v>1.5</c:v>
                </c:pt>
                <c:pt idx="812">
                  <c:v>1.5</c:v>
                </c:pt>
                <c:pt idx="813">
                  <c:v>1.5</c:v>
                </c:pt>
                <c:pt idx="814">
                  <c:v>1.5</c:v>
                </c:pt>
                <c:pt idx="815">
                  <c:v>1.5</c:v>
                </c:pt>
                <c:pt idx="816">
                  <c:v>1.5</c:v>
                </c:pt>
                <c:pt idx="817">
                  <c:v>1.5</c:v>
                </c:pt>
                <c:pt idx="818">
                  <c:v>1.5</c:v>
                </c:pt>
                <c:pt idx="819">
                  <c:v>1.5</c:v>
                </c:pt>
                <c:pt idx="820">
                  <c:v>1.5</c:v>
                </c:pt>
                <c:pt idx="821">
                  <c:v>1.5</c:v>
                </c:pt>
                <c:pt idx="822">
                  <c:v>1.5</c:v>
                </c:pt>
                <c:pt idx="823">
                  <c:v>1.5</c:v>
                </c:pt>
                <c:pt idx="824">
                  <c:v>1.5</c:v>
                </c:pt>
                <c:pt idx="825">
                  <c:v>1.5</c:v>
                </c:pt>
                <c:pt idx="826">
                  <c:v>1.5</c:v>
                </c:pt>
                <c:pt idx="827">
                  <c:v>1.5</c:v>
                </c:pt>
                <c:pt idx="828">
                  <c:v>1.5</c:v>
                </c:pt>
                <c:pt idx="829">
                  <c:v>1.5</c:v>
                </c:pt>
                <c:pt idx="830">
                  <c:v>1.5</c:v>
                </c:pt>
                <c:pt idx="831">
                  <c:v>1.5</c:v>
                </c:pt>
                <c:pt idx="832">
                  <c:v>1.5</c:v>
                </c:pt>
                <c:pt idx="833">
                  <c:v>1.5</c:v>
                </c:pt>
                <c:pt idx="834">
                  <c:v>1.5</c:v>
                </c:pt>
                <c:pt idx="835">
                  <c:v>1.5</c:v>
                </c:pt>
                <c:pt idx="836">
                  <c:v>1.5</c:v>
                </c:pt>
                <c:pt idx="837">
                  <c:v>1.5</c:v>
                </c:pt>
                <c:pt idx="838">
                  <c:v>1.5</c:v>
                </c:pt>
                <c:pt idx="839">
                  <c:v>1.5</c:v>
                </c:pt>
                <c:pt idx="840">
                  <c:v>1.5</c:v>
                </c:pt>
                <c:pt idx="841">
                  <c:v>1.5</c:v>
                </c:pt>
                <c:pt idx="842">
                  <c:v>1.5</c:v>
                </c:pt>
                <c:pt idx="843">
                  <c:v>1.5</c:v>
                </c:pt>
                <c:pt idx="844">
                  <c:v>1.5</c:v>
                </c:pt>
                <c:pt idx="845">
                  <c:v>1.5</c:v>
                </c:pt>
                <c:pt idx="846">
                  <c:v>1.5</c:v>
                </c:pt>
                <c:pt idx="847">
                  <c:v>1.5</c:v>
                </c:pt>
                <c:pt idx="848">
                  <c:v>1.5</c:v>
                </c:pt>
                <c:pt idx="849">
                  <c:v>1.5</c:v>
                </c:pt>
                <c:pt idx="850">
                  <c:v>1.5</c:v>
                </c:pt>
                <c:pt idx="851">
                  <c:v>1.5</c:v>
                </c:pt>
                <c:pt idx="852">
                  <c:v>1.5</c:v>
                </c:pt>
                <c:pt idx="853">
                  <c:v>1.5</c:v>
                </c:pt>
                <c:pt idx="854">
                  <c:v>1.5</c:v>
                </c:pt>
                <c:pt idx="855">
                  <c:v>1.5</c:v>
                </c:pt>
                <c:pt idx="856">
                  <c:v>1.5</c:v>
                </c:pt>
                <c:pt idx="857">
                  <c:v>1.5</c:v>
                </c:pt>
                <c:pt idx="858">
                  <c:v>1.5</c:v>
                </c:pt>
                <c:pt idx="859">
                  <c:v>1.5</c:v>
                </c:pt>
                <c:pt idx="860">
                  <c:v>1.5</c:v>
                </c:pt>
                <c:pt idx="861">
                  <c:v>1.5</c:v>
                </c:pt>
                <c:pt idx="862">
                  <c:v>1.5</c:v>
                </c:pt>
                <c:pt idx="863">
                  <c:v>1.5</c:v>
                </c:pt>
                <c:pt idx="864">
                  <c:v>1.5</c:v>
                </c:pt>
                <c:pt idx="865">
                  <c:v>1.5</c:v>
                </c:pt>
                <c:pt idx="866">
                  <c:v>1.5</c:v>
                </c:pt>
                <c:pt idx="867">
                  <c:v>1.5</c:v>
                </c:pt>
                <c:pt idx="868">
                  <c:v>1.5</c:v>
                </c:pt>
                <c:pt idx="869">
                  <c:v>1.5</c:v>
                </c:pt>
                <c:pt idx="870">
                  <c:v>1.5</c:v>
                </c:pt>
                <c:pt idx="871">
                  <c:v>1.5</c:v>
                </c:pt>
                <c:pt idx="872">
                  <c:v>1.5</c:v>
                </c:pt>
                <c:pt idx="873">
                  <c:v>1.5</c:v>
                </c:pt>
                <c:pt idx="874">
                  <c:v>1.5</c:v>
                </c:pt>
                <c:pt idx="875">
                  <c:v>1.5</c:v>
                </c:pt>
                <c:pt idx="876">
                  <c:v>1.5</c:v>
                </c:pt>
                <c:pt idx="877">
                  <c:v>1.5</c:v>
                </c:pt>
                <c:pt idx="878">
                  <c:v>1.5</c:v>
                </c:pt>
                <c:pt idx="879">
                  <c:v>1.5</c:v>
                </c:pt>
                <c:pt idx="880">
                  <c:v>1.5</c:v>
                </c:pt>
                <c:pt idx="881">
                  <c:v>1.5</c:v>
                </c:pt>
                <c:pt idx="882">
                  <c:v>1.5</c:v>
                </c:pt>
                <c:pt idx="883">
                  <c:v>1.5</c:v>
                </c:pt>
                <c:pt idx="884">
                  <c:v>1.5</c:v>
                </c:pt>
                <c:pt idx="885">
                  <c:v>1.5</c:v>
                </c:pt>
                <c:pt idx="886">
                  <c:v>1.5</c:v>
                </c:pt>
                <c:pt idx="887">
                  <c:v>1.5</c:v>
                </c:pt>
                <c:pt idx="888">
                  <c:v>1.5</c:v>
                </c:pt>
                <c:pt idx="889">
                  <c:v>1.5</c:v>
                </c:pt>
                <c:pt idx="890">
                  <c:v>1.5</c:v>
                </c:pt>
                <c:pt idx="891">
                  <c:v>1.5</c:v>
                </c:pt>
                <c:pt idx="892">
                  <c:v>1.5</c:v>
                </c:pt>
                <c:pt idx="893">
                  <c:v>1.5</c:v>
                </c:pt>
                <c:pt idx="894">
                  <c:v>1.5</c:v>
                </c:pt>
                <c:pt idx="895">
                  <c:v>1.5</c:v>
                </c:pt>
                <c:pt idx="896">
                  <c:v>1.5</c:v>
                </c:pt>
                <c:pt idx="897">
                  <c:v>1.5</c:v>
                </c:pt>
                <c:pt idx="898">
                  <c:v>1.5</c:v>
                </c:pt>
                <c:pt idx="899">
                  <c:v>1.5</c:v>
                </c:pt>
                <c:pt idx="900">
                  <c:v>1.5</c:v>
                </c:pt>
                <c:pt idx="901">
                  <c:v>1.5</c:v>
                </c:pt>
                <c:pt idx="902">
                  <c:v>1.5</c:v>
                </c:pt>
                <c:pt idx="903">
                  <c:v>1.5</c:v>
                </c:pt>
                <c:pt idx="904">
                  <c:v>1.5</c:v>
                </c:pt>
                <c:pt idx="905">
                  <c:v>1.5</c:v>
                </c:pt>
                <c:pt idx="906">
                  <c:v>1.5</c:v>
                </c:pt>
                <c:pt idx="907">
                  <c:v>1.5</c:v>
                </c:pt>
                <c:pt idx="908">
                  <c:v>1.5</c:v>
                </c:pt>
                <c:pt idx="909">
                  <c:v>1.5</c:v>
                </c:pt>
                <c:pt idx="910">
                  <c:v>1.5</c:v>
                </c:pt>
                <c:pt idx="911">
                  <c:v>1.5</c:v>
                </c:pt>
                <c:pt idx="912">
                  <c:v>1.5</c:v>
                </c:pt>
                <c:pt idx="913">
                  <c:v>1.5</c:v>
                </c:pt>
                <c:pt idx="914">
                  <c:v>1.5</c:v>
                </c:pt>
                <c:pt idx="915">
                  <c:v>1.5</c:v>
                </c:pt>
                <c:pt idx="916">
                  <c:v>1.5</c:v>
                </c:pt>
                <c:pt idx="917">
                  <c:v>1.5</c:v>
                </c:pt>
                <c:pt idx="918">
                  <c:v>1.5</c:v>
                </c:pt>
                <c:pt idx="919">
                  <c:v>1.5</c:v>
                </c:pt>
                <c:pt idx="920">
                  <c:v>1.5</c:v>
                </c:pt>
                <c:pt idx="921">
                  <c:v>1.5</c:v>
                </c:pt>
                <c:pt idx="922">
                  <c:v>1.5</c:v>
                </c:pt>
                <c:pt idx="923">
                  <c:v>1.5</c:v>
                </c:pt>
                <c:pt idx="924">
                  <c:v>1.5</c:v>
                </c:pt>
                <c:pt idx="925">
                  <c:v>1.5</c:v>
                </c:pt>
                <c:pt idx="926">
                  <c:v>1.5</c:v>
                </c:pt>
                <c:pt idx="927">
                  <c:v>1.5</c:v>
                </c:pt>
                <c:pt idx="928">
                  <c:v>1.5</c:v>
                </c:pt>
                <c:pt idx="929">
                  <c:v>1.5</c:v>
                </c:pt>
                <c:pt idx="930">
                  <c:v>1.5</c:v>
                </c:pt>
                <c:pt idx="931">
                  <c:v>1.5</c:v>
                </c:pt>
                <c:pt idx="932">
                  <c:v>1.5</c:v>
                </c:pt>
                <c:pt idx="933">
                  <c:v>1.5</c:v>
                </c:pt>
                <c:pt idx="934">
                  <c:v>1.5</c:v>
                </c:pt>
                <c:pt idx="935">
                  <c:v>1.5</c:v>
                </c:pt>
                <c:pt idx="936">
                  <c:v>1.5</c:v>
                </c:pt>
                <c:pt idx="937">
                  <c:v>1.5</c:v>
                </c:pt>
                <c:pt idx="938">
                  <c:v>1.5</c:v>
                </c:pt>
                <c:pt idx="939">
                  <c:v>1.5</c:v>
                </c:pt>
                <c:pt idx="940">
                  <c:v>1.5</c:v>
                </c:pt>
                <c:pt idx="941">
                  <c:v>1.5</c:v>
                </c:pt>
                <c:pt idx="942">
                  <c:v>1.5</c:v>
                </c:pt>
                <c:pt idx="943">
                  <c:v>1.5</c:v>
                </c:pt>
                <c:pt idx="944">
                  <c:v>1.5</c:v>
                </c:pt>
                <c:pt idx="945">
                  <c:v>1.5</c:v>
                </c:pt>
                <c:pt idx="946">
                  <c:v>1.5</c:v>
                </c:pt>
                <c:pt idx="947">
                  <c:v>1.5</c:v>
                </c:pt>
                <c:pt idx="948">
                  <c:v>1.5</c:v>
                </c:pt>
                <c:pt idx="949">
                  <c:v>1.5</c:v>
                </c:pt>
                <c:pt idx="950">
                  <c:v>1.5</c:v>
                </c:pt>
                <c:pt idx="951">
                  <c:v>1.5</c:v>
                </c:pt>
                <c:pt idx="952">
                  <c:v>1.5</c:v>
                </c:pt>
                <c:pt idx="953">
                  <c:v>1.5</c:v>
                </c:pt>
                <c:pt idx="954">
                  <c:v>1.5</c:v>
                </c:pt>
                <c:pt idx="955">
                  <c:v>1.5</c:v>
                </c:pt>
                <c:pt idx="956">
                  <c:v>1.5</c:v>
                </c:pt>
                <c:pt idx="957">
                  <c:v>1.5</c:v>
                </c:pt>
                <c:pt idx="958">
                  <c:v>1.5</c:v>
                </c:pt>
                <c:pt idx="959">
                  <c:v>1.5</c:v>
                </c:pt>
                <c:pt idx="960">
                  <c:v>1.5</c:v>
                </c:pt>
                <c:pt idx="961">
                  <c:v>1.5</c:v>
                </c:pt>
                <c:pt idx="962">
                  <c:v>1.5</c:v>
                </c:pt>
                <c:pt idx="963">
                  <c:v>1.5</c:v>
                </c:pt>
                <c:pt idx="964">
                  <c:v>1.5</c:v>
                </c:pt>
                <c:pt idx="965">
                  <c:v>1.5</c:v>
                </c:pt>
                <c:pt idx="966">
                  <c:v>1.5</c:v>
                </c:pt>
                <c:pt idx="967">
                  <c:v>1.5</c:v>
                </c:pt>
                <c:pt idx="968">
                  <c:v>1.5</c:v>
                </c:pt>
                <c:pt idx="969">
                  <c:v>1.5</c:v>
                </c:pt>
                <c:pt idx="970">
                  <c:v>1.5</c:v>
                </c:pt>
                <c:pt idx="971">
                  <c:v>1.5</c:v>
                </c:pt>
                <c:pt idx="972">
                  <c:v>1.5</c:v>
                </c:pt>
                <c:pt idx="973">
                  <c:v>1.5</c:v>
                </c:pt>
                <c:pt idx="974">
                  <c:v>1.5</c:v>
                </c:pt>
                <c:pt idx="975">
                  <c:v>1.5</c:v>
                </c:pt>
                <c:pt idx="976">
                  <c:v>1.5</c:v>
                </c:pt>
                <c:pt idx="977">
                  <c:v>1.5</c:v>
                </c:pt>
                <c:pt idx="978">
                  <c:v>1.5</c:v>
                </c:pt>
                <c:pt idx="979">
                  <c:v>1.5</c:v>
                </c:pt>
                <c:pt idx="980">
                  <c:v>1.5</c:v>
                </c:pt>
                <c:pt idx="981">
                  <c:v>1.5</c:v>
                </c:pt>
                <c:pt idx="982">
                  <c:v>1.5</c:v>
                </c:pt>
                <c:pt idx="983">
                  <c:v>1.5</c:v>
                </c:pt>
                <c:pt idx="984">
                  <c:v>1.5</c:v>
                </c:pt>
                <c:pt idx="985">
                  <c:v>1.5</c:v>
                </c:pt>
                <c:pt idx="986">
                  <c:v>1.5</c:v>
                </c:pt>
                <c:pt idx="987">
                  <c:v>1.5</c:v>
                </c:pt>
                <c:pt idx="988">
                  <c:v>1.5</c:v>
                </c:pt>
                <c:pt idx="989">
                  <c:v>1.5</c:v>
                </c:pt>
                <c:pt idx="990">
                  <c:v>1.5</c:v>
                </c:pt>
                <c:pt idx="991">
                  <c:v>1.5</c:v>
                </c:pt>
                <c:pt idx="992">
                  <c:v>1.5</c:v>
                </c:pt>
                <c:pt idx="993">
                  <c:v>1.5</c:v>
                </c:pt>
                <c:pt idx="994">
                  <c:v>1.5</c:v>
                </c:pt>
                <c:pt idx="995">
                  <c:v>1.5</c:v>
                </c:pt>
                <c:pt idx="996">
                  <c:v>1.5</c:v>
                </c:pt>
                <c:pt idx="997">
                  <c:v>1.5</c:v>
                </c:pt>
                <c:pt idx="998">
                  <c:v>1.5</c:v>
                </c:pt>
                <c:pt idx="999">
                  <c:v>1.5</c:v>
                </c:pt>
                <c:pt idx="1000">
                  <c:v>1.5</c:v>
                </c:pt>
                <c:pt idx="1001">
                  <c:v>1.5</c:v>
                </c:pt>
                <c:pt idx="1002">
                  <c:v>1.5</c:v>
                </c:pt>
                <c:pt idx="1003">
                  <c:v>1.5</c:v>
                </c:pt>
                <c:pt idx="1004">
                  <c:v>1.5</c:v>
                </c:pt>
                <c:pt idx="1005">
                  <c:v>1.5</c:v>
                </c:pt>
                <c:pt idx="1006">
                  <c:v>1.5</c:v>
                </c:pt>
                <c:pt idx="1007">
                  <c:v>1.5</c:v>
                </c:pt>
                <c:pt idx="1008">
                  <c:v>1.5</c:v>
                </c:pt>
                <c:pt idx="1009">
                  <c:v>1.5</c:v>
                </c:pt>
                <c:pt idx="1010">
                  <c:v>1.5</c:v>
                </c:pt>
                <c:pt idx="1011">
                  <c:v>1.5</c:v>
                </c:pt>
                <c:pt idx="1012">
                  <c:v>1.5</c:v>
                </c:pt>
                <c:pt idx="1013">
                  <c:v>1.5</c:v>
                </c:pt>
                <c:pt idx="1014">
                  <c:v>1.5</c:v>
                </c:pt>
                <c:pt idx="1015">
                  <c:v>1.5</c:v>
                </c:pt>
                <c:pt idx="1016">
                  <c:v>1.5</c:v>
                </c:pt>
                <c:pt idx="1017">
                  <c:v>1.5</c:v>
                </c:pt>
                <c:pt idx="1018">
                  <c:v>1.5</c:v>
                </c:pt>
                <c:pt idx="1019">
                  <c:v>1.5</c:v>
                </c:pt>
                <c:pt idx="1020">
                  <c:v>1.5</c:v>
                </c:pt>
                <c:pt idx="1021">
                  <c:v>1.5</c:v>
                </c:pt>
                <c:pt idx="1022">
                  <c:v>1.5</c:v>
                </c:pt>
                <c:pt idx="1023">
                  <c:v>1.5</c:v>
                </c:pt>
                <c:pt idx="1024">
                  <c:v>1.5</c:v>
                </c:pt>
                <c:pt idx="1025">
                  <c:v>1.5</c:v>
                </c:pt>
                <c:pt idx="1026">
                  <c:v>1.5</c:v>
                </c:pt>
                <c:pt idx="1027">
                  <c:v>1.5</c:v>
                </c:pt>
                <c:pt idx="1028">
                  <c:v>1.5</c:v>
                </c:pt>
                <c:pt idx="1029">
                  <c:v>1.5</c:v>
                </c:pt>
                <c:pt idx="1030">
                  <c:v>1.5</c:v>
                </c:pt>
                <c:pt idx="1031">
                  <c:v>1.5</c:v>
                </c:pt>
                <c:pt idx="1032">
                  <c:v>1.5</c:v>
                </c:pt>
                <c:pt idx="1033">
                  <c:v>1.5</c:v>
                </c:pt>
                <c:pt idx="1034">
                  <c:v>1.5</c:v>
                </c:pt>
                <c:pt idx="1035">
                  <c:v>1.5</c:v>
                </c:pt>
                <c:pt idx="1036">
                  <c:v>1.5</c:v>
                </c:pt>
                <c:pt idx="1037">
                  <c:v>1.5</c:v>
                </c:pt>
                <c:pt idx="1038">
                  <c:v>1.5</c:v>
                </c:pt>
                <c:pt idx="1039">
                  <c:v>1.5</c:v>
                </c:pt>
                <c:pt idx="1040">
                  <c:v>1.5</c:v>
                </c:pt>
                <c:pt idx="1041">
                  <c:v>1.5</c:v>
                </c:pt>
                <c:pt idx="1042">
                  <c:v>1.5</c:v>
                </c:pt>
                <c:pt idx="1043">
                  <c:v>1.5</c:v>
                </c:pt>
                <c:pt idx="1044">
                  <c:v>1.5</c:v>
                </c:pt>
                <c:pt idx="1045">
                  <c:v>1.5</c:v>
                </c:pt>
                <c:pt idx="1046">
                  <c:v>1.5</c:v>
                </c:pt>
                <c:pt idx="1047">
                  <c:v>1.5</c:v>
                </c:pt>
                <c:pt idx="1048">
                  <c:v>1.5</c:v>
                </c:pt>
                <c:pt idx="1049">
                  <c:v>1.5</c:v>
                </c:pt>
                <c:pt idx="1050">
                  <c:v>1.5</c:v>
                </c:pt>
                <c:pt idx="1051">
                  <c:v>1.5</c:v>
                </c:pt>
                <c:pt idx="1052">
                  <c:v>1.5</c:v>
                </c:pt>
                <c:pt idx="1053">
                  <c:v>1.5</c:v>
                </c:pt>
                <c:pt idx="1054">
                  <c:v>1.5</c:v>
                </c:pt>
                <c:pt idx="1055">
                  <c:v>1.5</c:v>
                </c:pt>
                <c:pt idx="1056">
                  <c:v>1.5</c:v>
                </c:pt>
                <c:pt idx="1057">
                  <c:v>1.5</c:v>
                </c:pt>
                <c:pt idx="1058">
                  <c:v>1.5</c:v>
                </c:pt>
                <c:pt idx="1059">
                  <c:v>1.5</c:v>
                </c:pt>
                <c:pt idx="1060">
                  <c:v>1.5</c:v>
                </c:pt>
                <c:pt idx="1061">
                  <c:v>1.5</c:v>
                </c:pt>
                <c:pt idx="1062">
                  <c:v>1.5</c:v>
                </c:pt>
                <c:pt idx="1063">
                  <c:v>1.5</c:v>
                </c:pt>
                <c:pt idx="1064">
                  <c:v>1.5</c:v>
                </c:pt>
                <c:pt idx="1065">
                  <c:v>1.5</c:v>
                </c:pt>
                <c:pt idx="1066">
                  <c:v>1.5</c:v>
                </c:pt>
                <c:pt idx="1067">
                  <c:v>1.5</c:v>
                </c:pt>
                <c:pt idx="1068">
                  <c:v>1.5</c:v>
                </c:pt>
                <c:pt idx="1069">
                  <c:v>1.5</c:v>
                </c:pt>
                <c:pt idx="1070">
                  <c:v>1.5</c:v>
                </c:pt>
                <c:pt idx="1071">
                  <c:v>1.5</c:v>
                </c:pt>
                <c:pt idx="1072">
                  <c:v>1.5</c:v>
                </c:pt>
                <c:pt idx="1073">
                  <c:v>1.5</c:v>
                </c:pt>
                <c:pt idx="1074">
                  <c:v>1.5</c:v>
                </c:pt>
                <c:pt idx="1075">
                  <c:v>1.5</c:v>
                </c:pt>
                <c:pt idx="1076">
                  <c:v>1.5</c:v>
                </c:pt>
                <c:pt idx="1077">
                  <c:v>1.5</c:v>
                </c:pt>
                <c:pt idx="1078">
                  <c:v>1.5</c:v>
                </c:pt>
                <c:pt idx="1079">
                  <c:v>1.5</c:v>
                </c:pt>
                <c:pt idx="1080">
                  <c:v>1.5</c:v>
                </c:pt>
                <c:pt idx="1081">
                  <c:v>1.5</c:v>
                </c:pt>
                <c:pt idx="1082">
                  <c:v>1.5</c:v>
                </c:pt>
                <c:pt idx="1083">
                  <c:v>1.5</c:v>
                </c:pt>
                <c:pt idx="1084">
                  <c:v>1.5</c:v>
                </c:pt>
                <c:pt idx="1085">
                  <c:v>1.5</c:v>
                </c:pt>
                <c:pt idx="1086">
                  <c:v>1.5</c:v>
                </c:pt>
                <c:pt idx="1087">
                  <c:v>1.5</c:v>
                </c:pt>
                <c:pt idx="1088">
                  <c:v>1.5</c:v>
                </c:pt>
                <c:pt idx="1089">
                  <c:v>1.5</c:v>
                </c:pt>
                <c:pt idx="1090">
                  <c:v>1.5</c:v>
                </c:pt>
                <c:pt idx="1091">
                  <c:v>1.5</c:v>
                </c:pt>
                <c:pt idx="1092">
                  <c:v>1.5</c:v>
                </c:pt>
                <c:pt idx="1093">
                  <c:v>1.5</c:v>
                </c:pt>
                <c:pt idx="1094">
                  <c:v>1.5</c:v>
                </c:pt>
                <c:pt idx="1095">
                  <c:v>1.5</c:v>
                </c:pt>
                <c:pt idx="1096">
                  <c:v>1.5</c:v>
                </c:pt>
                <c:pt idx="1097">
                  <c:v>1.5</c:v>
                </c:pt>
                <c:pt idx="1098">
                  <c:v>1.5</c:v>
                </c:pt>
                <c:pt idx="1099">
                  <c:v>1.5</c:v>
                </c:pt>
                <c:pt idx="1100">
                  <c:v>1.5</c:v>
                </c:pt>
                <c:pt idx="1101">
                  <c:v>1.5</c:v>
                </c:pt>
                <c:pt idx="1102">
                  <c:v>1.5</c:v>
                </c:pt>
                <c:pt idx="1103">
                  <c:v>1.5</c:v>
                </c:pt>
                <c:pt idx="1104">
                  <c:v>1.5</c:v>
                </c:pt>
                <c:pt idx="1105">
                  <c:v>1.5</c:v>
                </c:pt>
                <c:pt idx="1106">
                  <c:v>1.5</c:v>
                </c:pt>
                <c:pt idx="1107">
                  <c:v>1.5</c:v>
                </c:pt>
                <c:pt idx="1108">
                  <c:v>1.5</c:v>
                </c:pt>
                <c:pt idx="1109">
                  <c:v>1.5</c:v>
                </c:pt>
                <c:pt idx="1110">
                  <c:v>1.5</c:v>
                </c:pt>
                <c:pt idx="1111">
                  <c:v>1.5</c:v>
                </c:pt>
                <c:pt idx="1112">
                  <c:v>1.5</c:v>
                </c:pt>
                <c:pt idx="1113">
                  <c:v>1.5</c:v>
                </c:pt>
                <c:pt idx="1114">
                  <c:v>1.5</c:v>
                </c:pt>
                <c:pt idx="1115">
                  <c:v>1.5</c:v>
                </c:pt>
                <c:pt idx="1116">
                  <c:v>1.5</c:v>
                </c:pt>
                <c:pt idx="1117">
                  <c:v>1.5</c:v>
                </c:pt>
                <c:pt idx="1118">
                  <c:v>1.5</c:v>
                </c:pt>
                <c:pt idx="1119">
                  <c:v>1.5</c:v>
                </c:pt>
                <c:pt idx="1120">
                  <c:v>1.5</c:v>
                </c:pt>
                <c:pt idx="1121">
                  <c:v>1.5</c:v>
                </c:pt>
                <c:pt idx="1122">
                  <c:v>1.5</c:v>
                </c:pt>
                <c:pt idx="1123">
                  <c:v>1.5</c:v>
                </c:pt>
                <c:pt idx="1124">
                  <c:v>1.5</c:v>
                </c:pt>
                <c:pt idx="1125">
                  <c:v>1.5</c:v>
                </c:pt>
                <c:pt idx="1126">
                  <c:v>1.5</c:v>
                </c:pt>
                <c:pt idx="1127">
                  <c:v>1.5</c:v>
                </c:pt>
                <c:pt idx="1128">
                  <c:v>1.5</c:v>
                </c:pt>
                <c:pt idx="1129">
                  <c:v>1.5</c:v>
                </c:pt>
                <c:pt idx="1130">
                  <c:v>1.5</c:v>
                </c:pt>
                <c:pt idx="1131">
                  <c:v>1.5</c:v>
                </c:pt>
                <c:pt idx="1132">
                  <c:v>1.5</c:v>
                </c:pt>
                <c:pt idx="1133">
                  <c:v>1.5</c:v>
                </c:pt>
                <c:pt idx="1134">
                  <c:v>1.5</c:v>
                </c:pt>
                <c:pt idx="1135">
                  <c:v>1.5</c:v>
                </c:pt>
                <c:pt idx="1136">
                  <c:v>1.5</c:v>
                </c:pt>
                <c:pt idx="1137">
                  <c:v>1.5</c:v>
                </c:pt>
                <c:pt idx="1138">
                  <c:v>1.5</c:v>
                </c:pt>
                <c:pt idx="1139">
                  <c:v>1.5</c:v>
                </c:pt>
                <c:pt idx="1140">
                  <c:v>1.5</c:v>
                </c:pt>
                <c:pt idx="1141">
                  <c:v>1.5</c:v>
                </c:pt>
                <c:pt idx="1142">
                  <c:v>1.5</c:v>
                </c:pt>
                <c:pt idx="1143">
                  <c:v>1.5</c:v>
                </c:pt>
                <c:pt idx="1144">
                  <c:v>1.5</c:v>
                </c:pt>
                <c:pt idx="1145">
                  <c:v>1.5</c:v>
                </c:pt>
                <c:pt idx="1146">
                  <c:v>1.5</c:v>
                </c:pt>
                <c:pt idx="1147">
                  <c:v>1.5</c:v>
                </c:pt>
                <c:pt idx="1148">
                  <c:v>1.5</c:v>
                </c:pt>
                <c:pt idx="1149">
                  <c:v>1.5</c:v>
                </c:pt>
                <c:pt idx="1150">
                  <c:v>1.5</c:v>
                </c:pt>
                <c:pt idx="1151">
                  <c:v>1.5</c:v>
                </c:pt>
                <c:pt idx="1152">
                  <c:v>1.5</c:v>
                </c:pt>
                <c:pt idx="1153">
                  <c:v>1.5</c:v>
                </c:pt>
                <c:pt idx="1154">
                  <c:v>1.5</c:v>
                </c:pt>
                <c:pt idx="1155">
                  <c:v>1.5</c:v>
                </c:pt>
                <c:pt idx="1156">
                  <c:v>1.5</c:v>
                </c:pt>
                <c:pt idx="1157">
                  <c:v>1.5</c:v>
                </c:pt>
                <c:pt idx="1158">
                  <c:v>1.5</c:v>
                </c:pt>
                <c:pt idx="1159">
                  <c:v>1.5</c:v>
                </c:pt>
                <c:pt idx="1160">
                  <c:v>1.5</c:v>
                </c:pt>
                <c:pt idx="1161">
                  <c:v>1.5</c:v>
                </c:pt>
                <c:pt idx="1162">
                  <c:v>1.5</c:v>
                </c:pt>
                <c:pt idx="1163">
                  <c:v>1.5</c:v>
                </c:pt>
                <c:pt idx="1164">
                  <c:v>1.5</c:v>
                </c:pt>
                <c:pt idx="1165">
                  <c:v>1.5</c:v>
                </c:pt>
                <c:pt idx="1166">
                  <c:v>1.5</c:v>
                </c:pt>
                <c:pt idx="1167">
                  <c:v>1.5</c:v>
                </c:pt>
                <c:pt idx="1168">
                  <c:v>1.5</c:v>
                </c:pt>
                <c:pt idx="1169">
                  <c:v>1.5</c:v>
                </c:pt>
                <c:pt idx="1170">
                  <c:v>1.5</c:v>
                </c:pt>
                <c:pt idx="1171">
                  <c:v>1.5</c:v>
                </c:pt>
                <c:pt idx="1172">
                  <c:v>1.5</c:v>
                </c:pt>
                <c:pt idx="1173">
                  <c:v>1.5</c:v>
                </c:pt>
                <c:pt idx="1174">
                  <c:v>1.5</c:v>
                </c:pt>
                <c:pt idx="1175">
                  <c:v>1.5</c:v>
                </c:pt>
                <c:pt idx="1176">
                  <c:v>1.5</c:v>
                </c:pt>
                <c:pt idx="1177">
                  <c:v>1.5</c:v>
                </c:pt>
                <c:pt idx="1178">
                  <c:v>1.5</c:v>
                </c:pt>
                <c:pt idx="1179">
                  <c:v>1.5</c:v>
                </c:pt>
                <c:pt idx="1180">
                  <c:v>1.5</c:v>
                </c:pt>
                <c:pt idx="1181">
                  <c:v>1.5</c:v>
                </c:pt>
                <c:pt idx="1182">
                  <c:v>1.5</c:v>
                </c:pt>
                <c:pt idx="1183">
                  <c:v>1.5</c:v>
                </c:pt>
                <c:pt idx="1184">
                  <c:v>1.5</c:v>
                </c:pt>
                <c:pt idx="1185">
                  <c:v>1.5</c:v>
                </c:pt>
                <c:pt idx="1186">
                  <c:v>1.5</c:v>
                </c:pt>
                <c:pt idx="1187">
                  <c:v>1.5</c:v>
                </c:pt>
                <c:pt idx="1188">
                  <c:v>1.5</c:v>
                </c:pt>
                <c:pt idx="1189">
                  <c:v>1.5</c:v>
                </c:pt>
                <c:pt idx="1190">
                  <c:v>1.5</c:v>
                </c:pt>
                <c:pt idx="1191">
                  <c:v>1.5</c:v>
                </c:pt>
                <c:pt idx="1192">
                  <c:v>1.5</c:v>
                </c:pt>
                <c:pt idx="1193">
                  <c:v>1.5</c:v>
                </c:pt>
                <c:pt idx="1194">
                  <c:v>1.5</c:v>
                </c:pt>
                <c:pt idx="1195">
                  <c:v>1.5</c:v>
                </c:pt>
                <c:pt idx="1196">
                  <c:v>1.5</c:v>
                </c:pt>
                <c:pt idx="1197">
                  <c:v>1.5</c:v>
                </c:pt>
                <c:pt idx="1198">
                  <c:v>1.5</c:v>
                </c:pt>
                <c:pt idx="1199">
                  <c:v>1.5</c:v>
                </c:pt>
                <c:pt idx="1200">
                  <c:v>1.5</c:v>
                </c:pt>
                <c:pt idx="1201">
                  <c:v>1.5</c:v>
                </c:pt>
                <c:pt idx="1202">
                  <c:v>1.5</c:v>
                </c:pt>
                <c:pt idx="1203">
                  <c:v>1.5</c:v>
                </c:pt>
                <c:pt idx="1204">
                  <c:v>1.5</c:v>
                </c:pt>
                <c:pt idx="1205">
                  <c:v>1.5</c:v>
                </c:pt>
                <c:pt idx="1206">
                  <c:v>1.5</c:v>
                </c:pt>
                <c:pt idx="1207">
                  <c:v>1.5</c:v>
                </c:pt>
                <c:pt idx="1208">
                  <c:v>1.5</c:v>
                </c:pt>
                <c:pt idx="1209">
                  <c:v>1.5</c:v>
                </c:pt>
                <c:pt idx="1210">
                  <c:v>1.5</c:v>
                </c:pt>
                <c:pt idx="1211">
                  <c:v>1.5</c:v>
                </c:pt>
                <c:pt idx="1212">
                  <c:v>1.5</c:v>
                </c:pt>
                <c:pt idx="1213">
                  <c:v>1.5</c:v>
                </c:pt>
                <c:pt idx="1214">
                  <c:v>1.5</c:v>
                </c:pt>
                <c:pt idx="1215">
                  <c:v>1.5</c:v>
                </c:pt>
                <c:pt idx="1216">
                  <c:v>1.5</c:v>
                </c:pt>
                <c:pt idx="1217">
                  <c:v>1.5</c:v>
                </c:pt>
                <c:pt idx="1218">
                  <c:v>1.5</c:v>
                </c:pt>
                <c:pt idx="1219">
                  <c:v>1.5</c:v>
                </c:pt>
                <c:pt idx="1220">
                  <c:v>1.5</c:v>
                </c:pt>
                <c:pt idx="1221">
                  <c:v>1.5</c:v>
                </c:pt>
                <c:pt idx="1222">
                  <c:v>1.5</c:v>
                </c:pt>
                <c:pt idx="1223">
                  <c:v>1.5</c:v>
                </c:pt>
                <c:pt idx="1224">
                  <c:v>1.5</c:v>
                </c:pt>
                <c:pt idx="1225">
                  <c:v>1.5</c:v>
                </c:pt>
                <c:pt idx="1226">
                  <c:v>1.5</c:v>
                </c:pt>
                <c:pt idx="1227">
                  <c:v>1.5</c:v>
                </c:pt>
                <c:pt idx="1228">
                  <c:v>1.5</c:v>
                </c:pt>
                <c:pt idx="1229">
                  <c:v>1.5</c:v>
                </c:pt>
                <c:pt idx="1230">
                  <c:v>1.5</c:v>
                </c:pt>
                <c:pt idx="1231">
                  <c:v>1.5</c:v>
                </c:pt>
                <c:pt idx="1232">
                  <c:v>1.5</c:v>
                </c:pt>
                <c:pt idx="1233">
                  <c:v>1.5</c:v>
                </c:pt>
                <c:pt idx="1234">
                  <c:v>1.5</c:v>
                </c:pt>
                <c:pt idx="1235">
                  <c:v>1.5</c:v>
                </c:pt>
                <c:pt idx="1236">
                  <c:v>1.5</c:v>
                </c:pt>
                <c:pt idx="1237">
                  <c:v>1.5</c:v>
                </c:pt>
                <c:pt idx="1238">
                  <c:v>1.5</c:v>
                </c:pt>
                <c:pt idx="1239">
                  <c:v>1.5</c:v>
                </c:pt>
                <c:pt idx="1240">
                  <c:v>1.5</c:v>
                </c:pt>
                <c:pt idx="1241">
                  <c:v>1.5</c:v>
                </c:pt>
                <c:pt idx="1242">
                  <c:v>1.5</c:v>
                </c:pt>
                <c:pt idx="1243">
                  <c:v>1.5</c:v>
                </c:pt>
                <c:pt idx="1244">
                  <c:v>1.5</c:v>
                </c:pt>
                <c:pt idx="1245">
                  <c:v>1.5</c:v>
                </c:pt>
                <c:pt idx="1246">
                  <c:v>1.5</c:v>
                </c:pt>
                <c:pt idx="1247">
                  <c:v>1.5</c:v>
                </c:pt>
                <c:pt idx="1248">
                  <c:v>1.5</c:v>
                </c:pt>
                <c:pt idx="1249">
                  <c:v>1.5</c:v>
                </c:pt>
                <c:pt idx="1250">
                  <c:v>1.5</c:v>
                </c:pt>
                <c:pt idx="1251">
                  <c:v>1.5</c:v>
                </c:pt>
                <c:pt idx="1252">
                  <c:v>1.5</c:v>
                </c:pt>
                <c:pt idx="1253">
                  <c:v>1.5</c:v>
                </c:pt>
                <c:pt idx="1254">
                  <c:v>1.5</c:v>
                </c:pt>
                <c:pt idx="1255">
                  <c:v>1.5</c:v>
                </c:pt>
                <c:pt idx="1256">
                  <c:v>1.5</c:v>
                </c:pt>
                <c:pt idx="1257">
                  <c:v>1.5</c:v>
                </c:pt>
                <c:pt idx="1258">
                  <c:v>1.5</c:v>
                </c:pt>
                <c:pt idx="1259">
                  <c:v>1.5</c:v>
                </c:pt>
                <c:pt idx="1260">
                  <c:v>1.5</c:v>
                </c:pt>
                <c:pt idx="1261">
                  <c:v>1.5</c:v>
                </c:pt>
                <c:pt idx="1262">
                  <c:v>1.5</c:v>
                </c:pt>
                <c:pt idx="1263">
                  <c:v>1.5</c:v>
                </c:pt>
                <c:pt idx="1264">
                  <c:v>1.5</c:v>
                </c:pt>
                <c:pt idx="1265">
                  <c:v>1.5</c:v>
                </c:pt>
                <c:pt idx="1266">
                  <c:v>1.5</c:v>
                </c:pt>
                <c:pt idx="1267">
                  <c:v>1.5</c:v>
                </c:pt>
                <c:pt idx="1268">
                  <c:v>1.5</c:v>
                </c:pt>
                <c:pt idx="1269">
                  <c:v>1.5</c:v>
                </c:pt>
                <c:pt idx="1270">
                  <c:v>1.5</c:v>
                </c:pt>
                <c:pt idx="1271">
                  <c:v>1.5</c:v>
                </c:pt>
                <c:pt idx="1272">
                  <c:v>1.5</c:v>
                </c:pt>
                <c:pt idx="1273">
                  <c:v>1.5</c:v>
                </c:pt>
                <c:pt idx="1274">
                  <c:v>1.5</c:v>
                </c:pt>
                <c:pt idx="1275">
                  <c:v>1.5</c:v>
                </c:pt>
                <c:pt idx="1276">
                  <c:v>1.5</c:v>
                </c:pt>
                <c:pt idx="1277">
                  <c:v>1.5</c:v>
                </c:pt>
                <c:pt idx="1278">
                  <c:v>1.5</c:v>
                </c:pt>
                <c:pt idx="1279">
                  <c:v>1.5</c:v>
                </c:pt>
                <c:pt idx="1280">
                  <c:v>1.5</c:v>
                </c:pt>
                <c:pt idx="1281">
                  <c:v>1.5</c:v>
                </c:pt>
                <c:pt idx="1282">
                  <c:v>1.5</c:v>
                </c:pt>
                <c:pt idx="1283">
                  <c:v>1.5</c:v>
                </c:pt>
                <c:pt idx="1284">
                  <c:v>1.5</c:v>
                </c:pt>
                <c:pt idx="1285">
                  <c:v>1.5</c:v>
                </c:pt>
                <c:pt idx="1286">
                  <c:v>1.5</c:v>
                </c:pt>
                <c:pt idx="1287">
                  <c:v>1.5</c:v>
                </c:pt>
                <c:pt idx="1288">
                  <c:v>1.5</c:v>
                </c:pt>
                <c:pt idx="1289">
                  <c:v>1.5</c:v>
                </c:pt>
                <c:pt idx="1290">
                  <c:v>1.5</c:v>
                </c:pt>
                <c:pt idx="1291">
                  <c:v>1.5</c:v>
                </c:pt>
                <c:pt idx="1292">
                  <c:v>1.5</c:v>
                </c:pt>
                <c:pt idx="1293">
                  <c:v>1.5</c:v>
                </c:pt>
                <c:pt idx="1294">
                  <c:v>1.5</c:v>
                </c:pt>
                <c:pt idx="1295">
                  <c:v>1.5</c:v>
                </c:pt>
                <c:pt idx="1296">
                  <c:v>1.5</c:v>
                </c:pt>
                <c:pt idx="1297">
                  <c:v>1.5</c:v>
                </c:pt>
                <c:pt idx="1298">
                  <c:v>1.5</c:v>
                </c:pt>
                <c:pt idx="1299">
                  <c:v>1.5</c:v>
                </c:pt>
                <c:pt idx="1300">
                  <c:v>1.5</c:v>
                </c:pt>
                <c:pt idx="1301">
                  <c:v>1.5</c:v>
                </c:pt>
                <c:pt idx="1302">
                  <c:v>1.5</c:v>
                </c:pt>
                <c:pt idx="1303">
                  <c:v>1.5</c:v>
                </c:pt>
                <c:pt idx="1304">
                  <c:v>1.5</c:v>
                </c:pt>
                <c:pt idx="1305">
                  <c:v>1.5</c:v>
                </c:pt>
                <c:pt idx="1306">
                  <c:v>1.5</c:v>
                </c:pt>
                <c:pt idx="1307">
                  <c:v>1.5</c:v>
                </c:pt>
                <c:pt idx="1308">
                  <c:v>1.5</c:v>
                </c:pt>
                <c:pt idx="1309">
                  <c:v>1.5</c:v>
                </c:pt>
                <c:pt idx="1310">
                  <c:v>1.5</c:v>
                </c:pt>
                <c:pt idx="1311">
                  <c:v>1.5</c:v>
                </c:pt>
                <c:pt idx="1312">
                  <c:v>1.5</c:v>
                </c:pt>
                <c:pt idx="1313">
                  <c:v>1.5</c:v>
                </c:pt>
                <c:pt idx="1314">
                  <c:v>1.5</c:v>
                </c:pt>
                <c:pt idx="1315">
                  <c:v>1.5</c:v>
                </c:pt>
                <c:pt idx="1316">
                  <c:v>1.5</c:v>
                </c:pt>
                <c:pt idx="1317">
                  <c:v>1.5</c:v>
                </c:pt>
                <c:pt idx="1318">
                  <c:v>1.5</c:v>
                </c:pt>
                <c:pt idx="1319">
                  <c:v>1.5</c:v>
                </c:pt>
                <c:pt idx="1320">
                  <c:v>1.5</c:v>
                </c:pt>
                <c:pt idx="1321">
                  <c:v>1.5</c:v>
                </c:pt>
                <c:pt idx="1322">
                  <c:v>1.5</c:v>
                </c:pt>
                <c:pt idx="1323">
                  <c:v>1.5</c:v>
                </c:pt>
                <c:pt idx="1324">
                  <c:v>1.5</c:v>
                </c:pt>
                <c:pt idx="1325">
                  <c:v>1.5</c:v>
                </c:pt>
                <c:pt idx="1326">
                  <c:v>1.5</c:v>
                </c:pt>
                <c:pt idx="1327">
                  <c:v>1.5</c:v>
                </c:pt>
                <c:pt idx="1328">
                  <c:v>1.5</c:v>
                </c:pt>
                <c:pt idx="1329">
                  <c:v>1.5</c:v>
                </c:pt>
                <c:pt idx="1330">
                  <c:v>1.5</c:v>
                </c:pt>
                <c:pt idx="1331">
                  <c:v>1.5</c:v>
                </c:pt>
                <c:pt idx="1332">
                  <c:v>1.5</c:v>
                </c:pt>
                <c:pt idx="1333">
                  <c:v>1.5</c:v>
                </c:pt>
                <c:pt idx="1334">
                  <c:v>1.5</c:v>
                </c:pt>
                <c:pt idx="1335">
                  <c:v>1.5</c:v>
                </c:pt>
                <c:pt idx="1336">
                  <c:v>1.5</c:v>
                </c:pt>
                <c:pt idx="1337">
                  <c:v>1.5</c:v>
                </c:pt>
                <c:pt idx="1338">
                  <c:v>1.5</c:v>
                </c:pt>
                <c:pt idx="1339">
                  <c:v>1.5</c:v>
                </c:pt>
                <c:pt idx="1340">
                  <c:v>1.5</c:v>
                </c:pt>
                <c:pt idx="1341">
                  <c:v>1.5</c:v>
                </c:pt>
                <c:pt idx="1342">
                  <c:v>1.5</c:v>
                </c:pt>
                <c:pt idx="1343">
                  <c:v>1.5</c:v>
                </c:pt>
                <c:pt idx="1344">
                  <c:v>1.5</c:v>
                </c:pt>
                <c:pt idx="1345">
                  <c:v>1.5</c:v>
                </c:pt>
                <c:pt idx="1346">
                  <c:v>1.5</c:v>
                </c:pt>
                <c:pt idx="1347">
                  <c:v>1.5</c:v>
                </c:pt>
                <c:pt idx="1348">
                  <c:v>1.5</c:v>
                </c:pt>
                <c:pt idx="1349">
                  <c:v>1.5</c:v>
                </c:pt>
                <c:pt idx="1350">
                  <c:v>1.5</c:v>
                </c:pt>
                <c:pt idx="1351">
                  <c:v>1.5</c:v>
                </c:pt>
                <c:pt idx="1352">
                  <c:v>1.5</c:v>
                </c:pt>
                <c:pt idx="1353">
                  <c:v>1.5</c:v>
                </c:pt>
                <c:pt idx="1354">
                  <c:v>1.5</c:v>
                </c:pt>
                <c:pt idx="1355">
                  <c:v>1.5</c:v>
                </c:pt>
                <c:pt idx="1356">
                  <c:v>1.5</c:v>
                </c:pt>
                <c:pt idx="1357">
                  <c:v>1.5</c:v>
                </c:pt>
                <c:pt idx="1358">
                  <c:v>1.5</c:v>
                </c:pt>
                <c:pt idx="1359">
                  <c:v>1.5</c:v>
                </c:pt>
                <c:pt idx="1360">
                  <c:v>1.5</c:v>
                </c:pt>
                <c:pt idx="1361">
                  <c:v>1.5</c:v>
                </c:pt>
                <c:pt idx="1362">
                  <c:v>1.5</c:v>
                </c:pt>
                <c:pt idx="1363">
                  <c:v>1.5</c:v>
                </c:pt>
                <c:pt idx="1364">
                  <c:v>1.5</c:v>
                </c:pt>
                <c:pt idx="1365">
                  <c:v>1.5</c:v>
                </c:pt>
                <c:pt idx="1366">
                  <c:v>1.5</c:v>
                </c:pt>
                <c:pt idx="1367">
                  <c:v>1.5</c:v>
                </c:pt>
                <c:pt idx="1368">
                  <c:v>1.5</c:v>
                </c:pt>
                <c:pt idx="1369">
                  <c:v>1.5</c:v>
                </c:pt>
                <c:pt idx="1370">
                  <c:v>1.5</c:v>
                </c:pt>
                <c:pt idx="1371">
                  <c:v>1.5</c:v>
                </c:pt>
                <c:pt idx="1372">
                  <c:v>1.5</c:v>
                </c:pt>
                <c:pt idx="1373">
                  <c:v>1.5</c:v>
                </c:pt>
                <c:pt idx="1374">
                  <c:v>1.5</c:v>
                </c:pt>
                <c:pt idx="1375">
                  <c:v>1.5</c:v>
                </c:pt>
                <c:pt idx="1376">
                  <c:v>1.5</c:v>
                </c:pt>
                <c:pt idx="1377">
                  <c:v>1.5</c:v>
                </c:pt>
                <c:pt idx="1378">
                  <c:v>1.5</c:v>
                </c:pt>
                <c:pt idx="1379">
                  <c:v>1.5</c:v>
                </c:pt>
                <c:pt idx="1380">
                  <c:v>1.5</c:v>
                </c:pt>
                <c:pt idx="1381">
                  <c:v>1.5</c:v>
                </c:pt>
                <c:pt idx="1382">
                  <c:v>1.5</c:v>
                </c:pt>
                <c:pt idx="1383">
                  <c:v>1.5</c:v>
                </c:pt>
                <c:pt idx="1384">
                  <c:v>1.5</c:v>
                </c:pt>
                <c:pt idx="1385">
                  <c:v>1.5</c:v>
                </c:pt>
                <c:pt idx="1386">
                  <c:v>1.5</c:v>
                </c:pt>
                <c:pt idx="1387">
                  <c:v>1.5</c:v>
                </c:pt>
                <c:pt idx="1388">
                  <c:v>1.5</c:v>
                </c:pt>
                <c:pt idx="1389">
                  <c:v>1.5</c:v>
                </c:pt>
                <c:pt idx="1390">
                  <c:v>1.5</c:v>
                </c:pt>
                <c:pt idx="1391">
                  <c:v>1.5</c:v>
                </c:pt>
                <c:pt idx="1392">
                  <c:v>1.5</c:v>
                </c:pt>
                <c:pt idx="1393">
                  <c:v>1.5</c:v>
                </c:pt>
                <c:pt idx="1394">
                  <c:v>1.5</c:v>
                </c:pt>
                <c:pt idx="1395">
                  <c:v>1.5</c:v>
                </c:pt>
                <c:pt idx="1396">
                  <c:v>1.5</c:v>
                </c:pt>
                <c:pt idx="1397">
                  <c:v>1.5</c:v>
                </c:pt>
                <c:pt idx="1398">
                  <c:v>1.5</c:v>
                </c:pt>
                <c:pt idx="1399">
                  <c:v>1.5</c:v>
                </c:pt>
                <c:pt idx="1400">
                  <c:v>1.5</c:v>
                </c:pt>
                <c:pt idx="1401">
                  <c:v>1.5</c:v>
                </c:pt>
                <c:pt idx="1402">
                  <c:v>1.5</c:v>
                </c:pt>
                <c:pt idx="1403">
                  <c:v>1.5</c:v>
                </c:pt>
                <c:pt idx="1404">
                  <c:v>1.5</c:v>
                </c:pt>
                <c:pt idx="1405">
                  <c:v>1.5</c:v>
                </c:pt>
                <c:pt idx="1406">
                  <c:v>1.5</c:v>
                </c:pt>
                <c:pt idx="1407">
                  <c:v>1.5</c:v>
                </c:pt>
                <c:pt idx="1408">
                  <c:v>1.5</c:v>
                </c:pt>
                <c:pt idx="1409">
                  <c:v>1.5</c:v>
                </c:pt>
                <c:pt idx="1410">
                  <c:v>1.5</c:v>
                </c:pt>
                <c:pt idx="1411">
                  <c:v>1.5</c:v>
                </c:pt>
                <c:pt idx="1412">
                  <c:v>1.5</c:v>
                </c:pt>
                <c:pt idx="1413">
                  <c:v>1.5</c:v>
                </c:pt>
                <c:pt idx="1414">
                  <c:v>1.5</c:v>
                </c:pt>
                <c:pt idx="1415">
                  <c:v>1.5</c:v>
                </c:pt>
                <c:pt idx="1416">
                  <c:v>1.5</c:v>
                </c:pt>
                <c:pt idx="1417">
                  <c:v>1.5</c:v>
                </c:pt>
                <c:pt idx="1418">
                  <c:v>1.5</c:v>
                </c:pt>
                <c:pt idx="1419">
                  <c:v>1.5</c:v>
                </c:pt>
                <c:pt idx="1420">
                  <c:v>1.5</c:v>
                </c:pt>
                <c:pt idx="1421">
                  <c:v>1.5</c:v>
                </c:pt>
                <c:pt idx="1422">
                  <c:v>1.5</c:v>
                </c:pt>
                <c:pt idx="1423">
                  <c:v>1.5</c:v>
                </c:pt>
                <c:pt idx="1424">
                  <c:v>1.5</c:v>
                </c:pt>
                <c:pt idx="1425">
                  <c:v>1.5</c:v>
                </c:pt>
                <c:pt idx="1426">
                  <c:v>1.5</c:v>
                </c:pt>
                <c:pt idx="1427">
                  <c:v>1.5</c:v>
                </c:pt>
                <c:pt idx="1428">
                  <c:v>1.5</c:v>
                </c:pt>
                <c:pt idx="1429">
                  <c:v>1.5</c:v>
                </c:pt>
                <c:pt idx="1430">
                  <c:v>1.5</c:v>
                </c:pt>
                <c:pt idx="1431">
                  <c:v>1.5</c:v>
                </c:pt>
                <c:pt idx="1432">
                  <c:v>1.5</c:v>
                </c:pt>
                <c:pt idx="1433">
                  <c:v>1.5</c:v>
                </c:pt>
                <c:pt idx="1434">
                  <c:v>1.5</c:v>
                </c:pt>
                <c:pt idx="1435">
                  <c:v>1.5</c:v>
                </c:pt>
                <c:pt idx="1436">
                  <c:v>1.5</c:v>
                </c:pt>
                <c:pt idx="1437">
                  <c:v>1.5</c:v>
                </c:pt>
                <c:pt idx="1438">
                  <c:v>1.5</c:v>
                </c:pt>
                <c:pt idx="1439">
                  <c:v>1.5</c:v>
                </c:pt>
                <c:pt idx="1440">
                  <c:v>1.5</c:v>
                </c:pt>
                <c:pt idx="1441">
                  <c:v>1.5</c:v>
                </c:pt>
                <c:pt idx="1442">
                  <c:v>1.5</c:v>
                </c:pt>
                <c:pt idx="1443">
                  <c:v>1.5</c:v>
                </c:pt>
                <c:pt idx="1444">
                  <c:v>1.5</c:v>
                </c:pt>
                <c:pt idx="1445">
                  <c:v>1.5</c:v>
                </c:pt>
                <c:pt idx="1446">
                  <c:v>1.5</c:v>
                </c:pt>
                <c:pt idx="1447">
                  <c:v>1.5</c:v>
                </c:pt>
                <c:pt idx="1448">
                  <c:v>1.5</c:v>
                </c:pt>
                <c:pt idx="1449">
                  <c:v>1.5</c:v>
                </c:pt>
                <c:pt idx="1450">
                  <c:v>1.5</c:v>
                </c:pt>
                <c:pt idx="1451">
                  <c:v>1.5</c:v>
                </c:pt>
                <c:pt idx="1452">
                  <c:v>1.5</c:v>
                </c:pt>
                <c:pt idx="1453">
                  <c:v>1.5</c:v>
                </c:pt>
                <c:pt idx="1454">
                  <c:v>1.5</c:v>
                </c:pt>
                <c:pt idx="1455">
                  <c:v>1.5</c:v>
                </c:pt>
                <c:pt idx="1456">
                  <c:v>1.5</c:v>
                </c:pt>
                <c:pt idx="1457">
                  <c:v>1.5</c:v>
                </c:pt>
                <c:pt idx="1458">
                  <c:v>1.5</c:v>
                </c:pt>
                <c:pt idx="1459">
                  <c:v>1.5</c:v>
                </c:pt>
                <c:pt idx="1460">
                  <c:v>1.5</c:v>
                </c:pt>
                <c:pt idx="1461">
                  <c:v>1.5</c:v>
                </c:pt>
                <c:pt idx="1462">
                  <c:v>1.5</c:v>
                </c:pt>
                <c:pt idx="1463">
                  <c:v>1.5</c:v>
                </c:pt>
                <c:pt idx="1464">
                  <c:v>1.5</c:v>
                </c:pt>
                <c:pt idx="1465">
                  <c:v>1.5</c:v>
                </c:pt>
                <c:pt idx="1466">
                  <c:v>1.5</c:v>
                </c:pt>
                <c:pt idx="1467">
                  <c:v>1.5</c:v>
                </c:pt>
                <c:pt idx="1468">
                  <c:v>1.5</c:v>
                </c:pt>
                <c:pt idx="1469">
                  <c:v>1.5</c:v>
                </c:pt>
                <c:pt idx="1470">
                  <c:v>1.5</c:v>
                </c:pt>
                <c:pt idx="1471">
                  <c:v>1.5</c:v>
                </c:pt>
                <c:pt idx="1472">
                  <c:v>1.5</c:v>
                </c:pt>
                <c:pt idx="1473">
                  <c:v>1.5</c:v>
                </c:pt>
                <c:pt idx="1474">
                  <c:v>1.5</c:v>
                </c:pt>
                <c:pt idx="1475">
                  <c:v>1.5</c:v>
                </c:pt>
                <c:pt idx="1476">
                  <c:v>1.5</c:v>
                </c:pt>
                <c:pt idx="1477">
                  <c:v>1.5</c:v>
                </c:pt>
                <c:pt idx="1478">
                  <c:v>1.5</c:v>
                </c:pt>
                <c:pt idx="1479">
                  <c:v>1.5</c:v>
                </c:pt>
                <c:pt idx="1480">
                  <c:v>1.5</c:v>
                </c:pt>
                <c:pt idx="1481">
                  <c:v>1.5</c:v>
                </c:pt>
                <c:pt idx="1482">
                  <c:v>1.5</c:v>
                </c:pt>
                <c:pt idx="1483">
                  <c:v>1.5</c:v>
                </c:pt>
                <c:pt idx="1484">
                  <c:v>1.5</c:v>
                </c:pt>
                <c:pt idx="1485">
                  <c:v>1.5</c:v>
                </c:pt>
                <c:pt idx="1486">
                  <c:v>1.5</c:v>
                </c:pt>
                <c:pt idx="1487">
                  <c:v>1.5</c:v>
                </c:pt>
                <c:pt idx="1488">
                  <c:v>1.5</c:v>
                </c:pt>
                <c:pt idx="1489">
                  <c:v>1.5</c:v>
                </c:pt>
                <c:pt idx="1490">
                  <c:v>1.5</c:v>
                </c:pt>
                <c:pt idx="1491">
                  <c:v>1.5</c:v>
                </c:pt>
                <c:pt idx="1492">
                  <c:v>1.5</c:v>
                </c:pt>
                <c:pt idx="1493">
                  <c:v>1.5</c:v>
                </c:pt>
                <c:pt idx="1494">
                  <c:v>1.5</c:v>
                </c:pt>
                <c:pt idx="1495">
                  <c:v>1.5</c:v>
                </c:pt>
                <c:pt idx="1496">
                  <c:v>1.5</c:v>
                </c:pt>
                <c:pt idx="1497">
                  <c:v>1.5</c:v>
                </c:pt>
                <c:pt idx="1498">
                  <c:v>1.5</c:v>
                </c:pt>
                <c:pt idx="1499">
                  <c:v>1.5</c:v>
                </c:pt>
                <c:pt idx="1500">
                  <c:v>1.5</c:v>
                </c:pt>
                <c:pt idx="1501">
                  <c:v>1.5</c:v>
                </c:pt>
                <c:pt idx="1502">
                  <c:v>1.5</c:v>
                </c:pt>
                <c:pt idx="1503">
                  <c:v>1.5</c:v>
                </c:pt>
                <c:pt idx="1504">
                  <c:v>1.5</c:v>
                </c:pt>
                <c:pt idx="1505">
                  <c:v>1.5</c:v>
                </c:pt>
                <c:pt idx="1506">
                  <c:v>1.5</c:v>
                </c:pt>
                <c:pt idx="1507">
                  <c:v>1.5</c:v>
                </c:pt>
                <c:pt idx="1508">
                  <c:v>1.5</c:v>
                </c:pt>
                <c:pt idx="1509">
                  <c:v>1.5</c:v>
                </c:pt>
                <c:pt idx="1510">
                  <c:v>1.5</c:v>
                </c:pt>
                <c:pt idx="1511">
                  <c:v>1.5</c:v>
                </c:pt>
                <c:pt idx="1512">
                  <c:v>1.5</c:v>
                </c:pt>
                <c:pt idx="1513">
                  <c:v>1.5</c:v>
                </c:pt>
                <c:pt idx="1514">
                  <c:v>1.5</c:v>
                </c:pt>
                <c:pt idx="1515">
                  <c:v>1.5</c:v>
                </c:pt>
                <c:pt idx="1516">
                  <c:v>1.5</c:v>
                </c:pt>
                <c:pt idx="1517">
                  <c:v>1.5</c:v>
                </c:pt>
                <c:pt idx="1518">
                  <c:v>1.5</c:v>
                </c:pt>
                <c:pt idx="1519">
                  <c:v>1.5</c:v>
                </c:pt>
                <c:pt idx="1520">
                  <c:v>1.5</c:v>
                </c:pt>
                <c:pt idx="1521">
                  <c:v>1.5</c:v>
                </c:pt>
                <c:pt idx="1522">
                  <c:v>1.5</c:v>
                </c:pt>
                <c:pt idx="1523">
                  <c:v>1.5</c:v>
                </c:pt>
                <c:pt idx="1524">
                  <c:v>1.5</c:v>
                </c:pt>
                <c:pt idx="1525">
                  <c:v>1.5</c:v>
                </c:pt>
                <c:pt idx="1526">
                  <c:v>1.5</c:v>
                </c:pt>
                <c:pt idx="1527">
                  <c:v>1.5</c:v>
                </c:pt>
                <c:pt idx="1528">
                  <c:v>1.5</c:v>
                </c:pt>
                <c:pt idx="1529">
                  <c:v>1.5</c:v>
                </c:pt>
                <c:pt idx="1530">
                  <c:v>1.5</c:v>
                </c:pt>
                <c:pt idx="1531">
                  <c:v>1.5</c:v>
                </c:pt>
                <c:pt idx="1532">
                  <c:v>1.5</c:v>
                </c:pt>
                <c:pt idx="1533">
                  <c:v>1.5</c:v>
                </c:pt>
                <c:pt idx="1534">
                  <c:v>1.5</c:v>
                </c:pt>
                <c:pt idx="1535">
                  <c:v>1.5</c:v>
                </c:pt>
                <c:pt idx="1536">
                  <c:v>1.5</c:v>
                </c:pt>
                <c:pt idx="1537">
                  <c:v>1.5</c:v>
                </c:pt>
                <c:pt idx="1538">
                  <c:v>1.5</c:v>
                </c:pt>
                <c:pt idx="1539">
                  <c:v>1.5</c:v>
                </c:pt>
                <c:pt idx="1540">
                  <c:v>1.5</c:v>
                </c:pt>
                <c:pt idx="1541">
                  <c:v>1.5</c:v>
                </c:pt>
                <c:pt idx="1542">
                  <c:v>1.5</c:v>
                </c:pt>
                <c:pt idx="1543">
                  <c:v>1.5</c:v>
                </c:pt>
                <c:pt idx="1544">
                  <c:v>1.5</c:v>
                </c:pt>
                <c:pt idx="1545">
                  <c:v>1.5</c:v>
                </c:pt>
                <c:pt idx="1546">
                  <c:v>1.5</c:v>
                </c:pt>
                <c:pt idx="1547">
                  <c:v>1.5</c:v>
                </c:pt>
                <c:pt idx="1548">
                  <c:v>1.5</c:v>
                </c:pt>
                <c:pt idx="1549">
                  <c:v>1.5</c:v>
                </c:pt>
                <c:pt idx="1550">
                  <c:v>1.5</c:v>
                </c:pt>
                <c:pt idx="1551">
                  <c:v>1.5</c:v>
                </c:pt>
                <c:pt idx="1552">
                  <c:v>1.5</c:v>
                </c:pt>
                <c:pt idx="1553">
                  <c:v>1.5</c:v>
                </c:pt>
                <c:pt idx="1554">
                  <c:v>1.5</c:v>
                </c:pt>
                <c:pt idx="1555">
                  <c:v>1.5</c:v>
                </c:pt>
                <c:pt idx="1556">
                  <c:v>1.5</c:v>
                </c:pt>
                <c:pt idx="1557">
                  <c:v>1.5</c:v>
                </c:pt>
                <c:pt idx="1558">
                  <c:v>1.5</c:v>
                </c:pt>
                <c:pt idx="1559">
                  <c:v>1.5</c:v>
                </c:pt>
                <c:pt idx="1560">
                  <c:v>1.5</c:v>
                </c:pt>
                <c:pt idx="1561">
                  <c:v>1.5</c:v>
                </c:pt>
                <c:pt idx="1562">
                  <c:v>1.5</c:v>
                </c:pt>
                <c:pt idx="1563">
                  <c:v>1.5</c:v>
                </c:pt>
                <c:pt idx="1564">
                  <c:v>1.5</c:v>
                </c:pt>
                <c:pt idx="1565">
                  <c:v>1.5</c:v>
                </c:pt>
                <c:pt idx="1566">
                  <c:v>1.5</c:v>
                </c:pt>
                <c:pt idx="1567">
                  <c:v>1.5</c:v>
                </c:pt>
                <c:pt idx="1568">
                  <c:v>1.5</c:v>
                </c:pt>
                <c:pt idx="1569">
                  <c:v>1.5</c:v>
                </c:pt>
                <c:pt idx="1570">
                  <c:v>1.5</c:v>
                </c:pt>
                <c:pt idx="1571">
                  <c:v>1.5</c:v>
                </c:pt>
                <c:pt idx="1572">
                  <c:v>1.5</c:v>
                </c:pt>
                <c:pt idx="1573">
                  <c:v>1.5</c:v>
                </c:pt>
                <c:pt idx="1574">
                  <c:v>1.5</c:v>
                </c:pt>
                <c:pt idx="1575">
                  <c:v>1.5</c:v>
                </c:pt>
                <c:pt idx="1576">
                  <c:v>1.5</c:v>
                </c:pt>
                <c:pt idx="1577">
                  <c:v>1.5</c:v>
                </c:pt>
                <c:pt idx="1578">
                  <c:v>1.5</c:v>
                </c:pt>
                <c:pt idx="1579">
                  <c:v>1.5</c:v>
                </c:pt>
                <c:pt idx="1580">
                  <c:v>1.5</c:v>
                </c:pt>
                <c:pt idx="1581">
                  <c:v>1.5</c:v>
                </c:pt>
                <c:pt idx="1582">
                  <c:v>1.5</c:v>
                </c:pt>
                <c:pt idx="1583">
                  <c:v>1.5</c:v>
                </c:pt>
                <c:pt idx="1584">
                  <c:v>1.5</c:v>
                </c:pt>
                <c:pt idx="1585">
                  <c:v>1.5</c:v>
                </c:pt>
                <c:pt idx="1586">
                  <c:v>1.5</c:v>
                </c:pt>
                <c:pt idx="1587">
                  <c:v>1.5</c:v>
                </c:pt>
                <c:pt idx="1588">
                  <c:v>1.5</c:v>
                </c:pt>
                <c:pt idx="1589">
                  <c:v>1.5</c:v>
                </c:pt>
                <c:pt idx="1590">
                  <c:v>1.5</c:v>
                </c:pt>
                <c:pt idx="1591">
                  <c:v>1.5</c:v>
                </c:pt>
                <c:pt idx="1592">
                  <c:v>1.5</c:v>
                </c:pt>
                <c:pt idx="1593">
                  <c:v>1.5</c:v>
                </c:pt>
                <c:pt idx="1594">
                  <c:v>1.5</c:v>
                </c:pt>
                <c:pt idx="1595">
                  <c:v>1.5</c:v>
                </c:pt>
                <c:pt idx="1596">
                  <c:v>1.5</c:v>
                </c:pt>
                <c:pt idx="1597">
                  <c:v>1.5</c:v>
                </c:pt>
                <c:pt idx="1598">
                  <c:v>1.5</c:v>
                </c:pt>
                <c:pt idx="1599">
                  <c:v>1.5</c:v>
                </c:pt>
                <c:pt idx="1600">
                  <c:v>1.5</c:v>
                </c:pt>
                <c:pt idx="1601">
                  <c:v>1.5</c:v>
                </c:pt>
                <c:pt idx="1602">
                  <c:v>1.5</c:v>
                </c:pt>
                <c:pt idx="1603">
                  <c:v>1.5</c:v>
                </c:pt>
                <c:pt idx="1604">
                  <c:v>1.5</c:v>
                </c:pt>
                <c:pt idx="1605">
                  <c:v>1.5</c:v>
                </c:pt>
                <c:pt idx="1606">
                  <c:v>1.5</c:v>
                </c:pt>
                <c:pt idx="1607">
                  <c:v>1.5</c:v>
                </c:pt>
                <c:pt idx="1608">
                  <c:v>1.5</c:v>
                </c:pt>
                <c:pt idx="1609">
                  <c:v>1.5</c:v>
                </c:pt>
                <c:pt idx="1610">
                  <c:v>1.5</c:v>
                </c:pt>
                <c:pt idx="1611">
                  <c:v>1.5</c:v>
                </c:pt>
                <c:pt idx="1612">
                  <c:v>1.5</c:v>
                </c:pt>
                <c:pt idx="1613">
                  <c:v>1.5</c:v>
                </c:pt>
                <c:pt idx="1614">
                  <c:v>1.5</c:v>
                </c:pt>
                <c:pt idx="1615">
                  <c:v>1.5</c:v>
                </c:pt>
                <c:pt idx="1616">
                  <c:v>1.5</c:v>
                </c:pt>
                <c:pt idx="1617">
                  <c:v>1.5</c:v>
                </c:pt>
                <c:pt idx="1618">
                  <c:v>1.5</c:v>
                </c:pt>
                <c:pt idx="1619">
                  <c:v>1.5</c:v>
                </c:pt>
                <c:pt idx="1620">
                  <c:v>1.5</c:v>
                </c:pt>
                <c:pt idx="1621">
                  <c:v>1.5</c:v>
                </c:pt>
                <c:pt idx="1622">
                  <c:v>1.5</c:v>
                </c:pt>
                <c:pt idx="1623">
                  <c:v>1.5</c:v>
                </c:pt>
                <c:pt idx="1624">
                  <c:v>1.5</c:v>
                </c:pt>
                <c:pt idx="1625">
                  <c:v>1.5</c:v>
                </c:pt>
                <c:pt idx="1626">
                  <c:v>1.5</c:v>
                </c:pt>
                <c:pt idx="1627">
                  <c:v>1.5</c:v>
                </c:pt>
                <c:pt idx="1628">
                  <c:v>1.5</c:v>
                </c:pt>
                <c:pt idx="1629">
                  <c:v>1.5</c:v>
                </c:pt>
                <c:pt idx="1630">
                  <c:v>1.5</c:v>
                </c:pt>
                <c:pt idx="1631">
                  <c:v>1.5</c:v>
                </c:pt>
                <c:pt idx="1632">
                  <c:v>1.5</c:v>
                </c:pt>
                <c:pt idx="1633">
                  <c:v>1.5</c:v>
                </c:pt>
                <c:pt idx="1634">
                  <c:v>1.5</c:v>
                </c:pt>
                <c:pt idx="1635">
                  <c:v>1.5</c:v>
                </c:pt>
                <c:pt idx="1636">
                  <c:v>1.5</c:v>
                </c:pt>
                <c:pt idx="1637">
                  <c:v>1.5</c:v>
                </c:pt>
                <c:pt idx="1638">
                  <c:v>1.5</c:v>
                </c:pt>
                <c:pt idx="1639">
                  <c:v>1.5</c:v>
                </c:pt>
                <c:pt idx="1640">
                  <c:v>1.5</c:v>
                </c:pt>
                <c:pt idx="1641">
                  <c:v>1.5</c:v>
                </c:pt>
                <c:pt idx="1642">
                  <c:v>1.5</c:v>
                </c:pt>
                <c:pt idx="1643">
                  <c:v>1.5</c:v>
                </c:pt>
                <c:pt idx="1644">
                  <c:v>1.5</c:v>
                </c:pt>
                <c:pt idx="1645">
                  <c:v>1.5</c:v>
                </c:pt>
                <c:pt idx="1646">
                  <c:v>1.5</c:v>
                </c:pt>
                <c:pt idx="1647">
                  <c:v>1.5</c:v>
                </c:pt>
                <c:pt idx="1648">
                  <c:v>1.5</c:v>
                </c:pt>
                <c:pt idx="1649">
                  <c:v>1.5</c:v>
                </c:pt>
                <c:pt idx="1650">
                  <c:v>1.5</c:v>
                </c:pt>
                <c:pt idx="1651">
                  <c:v>1.5</c:v>
                </c:pt>
                <c:pt idx="1652">
                  <c:v>1.5</c:v>
                </c:pt>
                <c:pt idx="1653">
                  <c:v>1.5</c:v>
                </c:pt>
                <c:pt idx="1654">
                  <c:v>1.5</c:v>
                </c:pt>
                <c:pt idx="1655">
                  <c:v>1.5</c:v>
                </c:pt>
                <c:pt idx="1656">
                  <c:v>1.5</c:v>
                </c:pt>
                <c:pt idx="1657">
                  <c:v>1.5</c:v>
                </c:pt>
                <c:pt idx="1658">
                  <c:v>1.5</c:v>
                </c:pt>
                <c:pt idx="1659">
                  <c:v>1.5</c:v>
                </c:pt>
                <c:pt idx="1660">
                  <c:v>1.5</c:v>
                </c:pt>
                <c:pt idx="1661">
                  <c:v>1.5</c:v>
                </c:pt>
                <c:pt idx="1662">
                  <c:v>1.5</c:v>
                </c:pt>
                <c:pt idx="1663">
                  <c:v>1.5</c:v>
                </c:pt>
                <c:pt idx="1664">
                  <c:v>1.5</c:v>
                </c:pt>
                <c:pt idx="1665">
                  <c:v>1.5</c:v>
                </c:pt>
                <c:pt idx="1666">
                  <c:v>1.5</c:v>
                </c:pt>
                <c:pt idx="1667">
                  <c:v>1.5</c:v>
                </c:pt>
                <c:pt idx="1668">
                  <c:v>1.5</c:v>
                </c:pt>
                <c:pt idx="1669">
                  <c:v>1.5</c:v>
                </c:pt>
                <c:pt idx="1670">
                  <c:v>1.5</c:v>
                </c:pt>
                <c:pt idx="1671">
                  <c:v>1.5</c:v>
                </c:pt>
                <c:pt idx="1672">
                  <c:v>1.5</c:v>
                </c:pt>
                <c:pt idx="1673">
                  <c:v>1.5</c:v>
                </c:pt>
                <c:pt idx="1674">
                  <c:v>1.5</c:v>
                </c:pt>
                <c:pt idx="1675">
                  <c:v>1.5</c:v>
                </c:pt>
                <c:pt idx="1676">
                  <c:v>1.5</c:v>
                </c:pt>
                <c:pt idx="1677">
                  <c:v>1.5</c:v>
                </c:pt>
                <c:pt idx="1678">
                  <c:v>1.5</c:v>
                </c:pt>
                <c:pt idx="1679">
                  <c:v>1.5</c:v>
                </c:pt>
                <c:pt idx="1680">
                  <c:v>1.5</c:v>
                </c:pt>
                <c:pt idx="1681">
                  <c:v>1.5</c:v>
                </c:pt>
                <c:pt idx="1682">
                  <c:v>1.5</c:v>
                </c:pt>
                <c:pt idx="1683">
                  <c:v>1.5</c:v>
                </c:pt>
                <c:pt idx="1684">
                  <c:v>1.5</c:v>
                </c:pt>
                <c:pt idx="1685">
                  <c:v>1.5</c:v>
                </c:pt>
                <c:pt idx="1686">
                  <c:v>1.5</c:v>
                </c:pt>
                <c:pt idx="1687">
                  <c:v>1.5</c:v>
                </c:pt>
                <c:pt idx="1688">
                  <c:v>1.5</c:v>
                </c:pt>
                <c:pt idx="1689">
                  <c:v>1.5</c:v>
                </c:pt>
                <c:pt idx="1690">
                  <c:v>1.5</c:v>
                </c:pt>
                <c:pt idx="1691">
                  <c:v>1.5</c:v>
                </c:pt>
                <c:pt idx="1692">
                  <c:v>1.5</c:v>
                </c:pt>
                <c:pt idx="1693">
                  <c:v>1.5</c:v>
                </c:pt>
                <c:pt idx="1694">
                  <c:v>1.5</c:v>
                </c:pt>
                <c:pt idx="1695">
                  <c:v>1.5</c:v>
                </c:pt>
                <c:pt idx="1696">
                  <c:v>1.5</c:v>
                </c:pt>
                <c:pt idx="1697">
                  <c:v>1.5</c:v>
                </c:pt>
                <c:pt idx="1698">
                  <c:v>1.5</c:v>
                </c:pt>
                <c:pt idx="1699">
                  <c:v>1.5</c:v>
                </c:pt>
                <c:pt idx="1700">
                  <c:v>1.5</c:v>
                </c:pt>
                <c:pt idx="1701">
                  <c:v>1.5</c:v>
                </c:pt>
                <c:pt idx="1702">
                  <c:v>1.5</c:v>
                </c:pt>
                <c:pt idx="1703">
                  <c:v>1.5</c:v>
                </c:pt>
                <c:pt idx="1704">
                  <c:v>1.5</c:v>
                </c:pt>
                <c:pt idx="1705">
                  <c:v>1.5</c:v>
                </c:pt>
                <c:pt idx="1706">
                  <c:v>1.5</c:v>
                </c:pt>
                <c:pt idx="1707">
                  <c:v>1.75</c:v>
                </c:pt>
                <c:pt idx="1708">
                  <c:v>1.75</c:v>
                </c:pt>
                <c:pt idx="1709">
                  <c:v>1.75</c:v>
                </c:pt>
                <c:pt idx="1710">
                  <c:v>1.75</c:v>
                </c:pt>
                <c:pt idx="1711">
                  <c:v>1.75</c:v>
                </c:pt>
                <c:pt idx="1712">
                  <c:v>1.75</c:v>
                </c:pt>
                <c:pt idx="1713">
                  <c:v>1.75</c:v>
                </c:pt>
                <c:pt idx="1714">
                  <c:v>1.75</c:v>
                </c:pt>
                <c:pt idx="1715">
                  <c:v>1.75</c:v>
                </c:pt>
                <c:pt idx="1716">
                  <c:v>1.75</c:v>
                </c:pt>
                <c:pt idx="1717">
                  <c:v>1.75</c:v>
                </c:pt>
                <c:pt idx="1718">
                  <c:v>1.75</c:v>
                </c:pt>
                <c:pt idx="1719">
                  <c:v>1.75</c:v>
                </c:pt>
                <c:pt idx="1720">
                  <c:v>1.75</c:v>
                </c:pt>
                <c:pt idx="1721">
                  <c:v>1.75</c:v>
                </c:pt>
                <c:pt idx="1722">
                  <c:v>1.75</c:v>
                </c:pt>
                <c:pt idx="1723">
                  <c:v>1.75</c:v>
                </c:pt>
                <c:pt idx="1724">
                  <c:v>1.75</c:v>
                </c:pt>
                <c:pt idx="1725">
                  <c:v>1.75</c:v>
                </c:pt>
                <c:pt idx="1726">
                  <c:v>1.75</c:v>
                </c:pt>
                <c:pt idx="1727">
                  <c:v>1.75</c:v>
                </c:pt>
                <c:pt idx="1728">
                  <c:v>1.75</c:v>
                </c:pt>
                <c:pt idx="1729">
                  <c:v>1.75</c:v>
                </c:pt>
                <c:pt idx="1730">
                  <c:v>1.75</c:v>
                </c:pt>
                <c:pt idx="1731">
                  <c:v>1.75</c:v>
                </c:pt>
                <c:pt idx="1732">
                  <c:v>1.75</c:v>
                </c:pt>
                <c:pt idx="1733">
                  <c:v>1.75</c:v>
                </c:pt>
                <c:pt idx="1734">
                  <c:v>1.75</c:v>
                </c:pt>
                <c:pt idx="1735">
                  <c:v>1.75</c:v>
                </c:pt>
                <c:pt idx="1736">
                  <c:v>1.75</c:v>
                </c:pt>
                <c:pt idx="1737">
                  <c:v>1.75</c:v>
                </c:pt>
                <c:pt idx="1738">
                  <c:v>1.75</c:v>
                </c:pt>
                <c:pt idx="1739">
                  <c:v>1.75</c:v>
                </c:pt>
                <c:pt idx="1740">
                  <c:v>1.75</c:v>
                </c:pt>
                <c:pt idx="1741">
                  <c:v>1.75</c:v>
                </c:pt>
                <c:pt idx="1742">
                  <c:v>1.75</c:v>
                </c:pt>
                <c:pt idx="1743">
                  <c:v>1.75</c:v>
                </c:pt>
                <c:pt idx="1744">
                  <c:v>1.75</c:v>
                </c:pt>
                <c:pt idx="1745">
                  <c:v>1.75</c:v>
                </c:pt>
                <c:pt idx="1746">
                  <c:v>1.75</c:v>
                </c:pt>
                <c:pt idx="1747">
                  <c:v>1.75</c:v>
                </c:pt>
                <c:pt idx="1748">
                  <c:v>1.75</c:v>
                </c:pt>
                <c:pt idx="1749">
                  <c:v>1.75</c:v>
                </c:pt>
                <c:pt idx="1750">
                  <c:v>1.75</c:v>
                </c:pt>
                <c:pt idx="1751">
                  <c:v>1.75</c:v>
                </c:pt>
                <c:pt idx="1752">
                  <c:v>1.75</c:v>
                </c:pt>
                <c:pt idx="1753">
                  <c:v>1.75</c:v>
                </c:pt>
                <c:pt idx="1754">
                  <c:v>1.75</c:v>
                </c:pt>
                <c:pt idx="1755">
                  <c:v>1.75</c:v>
                </c:pt>
                <c:pt idx="1756">
                  <c:v>1.75</c:v>
                </c:pt>
                <c:pt idx="1757">
                  <c:v>1.75</c:v>
                </c:pt>
                <c:pt idx="1758">
                  <c:v>1.75</c:v>
                </c:pt>
                <c:pt idx="1759">
                  <c:v>1.75</c:v>
                </c:pt>
                <c:pt idx="1760">
                  <c:v>1.75</c:v>
                </c:pt>
                <c:pt idx="1761">
                  <c:v>1.75</c:v>
                </c:pt>
                <c:pt idx="1762">
                  <c:v>1.75</c:v>
                </c:pt>
                <c:pt idx="1763">
                  <c:v>1.75</c:v>
                </c:pt>
                <c:pt idx="1764">
                  <c:v>1.75</c:v>
                </c:pt>
                <c:pt idx="1765">
                  <c:v>1.75</c:v>
                </c:pt>
                <c:pt idx="1766">
                  <c:v>1.75</c:v>
                </c:pt>
                <c:pt idx="1767">
                  <c:v>1.75</c:v>
                </c:pt>
                <c:pt idx="1768">
                  <c:v>1.75</c:v>
                </c:pt>
                <c:pt idx="1769">
                  <c:v>1.75</c:v>
                </c:pt>
                <c:pt idx="1770">
                  <c:v>1.75</c:v>
                </c:pt>
                <c:pt idx="1771">
                  <c:v>1.75</c:v>
                </c:pt>
                <c:pt idx="1772">
                  <c:v>1.75</c:v>
                </c:pt>
                <c:pt idx="1773">
                  <c:v>1.75</c:v>
                </c:pt>
                <c:pt idx="1774">
                  <c:v>1.75</c:v>
                </c:pt>
                <c:pt idx="1775">
                  <c:v>1.75</c:v>
                </c:pt>
                <c:pt idx="1776">
                  <c:v>1.75</c:v>
                </c:pt>
                <c:pt idx="1777">
                  <c:v>1.75</c:v>
                </c:pt>
                <c:pt idx="1778">
                  <c:v>1.75</c:v>
                </c:pt>
                <c:pt idx="1779">
                  <c:v>1.75</c:v>
                </c:pt>
                <c:pt idx="1780">
                  <c:v>1.75</c:v>
                </c:pt>
                <c:pt idx="1781">
                  <c:v>1.75</c:v>
                </c:pt>
                <c:pt idx="1782">
                  <c:v>1.75</c:v>
                </c:pt>
                <c:pt idx="1783">
                  <c:v>1.75</c:v>
                </c:pt>
                <c:pt idx="1784">
                  <c:v>1.75</c:v>
                </c:pt>
                <c:pt idx="1785">
                  <c:v>1.75</c:v>
                </c:pt>
                <c:pt idx="1786">
                  <c:v>1.75</c:v>
                </c:pt>
                <c:pt idx="1787">
                  <c:v>1.75</c:v>
                </c:pt>
                <c:pt idx="1788">
                  <c:v>1.75</c:v>
                </c:pt>
                <c:pt idx="1789">
                  <c:v>1.75</c:v>
                </c:pt>
                <c:pt idx="1790">
                  <c:v>1.75</c:v>
                </c:pt>
                <c:pt idx="1791">
                  <c:v>1.75</c:v>
                </c:pt>
                <c:pt idx="1792">
                  <c:v>1.75</c:v>
                </c:pt>
                <c:pt idx="1793">
                  <c:v>1.75</c:v>
                </c:pt>
                <c:pt idx="1794">
                  <c:v>1.75</c:v>
                </c:pt>
                <c:pt idx="1795">
                  <c:v>1.75</c:v>
                </c:pt>
                <c:pt idx="1796">
                  <c:v>1.75</c:v>
                </c:pt>
                <c:pt idx="1797">
                  <c:v>1.75</c:v>
                </c:pt>
                <c:pt idx="1798">
                  <c:v>1.75</c:v>
                </c:pt>
                <c:pt idx="1799">
                  <c:v>1.75</c:v>
                </c:pt>
                <c:pt idx="1800">
                  <c:v>1.75</c:v>
                </c:pt>
                <c:pt idx="1801">
                  <c:v>1.75</c:v>
                </c:pt>
                <c:pt idx="1802">
                  <c:v>1.75</c:v>
                </c:pt>
                <c:pt idx="1803">
                  <c:v>1.75</c:v>
                </c:pt>
                <c:pt idx="1804">
                  <c:v>1.75</c:v>
                </c:pt>
                <c:pt idx="1805">
                  <c:v>1.75</c:v>
                </c:pt>
                <c:pt idx="1806">
                  <c:v>1.75</c:v>
                </c:pt>
                <c:pt idx="1807">
                  <c:v>1.75</c:v>
                </c:pt>
                <c:pt idx="1808">
                  <c:v>1.75</c:v>
                </c:pt>
                <c:pt idx="1809">
                  <c:v>1.75</c:v>
                </c:pt>
                <c:pt idx="1810">
                  <c:v>1.75</c:v>
                </c:pt>
                <c:pt idx="1811">
                  <c:v>1.75</c:v>
                </c:pt>
                <c:pt idx="1812">
                  <c:v>1.75</c:v>
                </c:pt>
                <c:pt idx="1813">
                  <c:v>1.75</c:v>
                </c:pt>
                <c:pt idx="1814">
                  <c:v>1.75</c:v>
                </c:pt>
                <c:pt idx="1815">
                  <c:v>1.75</c:v>
                </c:pt>
                <c:pt idx="1816">
                  <c:v>1.75</c:v>
                </c:pt>
                <c:pt idx="1817">
                  <c:v>1.75</c:v>
                </c:pt>
                <c:pt idx="1818">
                  <c:v>1.75</c:v>
                </c:pt>
                <c:pt idx="1819">
                  <c:v>1.75</c:v>
                </c:pt>
                <c:pt idx="1820">
                  <c:v>1.75</c:v>
                </c:pt>
                <c:pt idx="1821">
                  <c:v>1.75</c:v>
                </c:pt>
                <c:pt idx="1822">
                  <c:v>1.75</c:v>
                </c:pt>
                <c:pt idx="1823">
                  <c:v>1.75</c:v>
                </c:pt>
                <c:pt idx="1824">
                  <c:v>1.75</c:v>
                </c:pt>
                <c:pt idx="1825">
                  <c:v>1.75</c:v>
                </c:pt>
                <c:pt idx="1826">
                  <c:v>1.75</c:v>
                </c:pt>
                <c:pt idx="1827">
                  <c:v>1.75</c:v>
                </c:pt>
                <c:pt idx="1828">
                  <c:v>1.75</c:v>
                </c:pt>
                <c:pt idx="1829">
                  <c:v>1.75</c:v>
                </c:pt>
                <c:pt idx="1830">
                  <c:v>1.75</c:v>
                </c:pt>
                <c:pt idx="1831">
                  <c:v>1.75</c:v>
                </c:pt>
                <c:pt idx="1832">
                  <c:v>1.75</c:v>
                </c:pt>
                <c:pt idx="1833">
                  <c:v>1.75</c:v>
                </c:pt>
                <c:pt idx="1834">
                  <c:v>1.75</c:v>
                </c:pt>
                <c:pt idx="1835">
                  <c:v>1.75</c:v>
                </c:pt>
                <c:pt idx="1836">
                  <c:v>1.75</c:v>
                </c:pt>
                <c:pt idx="1837">
                  <c:v>1.75</c:v>
                </c:pt>
                <c:pt idx="1838">
                  <c:v>1.75</c:v>
                </c:pt>
                <c:pt idx="1839">
                  <c:v>1.75</c:v>
                </c:pt>
                <c:pt idx="1840">
                  <c:v>1.75</c:v>
                </c:pt>
                <c:pt idx="1841">
                  <c:v>1.75</c:v>
                </c:pt>
                <c:pt idx="1842">
                  <c:v>1.75</c:v>
                </c:pt>
                <c:pt idx="1843">
                  <c:v>1.75</c:v>
                </c:pt>
                <c:pt idx="1844">
                  <c:v>1.75</c:v>
                </c:pt>
                <c:pt idx="1845">
                  <c:v>1.75</c:v>
                </c:pt>
                <c:pt idx="1846">
                  <c:v>1.75</c:v>
                </c:pt>
                <c:pt idx="1847">
                  <c:v>1.75</c:v>
                </c:pt>
                <c:pt idx="1848">
                  <c:v>1.75</c:v>
                </c:pt>
                <c:pt idx="1849">
                  <c:v>1.75</c:v>
                </c:pt>
                <c:pt idx="1850">
                  <c:v>1.75</c:v>
                </c:pt>
                <c:pt idx="1851">
                  <c:v>1.75</c:v>
                </c:pt>
                <c:pt idx="1852">
                  <c:v>1.75</c:v>
                </c:pt>
                <c:pt idx="1853">
                  <c:v>1.75</c:v>
                </c:pt>
                <c:pt idx="1854">
                  <c:v>1.75</c:v>
                </c:pt>
                <c:pt idx="1855">
                  <c:v>1.75</c:v>
                </c:pt>
                <c:pt idx="1856">
                  <c:v>1.75</c:v>
                </c:pt>
                <c:pt idx="1857">
                  <c:v>1.75</c:v>
                </c:pt>
                <c:pt idx="1858">
                  <c:v>1.75</c:v>
                </c:pt>
                <c:pt idx="1859">
                  <c:v>1.75</c:v>
                </c:pt>
                <c:pt idx="1860">
                  <c:v>1.75</c:v>
                </c:pt>
                <c:pt idx="1861">
                  <c:v>1.5</c:v>
                </c:pt>
                <c:pt idx="1862">
                  <c:v>1.5</c:v>
                </c:pt>
                <c:pt idx="1863">
                  <c:v>1.5</c:v>
                </c:pt>
                <c:pt idx="1864">
                  <c:v>1.5</c:v>
                </c:pt>
                <c:pt idx="1865">
                  <c:v>1.5</c:v>
                </c:pt>
                <c:pt idx="1866">
                  <c:v>1.5</c:v>
                </c:pt>
                <c:pt idx="1867">
                  <c:v>1.5</c:v>
                </c:pt>
                <c:pt idx="1868">
                  <c:v>1.5</c:v>
                </c:pt>
                <c:pt idx="1869">
                  <c:v>1.5</c:v>
                </c:pt>
                <c:pt idx="1870">
                  <c:v>1.5</c:v>
                </c:pt>
                <c:pt idx="1871">
                  <c:v>1.5</c:v>
                </c:pt>
                <c:pt idx="1872">
                  <c:v>1.5</c:v>
                </c:pt>
                <c:pt idx="1873">
                  <c:v>1.5</c:v>
                </c:pt>
                <c:pt idx="1874">
                  <c:v>1.5</c:v>
                </c:pt>
                <c:pt idx="1875">
                  <c:v>1.5</c:v>
                </c:pt>
                <c:pt idx="1876">
                  <c:v>1.5</c:v>
                </c:pt>
                <c:pt idx="1877">
                  <c:v>1.5</c:v>
                </c:pt>
                <c:pt idx="1878">
                  <c:v>1.5</c:v>
                </c:pt>
                <c:pt idx="1879">
                  <c:v>1.5</c:v>
                </c:pt>
                <c:pt idx="1880">
                  <c:v>1.5</c:v>
                </c:pt>
                <c:pt idx="1881">
                  <c:v>1.5</c:v>
                </c:pt>
                <c:pt idx="1882">
                  <c:v>1.5</c:v>
                </c:pt>
                <c:pt idx="1883">
                  <c:v>1.5</c:v>
                </c:pt>
                <c:pt idx="1884">
                  <c:v>1.5</c:v>
                </c:pt>
                <c:pt idx="1885">
                  <c:v>1.5</c:v>
                </c:pt>
                <c:pt idx="1886">
                  <c:v>1.5</c:v>
                </c:pt>
                <c:pt idx="1887">
                  <c:v>1.5</c:v>
                </c:pt>
                <c:pt idx="1888">
                  <c:v>1.5</c:v>
                </c:pt>
                <c:pt idx="1889">
                  <c:v>1.5</c:v>
                </c:pt>
                <c:pt idx="1890">
                  <c:v>1.5</c:v>
                </c:pt>
                <c:pt idx="1891">
                  <c:v>1.5</c:v>
                </c:pt>
                <c:pt idx="1892">
                  <c:v>1.5</c:v>
                </c:pt>
                <c:pt idx="1893">
                  <c:v>1.5</c:v>
                </c:pt>
                <c:pt idx="1894">
                  <c:v>1.5</c:v>
                </c:pt>
                <c:pt idx="1895">
                  <c:v>1.5</c:v>
                </c:pt>
                <c:pt idx="1896">
                  <c:v>1.5</c:v>
                </c:pt>
                <c:pt idx="1897">
                  <c:v>1.5</c:v>
                </c:pt>
                <c:pt idx="1898">
                  <c:v>1.5</c:v>
                </c:pt>
                <c:pt idx="1899">
                  <c:v>1.5</c:v>
                </c:pt>
                <c:pt idx="1900">
                  <c:v>1.5</c:v>
                </c:pt>
                <c:pt idx="1901">
                  <c:v>1.5</c:v>
                </c:pt>
                <c:pt idx="1902">
                  <c:v>1.5</c:v>
                </c:pt>
                <c:pt idx="1903">
                  <c:v>1.5</c:v>
                </c:pt>
                <c:pt idx="1904">
                  <c:v>1.5</c:v>
                </c:pt>
                <c:pt idx="1905">
                  <c:v>1.5</c:v>
                </c:pt>
                <c:pt idx="1906">
                  <c:v>1.5</c:v>
                </c:pt>
                <c:pt idx="1907">
                  <c:v>1.5</c:v>
                </c:pt>
                <c:pt idx="1908">
                  <c:v>1.5</c:v>
                </c:pt>
                <c:pt idx="1909">
                  <c:v>1.5</c:v>
                </c:pt>
                <c:pt idx="1910">
                  <c:v>1.5</c:v>
                </c:pt>
                <c:pt idx="1911">
                  <c:v>1.5</c:v>
                </c:pt>
                <c:pt idx="1912">
                  <c:v>1.5</c:v>
                </c:pt>
                <c:pt idx="1913">
                  <c:v>1.5</c:v>
                </c:pt>
                <c:pt idx="1914">
                  <c:v>1.5</c:v>
                </c:pt>
                <c:pt idx="1915">
                  <c:v>1.5</c:v>
                </c:pt>
                <c:pt idx="1916">
                  <c:v>1.5</c:v>
                </c:pt>
                <c:pt idx="1917">
                  <c:v>1.5</c:v>
                </c:pt>
                <c:pt idx="1918">
                  <c:v>1.5</c:v>
                </c:pt>
                <c:pt idx="1919">
                  <c:v>1.5</c:v>
                </c:pt>
                <c:pt idx="1920">
                  <c:v>1.5</c:v>
                </c:pt>
                <c:pt idx="1921">
                  <c:v>1.5</c:v>
                </c:pt>
                <c:pt idx="1922">
                  <c:v>1.5</c:v>
                </c:pt>
                <c:pt idx="1923">
                  <c:v>1.5</c:v>
                </c:pt>
                <c:pt idx="1924">
                  <c:v>1.5</c:v>
                </c:pt>
                <c:pt idx="1925">
                  <c:v>1.5</c:v>
                </c:pt>
                <c:pt idx="1926">
                  <c:v>1.25</c:v>
                </c:pt>
                <c:pt idx="1927">
                  <c:v>1.25</c:v>
                </c:pt>
                <c:pt idx="1928">
                  <c:v>1.25</c:v>
                </c:pt>
                <c:pt idx="1929">
                  <c:v>1.25</c:v>
                </c:pt>
                <c:pt idx="1930">
                  <c:v>1.25</c:v>
                </c:pt>
                <c:pt idx="1931">
                  <c:v>1.25</c:v>
                </c:pt>
                <c:pt idx="1932">
                  <c:v>1.25</c:v>
                </c:pt>
                <c:pt idx="1933">
                  <c:v>1.25</c:v>
                </c:pt>
                <c:pt idx="1934">
                  <c:v>1.25</c:v>
                </c:pt>
                <c:pt idx="1935">
                  <c:v>1.25</c:v>
                </c:pt>
                <c:pt idx="1936">
                  <c:v>1.25</c:v>
                </c:pt>
                <c:pt idx="1937">
                  <c:v>1.25</c:v>
                </c:pt>
                <c:pt idx="1938">
                  <c:v>1.25</c:v>
                </c:pt>
                <c:pt idx="1939">
                  <c:v>1.25</c:v>
                </c:pt>
                <c:pt idx="1940">
                  <c:v>1.25</c:v>
                </c:pt>
                <c:pt idx="1941">
                  <c:v>1.25</c:v>
                </c:pt>
                <c:pt idx="1942">
                  <c:v>1.25</c:v>
                </c:pt>
                <c:pt idx="1943">
                  <c:v>1.25</c:v>
                </c:pt>
                <c:pt idx="1944">
                  <c:v>1.25</c:v>
                </c:pt>
                <c:pt idx="1945">
                  <c:v>1.25</c:v>
                </c:pt>
                <c:pt idx="1946">
                  <c:v>1.25</c:v>
                </c:pt>
                <c:pt idx="1947">
                  <c:v>1.25</c:v>
                </c:pt>
                <c:pt idx="1948">
                  <c:v>1.25</c:v>
                </c:pt>
                <c:pt idx="1949">
                  <c:v>1.25</c:v>
                </c:pt>
                <c:pt idx="1950">
                  <c:v>1.25</c:v>
                </c:pt>
                <c:pt idx="1951">
                  <c:v>1.25</c:v>
                </c:pt>
                <c:pt idx="1952">
                  <c:v>1.25</c:v>
                </c:pt>
                <c:pt idx="1953">
                  <c:v>1.25</c:v>
                </c:pt>
                <c:pt idx="1954">
                  <c:v>1.25</c:v>
                </c:pt>
                <c:pt idx="1955">
                  <c:v>1.25</c:v>
                </c:pt>
                <c:pt idx="1956">
                  <c:v>1.25</c:v>
                </c:pt>
                <c:pt idx="1957">
                  <c:v>1.25</c:v>
                </c:pt>
                <c:pt idx="1958">
                  <c:v>1.25</c:v>
                </c:pt>
                <c:pt idx="1959">
                  <c:v>1.25</c:v>
                </c:pt>
                <c:pt idx="1960">
                  <c:v>1.25</c:v>
                </c:pt>
                <c:pt idx="1961">
                  <c:v>1.25</c:v>
                </c:pt>
                <c:pt idx="1962">
                  <c:v>1.25</c:v>
                </c:pt>
                <c:pt idx="1963">
                  <c:v>1.25</c:v>
                </c:pt>
                <c:pt idx="1964">
                  <c:v>1.25</c:v>
                </c:pt>
                <c:pt idx="1965">
                  <c:v>1.25</c:v>
                </c:pt>
                <c:pt idx="1966">
                  <c:v>1.25</c:v>
                </c:pt>
                <c:pt idx="1967">
                  <c:v>1.25</c:v>
                </c:pt>
                <c:pt idx="1968">
                  <c:v>1.25</c:v>
                </c:pt>
                <c:pt idx="1969">
                  <c:v>1.25</c:v>
                </c:pt>
                <c:pt idx="1970">
                  <c:v>1.25</c:v>
                </c:pt>
                <c:pt idx="1971">
                  <c:v>1.25</c:v>
                </c:pt>
                <c:pt idx="1972">
                  <c:v>1.25</c:v>
                </c:pt>
                <c:pt idx="1973">
                  <c:v>1.25</c:v>
                </c:pt>
                <c:pt idx="1974">
                  <c:v>1.25</c:v>
                </c:pt>
                <c:pt idx="1975">
                  <c:v>1.25</c:v>
                </c:pt>
                <c:pt idx="1976">
                  <c:v>1.25</c:v>
                </c:pt>
                <c:pt idx="1977">
                  <c:v>1.25</c:v>
                </c:pt>
                <c:pt idx="1978">
                  <c:v>1.25</c:v>
                </c:pt>
                <c:pt idx="1979">
                  <c:v>1.25</c:v>
                </c:pt>
                <c:pt idx="1980">
                  <c:v>1.25</c:v>
                </c:pt>
                <c:pt idx="1981">
                  <c:v>1.25</c:v>
                </c:pt>
                <c:pt idx="1982">
                  <c:v>1.25</c:v>
                </c:pt>
                <c:pt idx="1983">
                  <c:v>1.25</c:v>
                </c:pt>
                <c:pt idx="1984">
                  <c:v>1.25</c:v>
                </c:pt>
                <c:pt idx="1985">
                  <c:v>1.25</c:v>
                </c:pt>
                <c:pt idx="1986">
                  <c:v>1.25</c:v>
                </c:pt>
                <c:pt idx="1987">
                  <c:v>1.25</c:v>
                </c:pt>
                <c:pt idx="1988">
                  <c:v>1.25</c:v>
                </c:pt>
                <c:pt idx="1989">
                  <c:v>1.25</c:v>
                </c:pt>
                <c:pt idx="1990">
                  <c:v>1</c:v>
                </c:pt>
                <c:pt idx="1991">
                  <c:v>1</c:v>
                </c:pt>
                <c:pt idx="1992">
                  <c:v>1</c:v>
                </c:pt>
                <c:pt idx="1993">
                  <c:v>1</c:v>
                </c:pt>
                <c:pt idx="1994">
                  <c:v>1</c:v>
                </c:pt>
                <c:pt idx="1995">
                  <c:v>1</c:v>
                </c:pt>
                <c:pt idx="1996">
                  <c:v>1</c:v>
                </c:pt>
                <c:pt idx="1997">
                  <c:v>1</c:v>
                </c:pt>
                <c:pt idx="1998">
                  <c:v>1</c:v>
                </c:pt>
                <c:pt idx="1999">
                  <c:v>1</c:v>
                </c:pt>
                <c:pt idx="2000">
                  <c:v>1</c:v>
                </c:pt>
                <c:pt idx="2001">
                  <c:v>1</c:v>
                </c:pt>
                <c:pt idx="2002">
                  <c:v>1</c:v>
                </c:pt>
                <c:pt idx="2003">
                  <c:v>1</c:v>
                </c:pt>
                <c:pt idx="2004">
                  <c:v>1</c:v>
                </c:pt>
                <c:pt idx="2005">
                  <c:v>1</c:v>
                </c:pt>
                <c:pt idx="2006">
                  <c:v>1</c:v>
                </c:pt>
                <c:pt idx="2007">
                  <c:v>1</c:v>
                </c:pt>
                <c:pt idx="2008">
                  <c:v>1</c:v>
                </c:pt>
                <c:pt idx="2009">
                  <c:v>1</c:v>
                </c:pt>
                <c:pt idx="2010">
                  <c:v>1</c:v>
                </c:pt>
                <c:pt idx="2011">
                  <c:v>1</c:v>
                </c:pt>
                <c:pt idx="2012">
                  <c:v>1</c:v>
                </c:pt>
                <c:pt idx="2013">
                  <c:v>1</c:v>
                </c:pt>
                <c:pt idx="2014">
                  <c:v>1</c:v>
                </c:pt>
                <c:pt idx="2015">
                  <c:v>1</c:v>
                </c:pt>
                <c:pt idx="2016">
                  <c:v>1</c:v>
                </c:pt>
                <c:pt idx="2017">
                  <c:v>1</c:v>
                </c:pt>
                <c:pt idx="2018">
                  <c:v>1</c:v>
                </c:pt>
                <c:pt idx="2019">
                  <c:v>1</c:v>
                </c:pt>
                <c:pt idx="2020">
                  <c:v>1</c:v>
                </c:pt>
                <c:pt idx="2021">
                  <c:v>0.75</c:v>
                </c:pt>
                <c:pt idx="2022">
                  <c:v>0.75</c:v>
                </c:pt>
                <c:pt idx="2023">
                  <c:v>0.75</c:v>
                </c:pt>
                <c:pt idx="2024">
                  <c:v>0.75</c:v>
                </c:pt>
                <c:pt idx="2025">
                  <c:v>0.75</c:v>
                </c:pt>
                <c:pt idx="2026">
                  <c:v>0.75</c:v>
                </c:pt>
                <c:pt idx="2027">
                  <c:v>0.75</c:v>
                </c:pt>
                <c:pt idx="2028">
                  <c:v>0.75</c:v>
                </c:pt>
                <c:pt idx="2029">
                  <c:v>0.75</c:v>
                </c:pt>
                <c:pt idx="2030">
                  <c:v>0.75</c:v>
                </c:pt>
                <c:pt idx="2031">
                  <c:v>0.75</c:v>
                </c:pt>
                <c:pt idx="2032">
                  <c:v>0.75</c:v>
                </c:pt>
                <c:pt idx="2033">
                  <c:v>0.75</c:v>
                </c:pt>
                <c:pt idx="2034">
                  <c:v>0.75</c:v>
                </c:pt>
                <c:pt idx="2035">
                  <c:v>0.75</c:v>
                </c:pt>
                <c:pt idx="2036">
                  <c:v>0.75</c:v>
                </c:pt>
                <c:pt idx="2037">
                  <c:v>0.75</c:v>
                </c:pt>
                <c:pt idx="2038">
                  <c:v>0.75</c:v>
                </c:pt>
                <c:pt idx="2039">
                  <c:v>0.75</c:v>
                </c:pt>
                <c:pt idx="2040">
                  <c:v>0.75</c:v>
                </c:pt>
                <c:pt idx="2041">
                  <c:v>0.75</c:v>
                </c:pt>
                <c:pt idx="2042">
                  <c:v>0.75</c:v>
                </c:pt>
                <c:pt idx="2043">
                  <c:v>0.75</c:v>
                </c:pt>
                <c:pt idx="2044">
                  <c:v>0.75</c:v>
                </c:pt>
                <c:pt idx="2045">
                  <c:v>0.75</c:v>
                </c:pt>
                <c:pt idx="2046">
                  <c:v>0.75</c:v>
                </c:pt>
                <c:pt idx="2047">
                  <c:v>0.75</c:v>
                </c:pt>
                <c:pt idx="2048">
                  <c:v>0.75</c:v>
                </c:pt>
                <c:pt idx="2049">
                  <c:v>0.75</c:v>
                </c:pt>
                <c:pt idx="2050">
                  <c:v>0.75</c:v>
                </c:pt>
                <c:pt idx="2051">
                  <c:v>0.75</c:v>
                </c:pt>
                <c:pt idx="2052">
                  <c:v>0.75</c:v>
                </c:pt>
                <c:pt idx="2053">
                  <c:v>0.75</c:v>
                </c:pt>
                <c:pt idx="2054">
                  <c:v>0.75</c:v>
                </c:pt>
                <c:pt idx="2055">
                  <c:v>0.75</c:v>
                </c:pt>
                <c:pt idx="2056">
                  <c:v>0.75</c:v>
                </c:pt>
                <c:pt idx="2057">
                  <c:v>0.75</c:v>
                </c:pt>
                <c:pt idx="2058">
                  <c:v>0.75</c:v>
                </c:pt>
                <c:pt idx="2059">
                  <c:v>0.75</c:v>
                </c:pt>
                <c:pt idx="2060">
                  <c:v>0.5</c:v>
                </c:pt>
                <c:pt idx="2061">
                  <c:v>0.5</c:v>
                </c:pt>
                <c:pt idx="2062">
                  <c:v>0.5</c:v>
                </c:pt>
                <c:pt idx="2063">
                  <c:v>0.5</c:v>
                </c:pt>
                <c:pt idx="2064">
                  <c:v>0.5</c:v>
                </c:pt>
                <c:pt idx="2065">
                  <c:v>0.5</c:v>
                </c:pt>
                <c:pt idx="2066">
                  <c:v>0.5</c:v>
                </c:pt>
                <c:pt idx="2067">
                  <c:v>0.5</c:v>
                </c:pt>
                <c:pt idx="2068">
                  <c:v>0.5</c:v>
                </c:pt>
                <c:pt idx="2069">
                  <c:v>0.5</c:v>
                </c:pt>
                <c:pt idx="2070">
                  <c:v>0.5</c:v>
                </c:pt>
                <c:pt idx="2071">
                  <c:v>0.5</c:v>
                </c:pt>
                <c:pt idx="2072">
                  <c:v>0.5</c:v>
                </c:pt>
                <c:pt idx="2073">
                  <c:v>0.5</c:v>
                </c:pt>
                <c:pt idx="2074">
                  <c:v>0.5</c:v>
                </c:pt>
                <c:pt idx="2075">
                  <c:v>0.5</c:v>
                </c:pt>
                <c:pt idx="2076">
                  <c:v>0.5</c:v>
                </c:pt>
                <c:pt idx="2077">
                  <c:v>0.5</c:v>
                </c:pt>
                <c:pt idx="2078">
                  <c:v>0.5</c:v>
                </c:pt>
                <c:pt idx="2079">
                  <c:v>0.5</c:v>
                </c:pt>
                <c:pt idx="2080">
                  <c:v>0.5</c:v>
                </c:pt>
                <c:pt idx="2081">
                  <c:v>0.5</c:v>
                </c:pt>
              </c:numCache>
            </c:numRef>
          </c:val>
          <c:smooth val="0"/>
        </c:ser>
        <c:ser>
          <c:idx val="5"/>
          <c:order val="1"/>
          <c:tx>
            <c:strRef>
              <c:f>Sheet1!$AU$3</c:f>
              <c:strCache>
                <c:ptCount val="1"/>
                <c:pt idx="0">
                  <c:v>2y</c:v>
                </c:pt>
              </c:strCache>
            </c:strRef>
          </c:tx>
          <c:spPr>
            <a:ln w="25400">
              <a:solidFill>
                <a:srgbClr val="008080"/>
              </a:solidFill>
              <a:prstDash val="solid"/>
            </a:ln>
          </c:spPr>
          <c:marker>
            <c:symbol val="none"/>
          </c:marker>
          <c:cat>
            <c:numRef>
              <c:f>Sheet1!$AP$6:$AP$2090</c:f>
              <c:numCache>
                <c:formatCode>[$-409]d\-mmm;@</c:formatCode>
                <c:ptCount val="2085"/>
                <c:pt idx="0">
                  <c:v>40917</c:v>
                </c:pt>
                <c:pt idx="1">
                  <c:v>40918</c:v>
                </c:pt>
                <c:pt idx="2">
                  <c:v>40919</c:v>
                </c:pt>
                <c:pt idx="3">
                  <c:v>40920</c:v>
                </c:pt>
                <c:pt idx="4">
                  <c:v>40921</c:v>
                </c:pt>
                <c:pt idx="5">
                  <c:v>40924</c:v>
                </c:pt>
                <c:pt idx="6">
                  <c:v>40925</c:v>
                </c:pt>
                <c:pt idx="7">
                  <c:v>40926</c:v>
                </c:pt>
                <c:pt idx="8">
                  <c:v>40927</c:v>
                </c:pt>
                <c:pt idx="9">
                  <c:v>40928</c:v>
                </c:pt>
                <c:pt idx="10">
                  <c:v>40931</c:v>
                </c:pt>
                <c:pt idx="11">
                  <c:v>40932</c:v>
                </c:pt>
                <c:pt idx="12">
                  <c:v>40933</c:v>
                </c:pt>
                <c:pt idx="13">
                  <c:v>40934</c:v>
                </c:pt>
                <c:pt idx="14">
                  <c:v>40935</c:v>
                </c:pt>
                <c:pt idx="15">
                  <c:v>40938</c:v>
                </c:pt>
                <c:pt idx="16">
                  <c:v>40939</c:v>
                </c:pt>
                <c:pt idx="17">
                  <c:v>40940</c:v>
                </c:pt>
                <c:pt idx="18">
                  <c:v>40941</c:v>
                </c:pt>
                <c:pt idx="19">
                  <c:v>40942</c:v>
                </c:pt>
                <c:pt idx="20">
                  <c:v>40945</c:v>
                </c:pt>
                <c:pt idx="21">
                  <c:v>40946</c:v>
                </c:pt>
                <c:pt idx="22">
                  <c:v>40947</c:v>
                </c:pt>
                <c:pt idx="23">
                  <c:v>40948</c:v>
                </c:pt>
                <c:pt idx="24">
                  <c:v>40949</c:v>
                </c:pt>
                <c:pt idx="25">
                  <c:v>40952</c:v>
                </c:pt>
                <c:pt idx="26">
                  <c:v>40953</c:v>
                </c:pt>
                <c:pt idx="27">
                  <c:v>40954</c:v>
                </c:pt>
                <c:pt idx="28">
                  <c:v>40955</c:v>
                </c:pt>
                <c:pt idx="29">
                  <c:v>40956</c:v>
                </c:pt>
                <c:pt idx="30">
                  <c:v>40959</c:v>
                </c:pt>
                <c:pt idx="31">
                  <c:v>40960</c:v>
                </c:pt>
                <c:pt idx="32">
                  <c:v>40961</c:v>
                </c:pt>
                <c:pt idx="33">
                  <c:v>40962</c:v>
                </c:pt>
                <c:pt idx="34">
                  <c:v>40963</c:v>
                </c:pt>
                <c:pt idx="35">
                  <c:v>40966</c:v>
                </c:pt>
                <c:pt idx="36">
                  <c:v>40967</c:v>
                </c:pt>
                <c:pt idx="37">
                  <c:v>40968</c:v>
                </c:pt>
                <c:pt idx="38">
                  <c:v>40969</c:v>
                </c:pt>
                <c:pt idx="39">
                  <c:v>40970</c:v>
                </c:pt>
                <c:pt idx="40">
                  <c:v>40973</c:v>
                </c:pt>
                <c:pt idx="41">
                  <c:v>40974</c:v>
                </c:pt>
                <c:pt idx="42">
                  <c:v>40976</c:v>
                </c:pt>
                <c:pt idx="43">
                  <c:v>40977</c:v>
                </c:pt>
                <c:pt idx="44">
                  <c:v>40980</c:v>
                </c:pt>
                <c:pt idx="45">
                  <c:v>40981</c:v>
                </c:pt>
                <c:pt idx="46">
                  <c:v>40982</c:v>
                </c:pt>
                <c:pt idx="47">
                  <c:v>40983</c:v>
                </c:pt>
                <c:pt idx="48">
                  <c:v>40984</c:v>
                </c:pt>
                <c:pt idx="49">
                  <c:v>40987</c:v>
                </c:pt>
                <c:pt idx="50">
                  <c:v>40988</c:v>
                </c:pt>
                <c:pt idx="51">
                  <c:v>40989</c:v>
                </c:pt>
                <c:pt idx="52">
                  <c:v>40990</c:v>
                </c:pt>
                <c:pt idx="53">
                  <c:v>40991</c:v>
                </c:pt>
                <c:pt idx="54">
                  <c:v>40994</c:v>
                </c:pt>
                <c:pt idx="55">
                  <c:v>40995</c:v>
                </c:pt>
                <c:pt idx="56">
                  <c:v>40996</c:v>
                </c:pt>
                <c:pt idx="57">
                  <c:v>40997</c:v>
                </c:pt>
                <c:pt idx="58">
                  <c:v>40998</c:v>
                </c:pt>
                <c:pt idx="59">
                  <c:v>41001</c:v>
                </c:pt>
                <c:pt idx="60">
                  <c:v>41002</c:v>
                </c:pt>
                <c:pt idx="61">
                  <c:v>41003</c:v>
                </c:pt>
                <c:pt idx="62">
                  <c:v>41004</c:v>
                </c:pt>
                <c:pt idx="63">
                  <c:v>41009</c:v>
                </c:pt>
                <c:pt idx="64">
                  <c:v>41010</c:v>
                </c:pt>
                <c:pt idx="65">
                  <c:v>41011</c:v>
                </c:pt>
                <c:pt idx="66">
                  <c:v>41016</c:v>
                </c:pt>
                <c:pt idx="67">
                  <c:v>41017</c:v>
                </c:pt>
                <c:pt idx="68">
                  <c:v>41018</c:v>
                </c:pt>
                <c:pt idx="69">
                  <c:v>41019</c:v>
                </c:pt>
                <c:pt idx="70">
                  <c:v>41022</c:v>
                </c:pt>
                <c:pt idx="71">
                  <c:v>41023</c:v>
                </c:pt>
                <c:pt idx="72">
                  <c:v>41024</c:v>
                </c:pt>
                <c:pt idx="73">
                  <c:v>41025</c:v>
                </c:pt>
                <c:pt idx="74">
                  <c:v>41026</c:v>
                </c:pt>
                <c:pt idx="75">
                  <c:v>41029</c:v>
                </c:pt>
                <c:pt idx="76">
                  <c:v>41031</c:v>
                </c:pt>
                <c:pt idx="77">
                  <c:v>41032</c:v>
                </c:pt>
                <c:pt idx="78">
                  <c:v>41033</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41065</c:v>
                </c:pt>
                <c:pt idx="99">
                  <c:v>41066</c:v>
                </c:pt>
                <c:pt idx="100">
                  <c:v>41067</c:v>
                </c:pt>
                <c:pt idx="101">
                  <c:v>41068</c:v>
                </c:pt>
                <c:pt idx="102">
                  <c:v>41071</c:v>
                </c:pt>
                <c:pt idx="103">
                  <c:v>41072</c:v>
                </c:pt>
                <c:pt idx="104">
                  <c:v>41073</c:v>
                </c:pt>
                <c:pt idx="105">
                  <c:v>41074</c:v>
                </c:pt>
                <c:pt idx="106">
                  <c:v>41075</c:v>
                </c:pt>
                <c:pt idx="107">
                  <c:v>41078</c:v>
                </c:pt>
                <c:pt idx="108">
                  <c:v>41079</c:v>
                </c:pt>
                <c:pt idx="109">
                  <c:v>41080</c:v>
                </c:pt>
                <c:pt idx="110">
                  <c:v>41081</c:v>
                </c:pt>
                <c:pt idx="111">
                  <c:v>41082</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41124</c:v>
                </c:pt>
                <c:pt idx="141">
                  <c:v>41127</c:v>
                </c:pt>
                <c:pt idx="142">
                  <c:v>41128</c:v>
                </c:pt>
                <c:pt idx="143">
                  <c:v>41129</c:v>
                </c:pt>
                <c:pt idx="144">
                  <c:v>41130</c:v>
                </c:pt>
                <c:pt idx="145">
                  <c:v>41131</c:v>
                </c:pt>
                <c:pt idx="146">
                  <c:v>41135</c:v>
                </c:pt>
                <c:pt idx="147">
                  <c:v>41136</c:v>
                </c:pt>
                <c:pt idx="148">
                  <c:v>41137</c:v>
                </c:pt>
                <c:pt idx="149">
                  <c:v>41138</c:v>
                </c:pt>
                <c:pt idx="150">
                  <c:v>41141</c:v>
                </c:pt>
                <c:pt idx="151">
                  <c:v>41142</c:v>
                </c:pt>
                <c:pt idx="152">
                  <c:v>41143</c:v>
                </c:pt>
                <c:pt idx="153">
                  <c:v>41144</c:v>
                </c:pt>
                <c:pt idx="154">
                  <c:v>41145</c:v>
                </c:pt>
                <c:pt idx="155">
                  <c:v>41148</c:v>
                </c:pt>
                <c:pt idx="156">
                  <c:v>41149</c:v>
                </c:pt>
                <c:pt idx="157">
                  <c:v>41150</c:v>
                </c:pt>
                <c:pt idx="158">
                  <c:v>41151</c:v>
                </c:pt>
                <c:pt idx="159">
                  <c:v>41152</c:v>
                </c:pt>
                <c:pt idx="160">
                  <c:v>41155</c:v>
                </c:pt>
                <c:pt idx="161">
                  <c:v>41156</c:v>
                </c:pt>
                <c:pt idx="162">
                  <c:v>41157</c:v>
                </c:pt>
                <c:pt idx="163">
                  <c:v>41158</c:v>
                </c:pt>
                <c:pt idx="164">
                  <c:v>41159</c:v>
                </c:pt>
                <c:pt idx="165">
                  <c:v>41162</c:v>
                </c:pt>
                <c:pt idx="166">
                  <c:v>41163</c:v>
                </c:pt>
                <c:pt idx="167">
                  <c:v>41164</c:v>
                </c:pt>
                <c:pt idx="168">
                  <c:v>41165</c:v>
                </c:pt>
                <c:pt idx="169">
                  <c:v>41166</c:v>
                </c:pt>
                <c:pt idx="170">
                  <c:v>41169</c:v>
                </c:pt>
                <c:pt idx="171">
                  <c:v>41170</c:v>
                </c:pt>
                <c:pt idx="172">
                  <c:v>41171</c:v>
                </c:pt>
                <c:pt idx="173">
                  <c:v>41172</c:v>
                </c:pt>
                <c:pt idx="174">
                  <c:v>41173</c:v>
                </c:pt>
                <c:pt idx="175">
                  <c:v>41176</c:v>
                </c:pt>
                <c:pt idx="176">
                  <c:v>41177</c:v>
                </c:pt>
                <c:pt idx="177">
                  <c:v>41178</c:v>
                </c:pt>
                <c:pt idx="178">
                  <c:v>41179</c:v>
                </c:pt>
                <c:pt idx="179">
                  <c:v>41180</c:v>
                </c:pt>
                <c:pt idx="180">
                  <c:v>41183</c:v>
                </c:pt>
                <c:pt idx="181">
                  <c:v>41184</c:v>
                </c:pt>
                <c:pt idx="182">
                  <c:v>41185</c:v>
                </c:pt>
                <c:pt idx="183">
                  <c:v>41186</c:v>
                </c:pt>
                <c:pt idx="184">
                  <c:v>41187</c:v>
                </c:pt>
                <c:pt idx="185">
                  <c:v>41190</c:v>
                </c:pt>
                <c:pt idx="186">
                  <c:v>41191</c:v>
                </c:pt>
                <c:pt idx="187">
                  <c:v>41192</c:v>
                </c:pt>
                <c:pt idx="188">
                  <c:v>41193</c:v>
                </c:pt>
                <c:pt idx="189">
                  <c:v>41194</c:v>
                </c:pt>
                <c:pt idx="190">
                  <c:v>41197</c:v>
                </c:pt>
                <c:pt idx="191">
                  <c:v>41198</c:v>
                </c:pt>
                <c:pt idx="192">
                  <c:v>41199</c:v>
                </c:pt>
                <c:pt idx="193">
                  <c:v>41200</c:v>
                </c:pt>
                <c:pt idx="194">
                  <c:v>41201</c:v>
                </c:pt>
                <c:pt idx="195">
                  <c:v>41204</c:v>
                </c:pt>
                <c:pt idx="196">
                  <c:v>41206</c:v>
                </c:pt>
                <c:pt idx="197">
                  <c:v>41207</c:v>
                </c:pt>
                <c:pt idx="198">
                  <c:v>41208</c:v>
                </c:pt>
                <c:pt idx="199">
                  <c:v>41211</c:v>
                </c:pt>
                <c:pt idx="200">
                  <c:v>41212</c:v>
                </c:pt>
                <c:pt idx="201">
                  <c:v>41213</c:v>
                </c:pt>
                <c:pt idx="202">
                  <c:v>41214</c:v>
                </c:pt>
                <c:pt idx="203">
                  <c:v>41215</c:v>
                </c:pt>
                <c:pt idx="204">
                  <c:v>41218</c:v>
                </c:pt>
                <c:pt idx="205">
                  <c:v>41219</c:v>
                </c:pt>
                <c:pt idx="206">
                  <c:v>41220</c:v>
                </c:pt>
                <c:pt idx="207">
                  <c:v>41221</c:v>
                </c:pt>
                <c:pt idx="208">
                  <c:v>41222</c:v>
                </c:pt>
                <c:pt idx="209">
                  <c:v>41225</c:v>
                </c:pt>
                <c:pt idx="210">
                  <c:v>41226</c:v>
                </c:pt>
                <c:pt idx="211">
                  <c:v>41227</c:v>
                </c:pt>
                <c:pt idx="212">
                  <c:v>41228</c:v>
                </c:pt>
                <c:pt idx="213">
                  <c:v>41229</c:v>
                </c:pt>
                <c:pt idx="214">
                  <c:v>41232</c:v>
                </c:pt>
                <c:pt idx="215">
                  <c:v>41233</c:v>
                </c:pt>
                <c:pt idx="216">
                  <c:v>41234</c:v>
                </c:pt>
                <c:pt idx="217">
                  <c:v>41235</c:v>
                </c:pt>
                <c:pt idx="218">
                  <c:v>41236</c:v>
                </c:pt>
                <c:pt idx="219">
                  <c:v>41239</c:v>
                </c:pt>
                <c:pt idx="220">
                  <c:v>41240</c:v>
                </c:pt>
                <c:pt idx="221">
                  <c:v>41241</c:v>
                </c:pt>
                <c:pt idx="222">
                  <c:v>41242</c:v>
                </c:pt>
                <c:pt idx="223">
                  <c:v>41243</c:v>
                </c:pt>
                <c:pt idx="224">
                  <c:v>41246</c:v>
                </c:pt>
                <c:pt idx="225">
                  <c:v>41247</c:v>
                </c:pt>
                <c:pt idx="226">
                  <c:v>41249</c:v>
                </c:pt>
                <c:pt idx="227">
                  <c:v>41250</c:v>
                </c:pt>
                <c:pt idx="228">
                  <c:v>41254</c:v>
                </c:pt>
                <c:pt idx="229">
                  <c:v>41255</c:v>
                </c:pt>
                <c:pt idx="230">
                  <c:v>41256</c:v>
                </c:pt>
                <c:pt idx="231">
                  <c:v>41257</c:v>
                </c:pt>
                <c:pt idx="232">
                  <c:v>41260</c:v>
                </c:pt>
                <c:pt idx="233">
                  <c:v>41261</c:v>
                </c:pt>
                <c:pt idx="234">
                  <c:v>41262</c:v>
                </c:pt>
                <c:pt idx="235">
                  <c:v>41263</c:v>
                </c:pt>
                <c:pt idx="236">
                  <c:v>41264</c:v>
                </c:pt>
                <c:pt idx="237">
                  <c:v>41267</c:v>
                </c:pt>
                <c:pt idx="238">
                  <c:v>41268</c:v>
                </c:pt>
                <c:pt idx="239">
                  <c:v>41269</c:v>
                </c:pt>
                <c:pt idx="240">
                  <c:v>41270</c:v>
                </c:pt>
                <c:pt idx="241">
                  <c:v>41271</c:v>
                </c:pt>
                <c:pt idx="242">
                  <c:v>41276</c:v>
                </c:pt>
                <c:pt idx="243">
                  <c:v>41277</c:v>
                </c:pt>
                <c:pt idx="244">
                  <c:v>41278</c:v>
                </c:pt>
                <c:pt idx="245">
                  <c:v>41281</c:v>
                </c:pt>
                <c:pt idx="246">
                  <c:v>41282</c:v>
                </c:pt>
                <c:pt idx="247">
                  <c:v>41283</c:v>
                </c:pt>
                <c:pt idx="248">
                  <c:v>41284</c:v>
                </c:pt>
                <c:pt idx="249">
                  <c:v>41285</c:v>
                </c:pt>
                <c:pt idx="250">
                  <c:v>41288</c:v>
                </c:pt>
                <c:pt idx="251">
                  <c:v>41289</c:v>
                </c:pt>
                <c:pt idx="252">
                  <c:v>41290</c:v>
                </c:pt>
                <c:pt idx="253">
                  <c:v>41291</c:v>
                </c:pt>
                <c:pt idx="254">
                  <c:v>41292</c:v>
                </c:pt>
                <c:pt idx="255">
                  <c:v>41295</c:v>
                </c:pt>
                <c:pt idx="256">
                  <c:v>41296</c:v>
                </c:pt>
                <c:pt idx="257">
                  <c:v>41297</c:v>
                </c:pt>
                <c:pt idx="258">
                  <c:v>41298</c:v>
                </c:pt>
                <c:pt idx="259">
                  <c:v>41299</c:v>
                </c:pt>
                <c:pt idx="260">
                  <c:v>41302</c:v>
                </c:pt>
                <c:pt idx="261">
                  <c:v>41303</c:v>
                </c:pt>
                <c:pt idx="262">
                  <c:v>41304</c:v>
                </c:pt>
                <c:pt idx="263">
                  <c:v>41305</c:v>
                </c:pt>
                <c:pt idx="264">
                  <c:v>41306</c:v>
                </c:pt>
                <c:pt idx="265">
                  <c:v>41309</c:v>
                </c:pt>
                <c:pt idx="266">
                  <c:v>41310</c:v>
                </c:pt>
                <c:pt idx="267">
                  <c:v>41311</c:v>
                </c:pt>
                <c:pt idx="268">
                  <c:v>41312</c:v>
                </c:pt>
                <c:pt idx="269">
                  <c:v>41313</c:v>
                </c:pt>
                <c:pt idx="270">
                  <c:v>41316</c:v>
                </c:pt>
                <c:pt idx="271">
                  <c:v>41317</c:v>
                </c:pt>
                <c:pt idx="272">
                  <c:v>41318</c:v>
                </c:pt>
                <c:pt idx="273">
                  <c:v>41319</c:v>
                </c:pt>
                <c:pt idx="274">
                  <c:v>41320</c:v>
                </c:pt>
                <c:pt idx="275">
                  <c:v>41323</c:v>
                </c:pt>
                <c:pt idx="276">
                  <c:v>41324</c:v>
                </c:pt>
                <c:pt idx="277">
                  <c:v>41325</c:v>
                </c:pt>
                <c:pt idx="278">
                  <c:v>41326</c:v>
                </c:pt>
                <c:pt idx="279">
                  <c:v>41327</c:v>
                </c:pt>
                <c:pt idx="280">
                  <c:v>41331</c:v>
                </c:pt>
                <c:pt idx="281">
                  <c:v>41332</c:v>
                </c:pt>
                <c:pt idx="282">
                  <c:v>41333</c:v>
                </c:pt>
                <c:pt idx="283">
                  <c:v>41334</c:v>
                </c:pt>
                <c:pt idx="284">
                  <c:v>41337</c:v>
                </c:pt>
                <c:pt idx="285">
                  <c:v>41338</c:v>
                </c:pt>
                <c:pt idx="286">
                  <c:v>41339</c:v>
                </c:pt>
                <c:pt idx="287">
                  <c:v>41340</c:v>
                </c:pt>
                <c:pt idx="288">
                  <c:v>41341</c:v>
                </c:pt>
                <c:pt idx="289">
                  <c:v>41344</c:v>
                </c:pt>
                <c:pt idx="290">
                  <c:v>41345</c:v>
                </c:pt>
                <c:pt idx="291">
                  <c:v>41346</c:v>
                </c:pt>
                <c:pt idx="292">
                  <c:v>41347</c:v>
                </c:pt>
                <c:pt idx="293">
                  <c:v>41348</c:v>
                </c:pt>
                <c:pt idx="294">
                  <c:v>41351</c:v>
                </c:pt>
                <c:pt idx="295">
                  <c:v>41352</c:v>
                </c:pt>
                <c:pt idx="296">
                  <c:v>41353</c:v>
                </c:pt>
                <c:pt idx="297">
                  <c:v>41354</c:v>
                </c:pt>
                <c:pt idx="298">
                  <c:v>41355</c:v>
                </c:pt>
                <c:pt idx="299">
                  <c:v>41358</c:v>
                </c:pt>
                <c:pt idx="300">
                  <c:v>41359</c:v>
                </c:pt>
                <c:pt idx="301">
                  <c:v>41360</c:v>
                </c:pt>
                <c:pt idx="302">
                  <c:v>41361</c:v>
                </c:pt>
                <c:pt idx="303">
                  <c:v>41362</c:v>
                </c:pt>
                <c:pt idx="304">
                  <c:v>41365</c:v>
                </c:pt>
                <c:pt idx="305">
                  <c:v>41366</c:v>
                </c:pt>
                <c:pt idx="306">
                  <c:v>41367</c:v>
                </c:pt>
                <c:pt idx="307">
                  <c:v>41368</c:v>
                </c:pt>
                <c:pt idx="308">
                  <c:v>41369</c:v>
                </c:pt>
                <c:pt idx="309">
                  <c:v>41373</c:v>
                </c:pt>
                <c:pt idx="310">
                  <c:v>41374</c:v>
                </c:pt>
                <c:pt idx="311">
                  <c:v>41375</c:v>
                </c:pt>
                <c:pt idx="312">
                  <c:v>41376</c:v>
                </c:pt>
                <c:pt idx="313">
                  <c:v>41381</c:v>
                </c:pt>
                <c:pt idx="314">
                  <c:v>41382</c:v>
                </c:pt>
                <c:pt idx="315">
                  <c:v>41383</c:v>
                </c:pt>
                <c:pt idx="316">
                  <c:v>41386</c:v>
                </c:pt>
                <c:pt idx="317">
                  <c:v>41387</c:v>
                </c:pt>
                <c:pt idx="318">
                  <c:v>41388</c:v>
                </c:pt>
                <c:pt idx="319">
                  <c:v>41389</c:v>
                </c:pt>
                <c:pt idx="320">
                  <c:v>41390</c:v>
                </c:pt>
                <c:pt idx="321">
                  <c:v>41393</c:v>
                </c:pt>
                <c:pt idx="322">
                  <c:v>41394</c:v>
                </c:pt>
                <c:pt idx="323">
                  <c:v>41396</c:v>
                </c:pt>
                <c:pt idx="324">
                  <c:v>41397</c:v>
                </c:pt>
                <c:pt idx="325">
                  <c:v>41401</c:v>
                </c:pt>
                <c:pt idx="326">
                  <c:v>41402</c:v>
                </c:pt>
                <c:pt idx="327">
                  <c:v>41403</c:v>
                </c:pt>
                <c:pt idx="328">
                  <c:v>41404</c:v>
                </c:pt>
                <c:pt idx="329">
                  <c:v>41407</c:v>
                </c:pt>
                <c:pt idx="330">
                  <c:v>41408</c:v>
                </c:pt>
                <c:pt idx="331">
                  <c:v>41409</c:v>
                </c:pt>
                <c:pt idx="332">
                  <c:v>41410</c:v>
                </c:pt>
                <c:pt idx="333">
                  <c:v>41411</c:v>
                </c:pt>
                <c:pt idx="334">
                  <c:v>41414</c:v>
                </c:pt>
                <c:pt idx="335">
                  <c:v>41415</c:v>
                </c:pt>
                <c:pt idx="336">
                  <c:v>41416</c:v>
                </c:pt>
                <c:pt idx="337">
                  <c:v>41417</c:v>
                </c:pt>
                <c:pt idx="338">
                  <c:v>41421</c:v>
                </c:pt>
                <c:pt idx="339">
                  <c:v>41422</c:v>
                </c:pt>
                <c:pt idx="340">
                  <c:v>41423</c:v>
                </c:pt>
                <c:pt idx="341">
                  <c:v>41424</c:v>
                </c:pt>
                <c:pt idx="342">
                  <c:v>41425</c:v>
                </c:pt>
                <c:pt idx="343">
                  <c:v>41428</c:v>
                </c:pt>
                <c:pt idx="344">
                  <c:v>41429</c:v>
                </c:pt>
                <c:pt idx="345">
                  <c:v>41430</c:v>
                </c:pt>
                <c:pt idx="346">
                  <c:v>41431</c:v>
                </c:pt>
                <c:pt idx="347">
                  <c:v>41432</c:v>
                </c:pt>
                <c:pt idx="348">
                  <c:v>41435</c:v>
                </c:pt>
                <c:pt idx="349">
                  <c:v>41436</c:v>
                </c:pt>
                <c:pt idx="350">
                  <c:v>41437</c:v>
                </c:pt>
                <c:pt idx="351">
                  <c:v>41438</c:v>
                </c:pt>
                <c:pt idx="352">
                  <c:v>41439</c:v>
                </c:pt>
                <c:pt idx="353">
                  <c:v>41442</c:v>
                </c:pt>
                <c:pt idx="354">
                  <c:v>41443</c:v>
                </c:pt>
                <c:pt idx="355">
                  <c:v>41444</c:v>
                </c:pt>
                <c:pt idx="356">
                  <c:v>41445</c:v>
                </c:pt>
                <c:pt idx="357">
                  <c:v>41446</c:v>
                </c:pt>
                <c:pt idx="358">
                  <c:v>41449</c:v>
                </c:pt>
                <c:pt idx="359">
                  <c:v>41450</c:v>
                </c:pt>
                <c:pt idx="360">
                  <c:v>41451</c:v>
                </c:pt>
                <c:pt idx="361">
                  <c:v>41452</c:v>
                </c:pt>
                <c:pt idx="362">
                  <c:v>41453</c:v>
                </c:pt>
                <c:pt idx="363">
                  <c:v>41457</c:v>
                </c:pt>
                <c:pt idx="364">
                  <c:v>41458</c:v>
                </c:pt>
                <c:pt idx="365">
                  <c:v>41459</c:v>
                </c:pt>
                <c:pt idx="366">
                  <c:v>41460</c:v>
                </c:pt>
                <c:pt idx="367">
                  <c:v>41463</c:v>
                </c:pt>
                <c:pt idx="368">
                  <c:v>41464</c:v>
                </c:pt>
                <c:pt idx="369">
                  <c:v>41465</c:v>
                </c:pt>
                <c:pt idx="370">
                  <c:v>41466</c:v>
                </c:pt>
                <c:pt idx="371">
                  <c:v>41467</c:v>
                </c:pt>
                <c:pt idx="372">
                  <c:v>41470</c:v>
                </c:pt>
                <c:pt idx="373">
                  <c:v>41471</c:v>
                </c:pt>
                <c:pt idx="374">
                  <c:v>41472</c:v>
                </c:pt>
                <c:pt idx="375">
                  <c:v>41473</c:v>
                </c:pt>
                <c:pt idx="376">
                  <c:v>41474</c:v>
                </c:pt>
                <c:pt idx="377">
                  <c:v>41478</c:v>
                </c:pt>
                <c:pt idx="378">
                  <c:v>41479</c:v>
                </c:pt>
                <c:pt idx="379">
                  <c:v>41480</c:v>
                </c:pt>
                <c:pt idx="380">
                  <c:v>41481</c:v>
                </c:pt>
                <c:pt idx="381">
                  <c:v>41484</c:v>
                </c:pt>
                <c:pt idx="382">
                  <c:v>41485</c:v>
                </c:pt>
                <c:pt idx="383">
                  <c:v>41486</c:v>
                </c:pt>
                <c:pt idx="384">
                  <c:v>41487</c:v>
                </c:pt>
                <c:pt idx="385">
                  <c:v>41488</c:v>
                </c:pt>
                <c:pt idx="386">
                  <c:v>41491</c:v>
                </c:pt>
                <c:pt idx="387">
                  <c:v>41492</c:v>
                </c:pt>
                <c:pt idx="388">
                  <c:v>41493</c:v>
                </c:pt>
                <c:pt idx="389">
                  <c:v>41494</c:v>
                </c:pt>
                <c:pt idx="390">
                  <c:v>41495</c:v>
                </c:pt>
                <c:pt idx="391">
                  <c:v>41499</c:v>
                </c:pt>
                <c:pt idx="392">
                  <c:v>41500</c:v>
                </c:pt>
                <c:pt idx="393">
                  <c:v>41501</c:v>
                </c:pt>
                <c:pt idx="394">
                  <c:v>41502</c:v>
                </c:pt>
                <c:pt idx="395">
                  <c:v>41505</c:v>
                </c:pt>
                <c:pt idx="396">
                  <c:v>41506</c:v>
                </c:pt>
                <c:pt idx="397">
                  <c:v>41507</c:v>
                </c:pt>
                <c:pt idx="398">
                  <c:v>41508</c:v>
                </c:pt>
                <c:pt idx="399">
                  <c:v>41509</c:v>
                </c:pt>
                <c:pt idx="400">
                  <c:v>41512</c:v>
                </c:pt>
                <c:pt idx="401">
                  <c:v>41513</c:v>
                </c:pt>
                <c:pt idx="402">
                  <c:v>41514</c:v>
                </c:pt>
                <c:pt idx="403">
                  <c:v>41515</c:v>
                </c:pt>
                <c:pt idx="404">
                  <c:v>41516</c:v>
                </c:pt>
                <c:pt idx="405">
                  <c:v>41519</c:v>
                </c:pt>
                <c:pt idx="406">
                  <c:v>41520</c:v>
                </c:pt>
                <c:pt idx="407">
                  <c:v>41521</c:v>
                </c:pt>
                <c:pt idx="408">
                  <c:v>41522</c:v>
                </c:pt>
                <c:pt idx="409">
                  <c:v>41523</c:v>
                </c:pt>
                <c:pt idx="410">
                  <c:v>41526</c:v>
                </c:pt>
                <c:pt idx="411">
                  <c:v>41527</c:v>
                </c:pt>
                <c:pt idx="412">
                  <c:v>41528</c:v>
                </c:pt>
                <c:pt idx="413">
                  <c:v>41529</c:v>
                </c:pt>
                <c:pt idx="414">
                  <c:v>41530</c:v>
                </c:pt>
                <c:pt idx="415">
                  <c:v>41533</c:v>
                </c:pt>
                <c:pt idx="416">
                  <c:v>41534</c:v>
                </c:pt>
                <c:pt idx="417">
                  <c:v>41535</c:v>
                </c:pt>
                <c:pt idx="418">
                  <c:v>41536</c:v>
                </c:pt>
                <c:pt idx="419">
                  <c:v>41537</c:v>
                </c:pt>
                <c:pt idx="420">
                  <c:v>41540</c:v>
                </c:pt>
                <c:pt idx="421">
                  <c:v>41541</c:v>
                </c:pt>
                <c:pt idx="422">
                  <c:v>41542</c:v>
                </c:pt>
                <c:pt idx="423">
                  <c:v>41543</c:v>
                </c:pt>
                <c:pt idx="424">
                  <c:v>41544</c:v>
                </c:pt>
                <c:pt idx="425">
                  <c:v>41547</c:v>
                </c:pt>
                <c:pt idx="426">
                  <c:v>41548</c:v>
                </c:pt>
                <c:pt idx="427">
                  <c:v>41549</c:v>
                </c:pt>
                <c:pt idx="428">
                  <c:v>41550</c:v>
                </c:pt>
                <c:pt idx="429">
                  <c:v>41551</c:v>
                </c:pt>
                <c:pt idx="430">
                  <c:v>41554</c:v>
                </c:pt>
                <c:pt idx="431">
                  <c:v>41555</c:v>
                </c:pt>
                <c:pt idx="432">
                  <c:v>41556</c:v>
                </c:pt>
                <c:pt idx="433">
                  <c:v>41557</c:v>
                </c:pt>
                <c:pt idx="434">
                  <c:v>41558</c:v>
                </c:pt>
                <c:pt idx="435">
                  <c:v>41561</c:v>
                </c:pt>
                <c:pt idx="436">
                  <c:v>41562</c:v>
                </c:pt>
                <c:pt idx="437">
                  <c:v>41563</c:v>
                </c:pt>
                <c:pt idx="438">
                  <c:v>41564</c:v>
                </c:pt>
                <c:pt idx="439">
                  <c:v>41565</c:v>
                </c:pt>
                <c:pt idx="440">
                  <c:v>41568</c:v>
                </c:pt>
                <c:pt idx="441">
                  <c:v>41569</c:v>
                </c:pt>
                <c:pt idx="442">
                  <c:v>41571</c:v>
                </c:pt>
                <c:pt idx="443">
                  <c:v>41572</c:v>
                </c:pt>
                <c:pt idx="444">
                  <c:v>41575</c:v>
                </c:pt>
                <c:pt idx="445">
                  <c:v>41576</c:v>
                </c:pt>
                <c:pt idx="446">
                  <c:v>41577</c:v>
                </c:pt>
                <c:pt idx="447">
                  <c:v>41578</c:v>
                </c:pt>
                <c:pt idx="448">
                  <c:v>41579</c:v>
                </c:pt>
                <c:pt idx="449">
                  <c:v>41582</c:v>
                </c:pt>
                <c:pt idx="450">
                  <c:v>41583</c:v>
                </c:pt>
                <c:pt idx="451">
                  <c:v>41584</c:v>
                </c:pt>
                <c:pt idx="452">
                  <c:v>41585</c:v>
                </c:pt>
                <c:pt idx="453">
                  <c:v>41586</c:v>
                </c:pt>
                <c:pt idx="454">
                  <c:v>41589</c:v>
                </c:pt>
                <c:pt idx="455">
                  <c:v>41590</c:v>
                </c:pt>
                <c:pt idx="456">
                  <c:v>41591</c:v>
                </c:pt>
                <c:pt idx="457">
                  <c:v>41592</c:v>
                </c:pt>
                <c:pt idx="458">
                  <c:v>41593</c:v>
                </c:pt>
                <c:pt idx="459">
                  <c:v>41596</c:v>
                </c:pt>
                <c:pt idx="460">
                  <c:v>41597</c:v>
                </c:pt>
                <c:pt idx="461">
                  <c:v>41598</c:v>
                </c:pt>
                <c:pt idx="462">
                  <c:v>41599</c:v>
                </c:pt>
                <c:pt idx="463">
                  <c:v>41600</c:v>
                </c:pt>
                <c:pt idx="464">
                  <c:v>41603</c:v>
                </c:pt>
                <c:pt idx="465">
                  <c:v>41604</c:v>
                </c:pt>
                <c:pt idx="466">
                  <c:v>41605</c:v>
                </c:pt>
                <c:pt idx="467">
                  <c:v>41606</c:v>
                </c:pt>
                <c:pt idx="468">
                  <c:v>41607</c:v>
                </c:pt>
                <c:pt idx="469">
                  <c:v>41610</c:v>
                </c:pt>
                <c:pt idx="470">
                  <c:v>41611</c:v>
                </c:pt>
                <c:pt idx="471">
                  <c:v>41612</c:v>
                </c:pt>
                <c:pt idx="472">
                  <c:v>41614</c:v>
                </c:pt>
                <c:pt idx="473">
                  <c:v>41617</c:v>
                </c:pt>
                <c:pt idx="474">
                  <c:v>41619</c:v>
                </c:pt>
                <c:pt idx="475">
                  <c:v>41620</c:v>
                </c:pt>
                <c:pt idx="476">
                  <c:v>41621</c:v>
                </c:pt>
                <c:pt idx="477">
                  <c:v>41624</c:v>
                </c:pt>
                <c:pt idx="478">
                  <c:v>41625</c:v>
                </c:pt>
                <c:pt idx="479">
                  <c:v>41626</c:v>
                </c:pt>
                <c:pt idx="480">
                  <c:v>41627</c:v>
                </c:pt>
                <c:pt idx="481">
                  <c:v>41628</c:v>
                </c:pt>
                <c:pt idx="482">
                  <c:v>41631</c:v>
                </c:pt>
                <c:pt idx="483">
                  <c:v>41632</c:v>
                </c:pt>
                <c:pt idx="484">
                  <c:v>41633</c:v>
                </c:pt>
                <c:pt idx="485">
                  <c:v>41634</c:v>
                </c:pt>
                <c:pt idx="486">
                  <c:v>41635</c:v>
                </c:pt>
                <c:pt idx="487">
                  <c:v>41641</c:v>
                </c:pt>
                <c:pt idx="488">
                  <c:v>41642</c:v>
                </c:pt>
                <c:pt idx="489">
                  <c:v>41645</c:v>
                </c:pt>
                <c:pt idx="490">
                  <c:v>41646</c:v>
                </c:pt>
                <c:pt idx="491">
                  <c:v>41647</c:v>
                </c:pt>
                <c:pt idx="492">
                  <c:v>41648</c:v>
                </c:pt>
                <c:pt idx="493">
                  <c:v>41649</c:v>
                </c:pt>
                <c:pt idx="494">
                  <c:v>41652</c:v>
                </c:pt>
                <c:pt idx="495">
                  <c:v>41653</c:v>
                </c:pt>
                <c:pt idx="496">
                  <c:v>41654</c:v>
                </c:pt>
                <c:pt idx="497">
                  <c:v>41655</c:v>
                </c:pt>
                <c:pt idx="498">
                  <c:v>41656</c:v>
                </c:pt>
                <c:pt idx="499">
                  <c:v>41659</c:v>
                </c:pt>
                <c:pt idx="500">
                  <c:v>41660</c:v>
                </c:pt>
                <c:pt idx="501">
                  <c:v>41661</c:v>
                </c:pt>
                <c:pt idx="502">
                  <c:v>41662</c:v>
                </c:pt>
                <c:pt idx="503">
                  <c:v>41663</c:v>
                </c:pt>
                <c:pt idx="504">
                  <c:v>41666</c:v>
                </c:pt>
                <c:pt idx="505">
                  <c:v>41667</c:v>
                </c:pt>
                <c:pt idx="506">
                  <c:v>41668</c:v>
                </c:pt>
                <c:pt idx="507">
                  <c:v>41669</c:v>
                </c:pt>
                <c:pt idx="508">
                  <c:v>41670</c:v>
                </c:pt>
                <c:pt idx="509">
                  <c:v>41673</c:v>
                </c:pt>
                <c:pt idx="510">
                  <c:v>41674</c:v>
                </c:pt>
                <c:pt idx="511">
                  <c:v>41675</c:v>
                </c:pt>
                <c:pt idx="512">
                  <c:v>41676</c:v>
                </c:pt>
                <c:pt idx="513">
                  <c:v>41677</c:v>
                </c:pt>
                <c:pt idx="514">
                  <c:v>41680</c:v>
                </c:pt>
                <c:pt idx="515">
                  <c:v>41681</c:v>
                </c:pt>
                <c:pt idx="516">
                  <c:v>41682</c:v>
                </c:pt>
                <c:pt idx="517">
                  <c:v>41683</c:v>
                </c:pt>
                <c:pt idx="518">
                  <c:v>41687</c:v>
                </c:pt>
                <c:pt idx="519">
                  <c:v>41688</c:v>
                </c:pt>
                <c:pt idx="520">
                  <c:v>41689</c:v>
                </c:pt>
                <c:pt idx="521">
                  <c:v>41690</c:v>
                </c:pt>
                <c:pt idx="522">
                  <c:v>41691</c:v>
                </c:pt>
                <c:pt idx="523">
                  <c:v>41694</c:v>
                </c:pt>
                <c:pt idx="524">
                  <c:v>41695</c:v>
                </c:pt>
                <c:pt idx="525">
                  <c:v>41696</c:v>
                </c:pt>
                <c:pt idx="526">
                  <c:v>41697</c:v>
                </c:pt>
                <c:pt idx="527">
                  <c:v>41698</c:v>
                </c:pt>
                <c:pt idx="528">
                  <c:v>41701</c:v>
                </c:pt>
                <c:pt idx="529">
                  <c:v>41702</c:v>
                </c:pt>
                <c:pt idx="530">
                  <c:v>41703</c:v>
                </c:pt>
                <c:pt idx="531">
                  <c:v>41704</c:v>
                </c:pt>
                <c:pt idx="532">
                  <c:v>41705</c:v>
                </c:pt>
                <c:pt idx="533">
                  <c:v>41708</c:v>
                </c:pt>
                <c:pt idx="534">
                  <c:v>41709</c:v>
                </c:pt>
                <c:pt idx="535">
                  <c:v>41710</c:v>
                </c:pt>
                <c:pt idx="536">
                  <c:v>41711</c:v>
                </c:pt>
                <c:pt idx="537">
                  <c:v>41712</c:v>
                </c:pt>
                <c:pt idx="538">
                  <c:v>41715</c:v>
                </c:pt>
                <c:pt idx="539">
                  <c:v>41716</c:v>
                </c:pt>
                <c:pt idx="540">
                  <c:v>41717</c:v>
                </c:pt>
                <c:pt idx="541">
                  <c:v>41718</c:v>
                </c:pt>
                <c:pt idx="542">
                  <c:v>41719</c:v>
                </c:pt>
                <c:pt idx="543">
                  <c:v>41722</c:v>
                </c:pt>
                <c:pt idx="544">
                  <c:v>41723</c:v>
                </c:pt>
                <c:pt idx="545">
                  <c:v>41724</c:v>
                </c:pt>
                <c:pt idx="546">
                  <c:v>41725</c:v>
                </c:pt>
                <c:pt idx="547">
                  <c:v>41726</c:v>
                </c:pt>
                <c:pt idx="548">
                  <c:v>41729</c:v>
                </c:pt>
                <c:pt idx="549">
                  <c:v>41730</c:v>
                </c:pt>
                <c:pt idx="550">
                  <c:v>41731</c:v>
                </c:pt>
                <c:pt idx="551">
                  <c:v>41732</c:v>
                </c:pt>
                <c:pt idx="552">
                  <c:v>41733</c:v>
                </c:pt>
                <c:pt idx="553">
                  <c:v>41737</c:v>
                </c:pt>
                <c:pt idx="554">
                  <c:v>41738</c:v>
                </c:pt>
                <c:pt idx="555">
                  <c:v>41739</c:v>
                </c:pt>
                <c:pt idx="556">
                  <c:v>41740</c:v>
                </c:pt>
                <c:pt idx="557">
                  <c:v>41745</c:v>
                </c:pt>
                <c:pt idx="558">
                  <c:v>41746</c:v>
                </c:pt>
                <c:pt idx="559">
                  <c:v>41747</c:v>
                </c:pt>
                <c:pt idx="560">
                  <c:v>41750</c:v>
                </c:pt>
                <c:pt idx="561">
                  <c:v>41751</c:v>
                </c:pt>
                <c:pt idx="562">
                  <c:v>41752</c:v>
                </c:pt>
                <c:pt idx="563">
                  <c:v>41753</c:v>
                </c:pt>
                <c:pt idx="564">
                  <c:v>41754</c:v>
                </c:pt>
                <c:pt idx="565">
                  <c:v>41757</c:v>
                </c:pt>
                <c:pt idx="566">
                  <c:v>41758</c:v>
                </c:pt>
                <c:pt idx="567">
                  <c:v>41759</c:v>
                </c:pt>
                <c:pt idx="568">
                  <c:v>41761</c:v>
                </c:pt>
                <c:pt idx="569">
                  <c:v>41765</c:v>
                </c:pt>
                <c:pt idx="570">
                  <c:v>41766</c:v>
                </c:pt>
                <c:pt idx="571">
                  <c:v>41767</c:v>
                </c:pt>
                <c:pt idx="572">
                  <c:v>41768</c:v>
                </c:pt>
                <c:pt idx="573">
                  <c:v>41771</c:v>
                </c:pt>
                <c:pt idx="574">
                  <c:v>41773</c:v>
                </c:pt>
                <c:pt idx="575">
                  <c:v>41774</c:v>
                </c:pt>
                <c:pt idx="576">
                  <c:v>41775</c:v>
                </c:pt>
                <c:pt idx="577">
                  <c:v>41778</c:v>
                </c:pt>
                <c:pt idx="578">
                  <c:v>41779</c:v>
                </c:pt>
                <c:pt idx="579">
                  <c:v>41780</c:v>
                </c:pt>
                <c:pt idx="580">
                  <c:v>41781</c:v>
                </c:pt>
                <c:pt idx="581">
                  <c:v>41782</c:v>
                </c:pt>
                <c:pt idx="582">
                  <c:v>41785</c:v>
                </c:pt>
                <c:pt idx="583">
                  <c:v>41786</c:v>
                </c:pt>
                <c:pt idx="584">
                  <c:v>41787</c:v>
                </c:pt>
                <c:pt idx="585">
                  <c:v>41788</c:v>
                </c:pt>
                <c:pt idx="586">
                  <c:v>41789</c:v>
                </c:pt>
                <c:pt idx="587">
                  <c:v>41792</c:v>
                </c:pt>
                <c:pt idx="588">
                  <c:v>41793</c:v>
                </c:pt>
                <c:pt idx="589">
                  <c:v>41794</c:v>
                </c:pt>
                <c:pt idx="590">
                  <c:v>41795</c:v>
                </c:pt>
                <c:pt idx="591">
                  <c:v>41796</c:v>
                </c:pt>
                <c:pt idx="592">
                  <c:v>41799</c:v>
                </c:pt>
                <c:pt idx="593">
                  <c:v>41800</c:v>
                </c:pt>
                <c:pt idx="594">
                  <c:v>41801</c:v>
                </c:pt>
                <c:pt idx="595">
                  <c:v>41802</c:v>
                </c:pt>
                <c:pt idx="596">
                  <c:v>41803</c:v>
                </c:pt>
                <c:pt idx="597">
                  <c:v>41806</c:v>
                </c:pt>
                <c:pt idx="598">
                  <c:v>41807</c:v>
                </c:pt>
                <c:pt idx="599">
                  <c:v>41808</c:v>
                </c:pt>
                <c:pt idx="600">
                  <c:v>41809</c:v>
                </c:pt>
                <c:pt idx="601">
                  <c:v>41810</c:v>
                </c:pt>
                <c:pt idx="602">
                  <c:v>41813</c:v>
                </c:pt>
                <c:pt idx="603">
                  <c:v>41814</c:v>
                </c:pt>
                <c:pt idx="604">
                  <c:v>41815</c:v>
                </c:pt>
                <c:pt idx="605">
                  <c:v>41816</c:v>
                </c:pt>
                <c:pt idx="606">
                  <c:v>41817</c:v>
                </c:pt>
                <c:pt idx="607">
                  <c:v>41820</c:v>
                </c:pt>
                <c:pt idx="608">
                  <c:v>41822</c:v>
                </c:pt>
                <c:pt idx="609">
                  <c:v>41823</c:v>
                </c:pt>
                <c:pt idx="610">
                  <c:v>41824</c:v>
                </c:pt>
                <c:pt idx="611">
                  <c:v>41827</c:v>
                </c:pt>
                <c:pt idx="612">
                  <c:v>41828</c:v>
                </c:pt>
                <c:pt idx="613">
                  <c:v>41829</c:v>
                </c:pt>
                <c:pt idx="614">
                  <c:v>41830</c:v>
                </c:pt>
                <c:pt idx="615">
                  <c:v>41834</c:v>
                </c:pt>
                <c:pt idx="616">
                  <c:v>41835</c:v>
                </c:pt>
                <c:pt idx="617">
                  <c:v>41836</c:v>
                </c:pt>
                <c:pt idx="618">
                  <c:v>41837</c:v>
                </c:pt>
                <c:pt idx="619">
                  <c:v>41838</c:v>
                </c:pt>
                <c:pt idx="620">
                  <c:v>41841</c:v>
                </c:pt>
                <c:pt idx="621">
                  <c:v>41842</c:v>
                </c:pt>
                <c:pt idx="622">
                  <c:v>41843</c:v>
                </c:pt>
                <c:pt idx="623">
                  <c:v>41844</c:v>
                </c:pt>
                <c:pt idx="624">
                  <c:v>41845</c:v>
                </c:pt>
                <c:pt idx="625">
                  <c:v>41848</c:v>
                </c:pt>
                <c:pt idx="626">
                  <c:v>41849</c:v>
                </c:pt>
                <c:pt idx="627">
                  <c:v>41850</c:v>
                </c:pt>
                <c:pt idx="628">
                  <c:v>41851</c:v>
                </c:pt>
                <c:pt idx="629">
                  <c:v>41852</c:v>
                </c:pt>
                <c:pt idx="630">
                  <c:v>41855</c:v>
                </c:pt>
                <c:pt idx="631">
                  <c:v>41856</c:v>
                </c:pt>
                <c:pt idx="632">
                  <c:v>41857</c:v>
                </c:pt>
                <c:pt idx="633">
                  <c:v>41858</c:v>
                </c:pt>
                <c:pt idx="634">
                  <c:v>41859</c:v>
                </c:pt>
                <c:pt idx="635">
                  <c:v>41864</c:v>
                </c:pt>
                <c:pt idx="636">
                  <c:v>41865</c:v>
                </c:pt>
                <c:pt idx="637">
                  <c:v>41866</c:v>
                </c:pt>
                <c:pt idx="638">
                  <c:v>41869</c:v>
                </c:pt>
                <c:pt idx="639">
                  <c:v>41870</c:v>
                </c:pt>
                <c:pt idx="640">
                  <c:v>41871</c:v>
                </c:pt>
                <c:pt idx="641">
                  <c:v>41872</c:v>
                </c:pt>
                <c:pt idx="642">
                  <c:v>41873</c:v>
                </c:pt>
                <c:pt idx="643">
                  <c:v>41876</c:v>
                </c:pt>
                <c:pt idx="644">
                  <c:v>41877</c:v>
                </c:pt>
                <c:pt idx="645">
                  <c:v>41878</c:v>
                </c:pt>
                <c:pt idx="646">
                  <c:v>41879</c:v>
                </c:pt>
                <c:pt idx="647">
                  <c:v>41880</c:v>
                </c:pt>
                <c:pt idx="648">
                  <c:v>41883</c:v>
                </c:pt>
                <c:pt idx="649">
                  <c:v>41884</c:v>
                </c:pt>
                <c:pt idx="650">
                  <c:v>41885</c:v>
                </c:pt>
                <c:pt idx="651">
                  <c:v>41886</c:v>
                </c:pt>
                <c:pt idx="652">
                  <c:v>41887</c:v>
                </c:pt>
                <c:pt idx="653">
                  <c:v>41890</c:v>
                </c:pt>
                <c:pt idx="654">
                  <c:v>41891</c:v>
                </c:pt>
                <c:pt idx="655">
                  <c:v>41892</c:v>
                </c:pt>
                <c:pt idx="656">
                  <c:v>41893</c:v>
                </c:pt>
                <c:pt idx="657">
                  <c:v>41894</c:v>
                </c:pt>
                <c:pt idx="658">
                  <c:v>41897</c:v>
                </c:pt>
                <c:pt idx="659">
                  <c:v>41898</c:v>
                </c:pt>
                <c:pt idx="660">
                  <c:v>41899</c:v>
                </c:pt>
                <c:pt idx="661">
                  <c:v>41900</c:v>
                </c:pt>
                <c:pt idx="662">
                  <c:v>41901</c:v>
                </c:pt>
                <c:pt idx="663">
                  <c:v>41904</c:v>
                </c:pt>
                <c:pt idx="664">
                  <c:v>41905</c:v>
                </c:pt>
                <c:pt idx="665">
                  <c:v>41906</c:v>
                </c:pt>
                <c:pt idx="666">
                  <c:v>41907</c:v>
                </c:pt>
                <c:pt idx="667">
                  <c:v>41908</c:v>
                </c:pt>
                <c:pt idx="668">
                  <c:v>41911</c:v>
                </c:pt>
                <c:pt idx="669">
                  <c:v>41912</c:v>
                </c:pt>
                <c:pt idx="670">
                  <c:v>41913</c:v>
                </c:pt>
                <c:pt idx="671">
                  <c:v>41914</c:v>
                </c:pt>
                <c:pt idx="672">
                  <c:v>41915</c:v>
                </c:pt>
                <c:pt idx="673">
                  <c:v>41918</c:v>
                </c:pt>
                <c:pt idx="674">
                  <c:v>41919</c:v>
                </c:pt>
                <c:pt idx="675">
                  <c:v>41920</c:v>
                </c:pt>
                <c:pt idx="676">
                  <c:v>41921</c:v>
                </c:pt>
                <c:pt idx="677">
                  <c:v>41922</c:v>
                </c:pt>
                <c:pt idx="678">
                  <c:v>41925</c:v>
                </c:pt>
                <c:pt idx="679">
                  <c:v>41926</c:v>
                </c:pt>
                <c:pt idx="680">
                  <c:v>41927</c:v>
                </c:pt>
                <c:pt idx="681">
                  <c:v>41928</c:v>
                </c:pt>
                <c:pt idx="682">
                  <c:v>41929</c:v>
                </c:pt>
                <c:pt idx="683">
                  <c:v>41932</c:v>
                </c:pt>
                <c:pt idx="684">
                  <c:v>41933</c:v>
                </c:pt>
                <c:pt idx="685">
                  <c:v>41934</c:v>
                </c:pt>
                <c:pt idx="686">
                  <c:v>41936</c:v>
                </c:pt>
                <c:pt idx="687">
                  <c:v>41939</c:v>
                </c:pt>
                <c:pt idx="688">
                  <c:v>41940</c:v>
                </c:pt>
                <c:pt idx="689">
                  <c:v>41941</c:v>
                </c:pt>
                <c:pt idx="690">
                  <c:v>41942</c:v>
                </c:pt>
                <c:pt idx="691">
                  <c:v>41943</c:v>
                </c:pt>
                <c:pt idx="692">
                  <c:v>41946</c:v>
                </c:pt>
                <c:pt idx="693">
                  <c:v>41947</c:v>
                </c:pt>
                <c:pt idx="694">
                  <c:v>41948</c:v>
                </c:pt>
                <c:pt idx="695">
                  <c:v>41949</c:v>
                </c:pt>
                <c:pt idx="696">
                  <c:v>41950</c:v>
                </c:pt>
                <c:pt idx="697">
                  <c:v>41953</c:v>
                </c:pt>
                <c:pt idx="698">
                  <c:v>41954</c:v>
                </c:pt>
                <c:pt idx="699">
                  <c:v>41955</c:v>
                </c:pt>
                <c:pt idx="700">
                  <c:v>41956</c:v>
                </c:pt>
                <c:pt idx="701">
                  <c:v>41957</c:v>
                </c:pt>
                <c:pt idx="702">
                  <c:v>41960</c:v>
                </c:pt>
                <c:pt idx="703">
                  <c:v>41961</c:v>
                </c:pt>
                <c:pt idx="704">
                  <c:v>41962</c:v>
                </c:pt>
                <c:pt idx="705">
                  <c:v>41963</c:v>
                </c:pt>
                <c:pt idx="706">
                  <c:v>41964</c:v>
                </c:pt>
                <c:pt idx="707">
                  <c:v>41967</c:v>
                </c:pt>
                <c:pt idx="708">
                  <c:v>41968</c:v>
                </c:pt>
                <c:pt idx="709">
                  <c:v>41969</c:v>
                </c:pt>
                <c:pt idx="710">
                  <c:v>41970</c:v>
                </c:pt>
                <c:pt idx="711">
                  <c:v>41971</c:v>
                </c:pt>
                <c:pt idx="712">
                  <c:v>41974</c:v>
                </c:pt>
                <c:pt idx="713">
                  <c:v>41975</c:v>
                </c:pt>
                <c:pt idx="714">
                  <c:v>41976</c:v>
                </c:pt>
                <c:pt idx="715">
                  <c:v>41977</c:v>
                </c:pt>
                <c:pt idx="716">
                  <c:v>41981</c:v>
                </c:pt>
                <c:pt idx="717">
                  <c:v>41982</c:v>
                </c:pt>
                <c:pt idx="718">
                  <c:v>41984</c:v>
                </c:pt>
                <c:pt idx="719">
                  <c:v>41985</c:v>
                </c:pt>
                <c:pt idx="720">
                  <c:v>41988</c:v>
                </c:pt>
                <c:pt idx="721">
                  <c:v>41989</c:v>
                </c:pt>
                <c:pt idx="722">
                  <c:v>41990</c:v>
                </c:pt>
                <c:pt idx="723">
                  <c:v>41991</c:v>
                </c:pt>
                <c:pt idx="724">
                  <c:v>41992</c:v>
                </c:pt>
                <c:pt idx="725">
                  <c:v>41995</c:v>
                </c:pt>
                <c:pt idx="726">
                  <c:v>41996</c:v>
                </c:pt>
                <c:pt idx="727">
                  <c:v>41997</c:v>
                </c:pt>
                <c:pt idx="728">
                  <c:v>41998</c:v>
                </c:pt>
                <c:pt idx="729">
                  <c:v>42002</c:v>
                </c:pt>
                <c:pt idx="730">
                  <c:v>42003</c:v>
                </c:pt>
                <c:pt idx="731">
                  <c:v>42009</c:v>
                </c:pt>
                <c:pt idx="732">
                  <c:v>42010</c:v>
                </c:pt>
                <c:pt idx="733">
                  <c:v>42011</c:v>
                </c:pt>
                <c:pt idx="734">
                  <c:v>42012</c:v>
                </c:pt>
                <c:pt idx="735">
                  <c:v>42013</c:v>
                </c:pt>
                <c:pt idx="736">
                  <c:v>42016</c:v>
                </c:pt>
                <c:pt idx="737">
                  <c:v>42017</c:v>
                </c:pt>
                <c:pt idx="738">
                  <c:v>42018</c:v>
                </c:pt>
                <c:pt idx="739">
                  <c:v>42019</c:v>
                </c:pt>
                <c:pt idx="740">
                  <c:v>42020</c:v>
                </c:pt>
                <c:pt idx="741">
                  <c:v>42023</c:v>
                </c:pt>
                <c:pt idx="742">
                  <c:v>42024</c:v>
                </c:pt>
                <c:pt idx="743">
                  <c:v>42025</c:v>
                </c:pt>
                <c:pt idx="744">
                  <c:v>42026</c:v>
                </c:pt>
                <c:pt idx="745">
                  <c:v>42027</c:v>
                </c:pt>
                <c:pt idx="746">
                  <c:v>42030</c:v>
                </c:pt>
                <c:pt idx="747">
                  <c:v>42031</c:v>
                </c:pt>
                <c:pt idx="748">
                  <c:v>42032</c:v>
                </c:pt>
                <c:pt idx="749">
                  <c:v>42033</c:v>
                </c:pt>
                <c:pt idx="750">
                  <c:v>42034</c:v>
                </c:pt>
                <c:pt idx="751">
                  <c:v>42037</c:v>
                </c:pt>
                <c:pt idx="752">
                  <c:v>42038</c:v>
                </c:pt>
                <c:pt idx="753">
                  <c:v>42039</c:v>
                </c:pt>
                <c:pt idx="754">
                  <c:v>42040</c:v>
                </c:pt>
                <c:pt idx="755">
                  <c:v>42041</c:v>
                </c:pt>
                <c:pt idx="756">
                  <c:v>42044</c:v>
                </c:pt>
                <c:pt idx="757">
                  <c:v>42045</c:v>
                </c:pt>
                <c:pt idx="758">
                  <c:v>42046</c:v>
                </c:pt>
                <c:pt idx="759">
                  <c:v>42047</c:v>
                </c:pt>
                <c:pt idx="760">
                  <c:v>42048</c:v>
                </c:pt>
                <c:pt idx="761">
                  <c:v>42051</c:v>
                </c:pt>
                <c:pt idx="762">
                  <c:v>42052</c:v>
                </c:pt>
                <c:pt idx="763">
                  <c:v>42053</c:v>
                </c:pt>
                <c:pt idx="764">
                  <c:v>42054</c:v>
                </c:pt>
                <c:pt idx="765">
                  <c:v>42055</c:v>
                </c:pt>
                <c:pt idx="766">
                  <c:v>42058</c:v>
                </c:pt>
                <c:pt idx="767">
                  <c:v>42059</c:v>
                </c:pt>
                <c:pt idx="768">
                  <c:v>42060</c:v>
                </c:pt>
                <c:pt idx="769">
                  <c:v>42061</c:v>
                </c:pt>
                <c:pt idx="770">
                  <c:v>42062</c:v>
                </c:pt>
                <c:pt idx="771">
                  <c:v>42065</c:v>
                </c:pt>
                <c:pt idx="772">
                  <c:v>42066</c:v>
                </c:pt>
                <c:pt idx="773">
                  <c:v>42068</c:v>
                </c:pt>
                <c:pt idx="774">
                  <c:v>42069</c:v>
                </c:pt>
                <c:pt idx="775">
                  <c:v>42072</c:v>
                </c:pt>
                <c:pt idx="776">
                  <c:v>42073</c:v>
                </c:pt>
                <c:pt idx="777" formatCode="dd/mm/yyyy">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42101</c:v>
                </c:pt>
                <c:pt idx="796">
                  <c:v>42102</c:v>
                </c:pt>
                <c:pt idx="797">
                  <c:v>42103</c:v>
                </c:pt>
                <c:pt idx="798">
                  <c:v>42104</c:v>
                </c:pt>
                <c:pt idx="799">
                  <c:v>42110</c:v>
                </c:pt>
                <c:pt idx="800">
                  <c:v>42111</c:v>
                </c:pt>
                <c:pt idx="801">
                  <c:v>42114</c:v>
                </c:pt>
                <c:pt idx="802">
                  <c:v>42115</c:v>
                </c:pt>
                <c:pt idx="803">
                  <c:v>42116</c:v>
                </c:pt>
                <c:pt idx="804">
                  <c:v>42117</c:v>
                </c:pt>
                <c:pt idx="805">
                  <c:v>42118</c:v>
                </c:pt>
                <c:pt idx="806">
                  <c:v>42121</c:v>
                </c:pt>
                <c:pt idx="807">
                  <c:v>42122</c:v>
                </c:pt>
                <c:pt idx="808">
                  <c:v>42123</c:v>
                </c:pt>
                <c:pt idx="809">
                  <c:v>42124</c:v>
                </c:pt>
                <c:pt idx="810">
                  <c:v>42130</c:v>
                </c:pt>
                <c:pt idx="811">
                  <c:v>42131</c:v>
                </c:pt>
                <c:pt idx="812">
                  <c:v>42132</c:v>
                </c:pt>
                <c:pt idx="813">
                  <c:v>42135</c:v>
                </c:pt>
                <c:pt idx="814">
                  <c:v>42136</c:v>
                </c:pt>
                <c:pt idx="815">
                  <c:v>42137</c:v>
                </c:pt>
                <c:pt idx="816">
                  <c:v>42138</c:v>
                </c:pt>
                <c:pt idx="817">
                  <c:v>42139</c:v>
                </c:pt>
                <c:pt idx="818">
                  <c:v>42142</c:v>
                </c:pt>
                <c:pt idx="819">
                  <c:v>42143</c:v>
                </c:pt>
                <c:pt idx="820">
                  <c:v>42144</c:v>
                </c:pt>
                <c:pt idx="821">
                  <c:v>42145</c:v>
                </c:pt>
                <c:pt idx="822">
                  <c:v>42146</c:v>
                </c:pt>
                <c:pt idx="823">
                  <c:v>42149</c:v>
                </c:pt>
                <c:pt idx="824">
                  <c:v>42150</c:v>
                </c:pt>
                <c:pt idx="825">
                  <c:v>42151</c:v>
                </c:pt>
                <c:pt idx="826">
                  <c:v>42152</c:v>
                </c:pt>
                <c:pt idx="827">
                  <c:v>42153</c:v>
                </c:pt>
                <c:pt idx="828">
                  <c:v>42157</c:v>
                </c:pt>
                <c:pt idx="829">
                  <c:v>42158</c:v>
                </c:pt>
                <c:pt idx="830">
                  <c:v>42159</c:v>
                </c:pt>
                <c:pt idx="831">
                  <c:v>42160</c:v>
                </c:pt>
                <c:pt idx="832">
                  <c:v>42163</c:v>
                </c:pt>
                <c:pt idx="833">
                  <c:v>42164</c:v>
                </c:pt>
                <c:pt idx="834">
                  <c:v>42165</c:v>
                </c:pt>
                <c:pt idx="835">
                  <c:v>42166</c:v>
                </c:pt>
                <c:pt idx="836">
                  <c:v>42167</c:v>
                </c:pt>
                <c:pt idx="837">
                  <c:v>42170</c:v>
                </c:pt>
                <c:pt idx="838">
                  <c:v>42171</c:v>
                </c:pt>
                <c:pt idx="839">
                  <c:v>42172</c:v>
                </c:pt>
                <c:pt idx="840">
                  <c:v>42173</c:v>
                </c:pt>
                <c:pt idx="841">
                  <c:v>42174</c:v>
                </c:pt>
                <c:pt idx="842">
                  <c:v>42177</c:v>
                </c:pt>
                <c:pt idx="843">
                  <c:v>42178</c:v>
                </c:pt>
                <c:pt idx="844">
                  <c:v>42179</c:v>
                </c:pt>
                <c:pt idx="845">
                  <c:v>42180</c:v>
                </c:pt>
                <c:pt idx="846">
                  <c:v>42181</c:v>
                </c:pt>
                <c:pt idx="847">
                  <c:v>42184</c:v>
                </c:pt>
                <c:pt idx="848">
                  <c:v>42185</c:v>
                </c:pt>
                <c:pt idx="849">
                  <c:v>42187</c:v>
                </c:pt>
                <c:pt idx="850">
                  <c:v>42188</c:v>
                </c:pt>
                <c:pt idx="851">
                  <c:v>42191</c:v>
                </c:pt>
                <c:pt idx="852">
                  <c:v>42192</c:v>
                </c:pt>
                <c:pt idx="853">
                  <c:v>42193</c:v>
                </c:pt>
                <c:pt idx="854">
                  <c:v>42194</c:v>
                </c:pt>
                <c:pt idx="855">
                  <c:v>42195</c:v>
                </c:pt>
                <c:pt idx="856">
                  <c:v>42198</c:v>
                </c:pt>
                <c:pt idx="857">
                  <c:v>42199</c:v>
                </c:pt>
                <c:pt idx="858">
                  <c:v>42200</c:v>
                </c:pt>
                <c:pt idx="859">
                  <c:v>42201</c:v>
                </c:pt>
                <c:pt idx="860">
                  <c:v>42202</c:v>
                </c:pt>
                <c:pt idx="861">
                  <c:v>42205</c:v>
                </c:pt>
                <c:pt idx="862">
                  <c:v>42206</c:v>
                </c:pt>
                <c:pt idx="863">
                  <c:v>42207</c:v>
                </c:pt>
                <c:pt idx="864">
                  <c:v>42208</c:v>
                </c:pt>
                <c:pt idx="865">
                  <c:v>42209</c:v>
                </c:pt>
                <c:pt idx="866">
                  <c:v>42212</c:v>
                </c:pt>
                <c:pt idx="867">
                  <c:v>42213</c:v>
                </c:pt>
                <c:pt idx="868">
                  <c:v>42214</c:v>
                </c:pt>
                <c:pt idx="869">
                  <c:v>42216</c:v>
                </c:pt>
                <c:pt idx="870">
                  <c:v>42219</c:v>
                </c:pt>
                <c:pt idx="871">
                  <c:v>42220</c:v>
                </c:pt>
                <c:pt idx="872">
                  <c:v>42221</c:v>
                </c:pt>
                <c:pt idx="873">
                  <c:v>42222</c:v>
                </c:pt>
                <c:pt idx="874">
                  <c:v>42223</c:v>
                </c:pt>
                <c:pt idx="875">
                  <c:v>42226</c:v>
                </c:pt>
                <c:pt idx="876">
                  <c:v>42227</c:v>
                </c:pt>
                <c:pt idx="877">
                  <c:v>42229</c:v>
                </c:pt>
                <c:pt idx="878">
                  <c:v>42230</c:v>
                </c:pt>
                <c:pt idx="879">
                  <c:v>42233</c:v>
                </c:pt>
                <c:pt idx="880">
                  <c:v>42234</c:v>
                </c:pt>
                <c:pt idx="881">
                  <c:v>42235</c:v>
                </c:pt>
                <c:pt idx="882">
                  <c:v>42236</c:v>
                </c:pt>
                <c:pt idx="883">
                  <c:v>42237</c:v>
                </c:pt>
                <c:pt idx="884">
                  <c:v>42240</c:v>
                </c:pt>
                <c:pt idx="885">
                  <c:v>42241</c:v>
                </c:pt>
                <c:pt idx="886">
                  <c:v>42242</c:v>
                </c:pt>
                <c:pt idx="887">
                  <c:v>42243</c:v>
                </c:pt>
                <c:pt idx="888">
                  <c:v>42244</c:v>
                </c:pt>
                <c:pt idx="889">
                  <c:v>42247</c:v>
                </c:pt>
                <c:pt idx="890">
                  <c:v>42248</c:v>
                </c:pt>
                <c:pt idx="891">
                  <c:v>42249</c:v>
                </c:pt>
                <c:pt idx="892">
                  <c:v>42250</c:v>
                </c:pt>
                <c:pt idx="893">
                  <c:v>42251</c:v>
                </c:pt>
                <c:pt idx="894">
                  <c:v>42254</c:v>
                </c:pt>
                <c:pt idx="895">
                  <c:v>42255</c:v>
                </c:pt>
                <c:pt idx="896">
                  <c:v>42256</c:v>
                </c:pt>
                <c:pt idx="897">
                  <c:v>42257</c:v>
                </c:pt>
                <c:pt idx="898">
                  <c:v>42258</c:v>
                </c:pt>
                <c:pt idx="899">
                  <c:v>42261</c:v>
                </c:pt>
                <c:pt idx="900">
                  <c:v>42262</c:v>
                </c:pt>
                <c:pt idx="901">
                  <c:v>42263</c:v>
                </c:pt>
                <c:pt idx="902">
                  <c:v>42264</c:v>
                </c:pt>
                <c:pt idx="903">
                  <c:v>42265</c:v>
                </c:pt>
                <c:pt idx="904">
                  <c:v>42268</c:v>
                </c:pt>
                <c:pt idx="905">
                  <c:v>42269</c:v>
                </c:pt>
                <c:pt idx="906">
                  <c:v>42270</c:v>
                </c:pt>
                <c:pt idx="907">
                  <c:v>42271</c:v>
                </c:pt>
                <c:pt idx="908">
                  <c:v>42272</c:v>
                </c:pt>
                <c:pt idx="909">
                  <c:v>42275</c:v>
                </c:pt>
                <c:pt idx="910">
                  <c:v>42276</c:v>
                </c:pt>
                <c:pt idx="911">
                  <c:v>42277</c:v>
                </c:pt>
                <c:pt idx="912">
                  <c:v>42278</c:v>
                </c:pt>
                <c:pt idx="913">
                  <c:v>42279</c:v>
                </c:pt>
                <c:pt idx="914">
                  <c:v>42282</c:v>
                </c:pt>
                <c:pt idx="915">
                  <c:v>42283</c:v>
                </c:pt>
                <c:pt idx="916">
                  <c:v>42284</c:v>
                </c:pt>
                <c:pt idx="917">
                  <c:v>42285</c:v>
                </c:pt>
                <c:pt idx="918">
                  <c:v>42286</c:v>
                </c:pt>
                <c:pt idx="919">
                  <c:v>42289</c:v>
                </c:pt>
                <c:pt idx="920">
                  <c:v>42290</c:v>
                </c:pt>
                <c:pt idx="921">
                  <c:v>42291</c:v>
                </c:pt>
                <c:pt idx="922">
                  <c:v>42292</c:v>
                </c:pt>
                <c:pt idx="923">
                  <c:v>42293</c:v>
                </c:pt>
                <c:pt idx="924">
                  <c:v>42296</c:v>
                </c:pt>
                <c:pt idx="925">
                  <c:v>42297</c:v>
                </c:pt>
                <c:pt idx="926">
                  <c:v>42298</c:v>
                </c:pt>
                <c:pt idx="927">
                  <c:v>42299</c:v>
                </c:pt>
                <c:pt idx="928">
                  <c:v>42303</c:v>
                </c:pt>
                <c:pt idx="929">
                  <c:v>42304</c:v>
                </c:pt>
                <c:pt idx="930">
                  <c:v>42305</c:v>
                </c:pt>
                <c:pt idx="931">
                  <c:v>42306</c:v>
                </c:pt>
                <c:pt idx="932">
                  <c:v>42307</c:v>
                </c:pt>
                <c:pt idx="933">
                  <c:v>42310</c:v>
                </c:pt>
                <c:pt idx="934">
                  <c:v>42311</c:v>
                </c:pt>
                <c:pt idx="935">
                  <c:v>42312</c:v>
                </c:pt>
                <c:pt idx="936">
                  <c:v>42313</c:v>
                </c:pt>
                <c:pt idx="937">
                  <c:v>42314</c:v>
                </c:pt>
                <c:pt idx="938">
                  <c:v>42317</c:v>
                </c:pt>
                <c:pt idx="939">
                  <c:v>42318</c:v>
                </c:pt>
                <c:pt idx="940">
                  <c:v>42319</c:v>
                </c:pt>
                <c:pt idx="941">
                  <c:v>42320</c:v>
                </c:pt>
                <c:pt idx="942">
                  <c:v>42321</c:v>
                </c:pt>
                <c:pt idx="943">
                  <c:v>42324</c:v>
                </c:pt>
                <c:pt idx="944">
                  <c:v>42325</c:v>
                </c:pt>
                <c:pt idx="945">
                  <c:v>42326</c:v>
                </c:pt>
                <c:pt idx="946">
                  <c:v>42327</c:v>
                </c:pt>
                <c:pt idx="947">
                  <c:v>42328</c:v>
                </c:pt>
                <c:pt idx="948">
                  <c:v>42331</c:v>
                </c:pt>
                <c:pt idx="949">
                  <c:v>42332</c:v>
                </c:pt>
                <c:pt idx="950">
                  <c:v>42333</c:v>
                </c:pt>
                <c:pt idx="951">
                  <c:v>42334</c:v>
                </c:pt>
                <c:pt idx="952">
                  <c:v>42335</c:v>
                </c:pt>
                <c:pt idx="953">
                  <c:v>42338</c:v>
                </c:pt>
                <c:pt idx="954">
                  <c:v>42339</c:v>
                </c:pt>
                <c:pt idx="955">
                  <c:v>42340</c:v>
                </c:pt>
                <c:pt idx="956">
                  <c:v>42341</c:v>
                </c:pt>
                <c:pt idx="957">
                  <c:v>42342</c:v>
                </c:pt>
                <c:pt idx="958">
                  <c:v>42346</c:v>
                </c:pt>
                <c:pt idx="959">
                  <c:v>42347</c:v>
                </c:pt>
                <c:pt idx="960">
                  <c:v>42349</c:v>
                </c:pt>
                <c:pt idx="961">
                  <c:v>42352</c:v>
                </c:pt>
                <c:pt idx="962">
                  <c:v>42353</c:v>
                </c:pt>
                <c:pt idx="963">
                  <c:v>42354</c:v>
                </c:pt>
                <c:pt idx="964">
                  <c:v>42355</c:v>
                </c:pt>
                <c:pt idx="965">
                  <c:v>42356</c:v>
                </c:pt>
                <c:pt idx="966">
                  <c:v>42359</c:v>
                </c:pt>
                <c:pt idx="967">
                  <c:v>42360</c:v>
                </c:pt>
                <c:pt idx="968">
                  <c:v>42361</c:v>
                </c:pt>
                <c:pt idx="969">
                  <c:v>42362</c:v>
                </c:pt>
                <c:pt idx="970">
                  <c:v>42363</c:v>
                </c:pt>
                <c:pt idx="971">
                  <c:v>42366</c:v>
                </c:pt>
                <c:pt idx="972">
                  <c:v>42367</c:v>
                </c:pt>
                <c:pt idx="973">
                  <c:v>42368</c:v>
                </c:pt>
                <c:pt idx="974">
                  <c:v>42370</c:v>
                </c:pt>
                <c:pt idx="975">
                  <c:v>42373</c:v>
                </c:pt>
                <c:pt idx="976">
                  <c:v>42374</c:v>
                </c:pt>
                <c:pt idx="977">
                  <c:v>42375</c:v>
                </c:pt>
                <c:pt idx="978">
                  <c:v>42376</c:v>
                </c:pt>
                <c:pt idx="979">
                  <c:v>42377</c:v>
                </c:pt>
                <c:pt idx="980">
                  <c:v>42380</c:v>
                </c:pt>
                <c:pt idx="981">
                  <c:v>42381</c:v>
                </c:pt>
                <c:pt idx="982">
                  <c:v>42382</c:v>
                </c:pt>
                <c:pt idx="983">
                  <c:v>42383</c:v>
                </c:pt>
                <c:pt idx="984">
                  <c:v>42384</c:v>
                </c:pt>
                <c:pt idx="985">
                  <c:v>42387</c:v>
                </c:pt>
                <c:pt idx="986">
                  <c:v>42388</c:v>
                </c:pt>
                <c:pt idx="987">
                  <c:v>42389</c:v>
                </c:pt>
                <c:pt idx="988">
                  <c:v>42390</c:v>
                </c:pt>
                <c:pt idx="989">
                  <c:v>42391</c:v>
                </c:pt>
                <c:pt idx="990">
                  <c:v>42394</c:v>
                </c:pt>
                <c:pt idx="991">
                  <c:v>42395</c:v>
                </c:pt>
                <c:pt idx="992">
                  <c:v>42396</c:v>
                </c:pt>
                <c:pt idx="993">
                  <c:v>42397</c:v>
                </c:pt>
                <c:pt idx="994">
                  <c:v>42398</c:v>
                </c:pt>
                <c:pt idx="995">
                  <c:v>42401</c:v>
                </c:pt>
                <c:pt idx="996">
                  <c:v>42402</c:v>
                </c:pt>
                <c:pt idx="997">
                  <c:v>42403</c:v>
                </c:pt>
                <c:pt idx="998">
                  <c:v>42404</c:v>
                </c:pt>
                <c:pt idx="999">
                  <c:v>42405</c:v>
                </c:pt>
                <c:pt idx="1000">
                  <c:v>42408</c:v>
                </c:pt>
                <c:pt idx="1001">
                  <c:v>42409</c:v>
                </c:pt>
                <c:pt idx="1002">
                  <c:v>42410</c:v>
                </c:pt>
                <c:pt idx="1003">
                  <c:v>42411</c:v>
                </c:pt>
                <c:pt idx="1004">
                  <c:v>42412</c:v>
                </c:pt>
                <c:pt idx="1005">
                  <c:v>42415</c:v>
                </c:pt>
                <c:pt idx="1006">
                  <c:v>42416</c:v>
                </c:pt>
                <c:pt idx="1007">
                  <c:v>42417</c:v>
                </c:pt>
                <c:pt idx="1008">
                  <c:v>42418</c:v>
                </c:pt>
                <c:pt idx="1009">
                  <c:v>42419</c:v>
                </c:pt>
                <c:pt idx="1010">
                  <c:v>42423</c:v>
                </c:pt>
                <c:pt idx="1011">
                  <c:v>42424</c:v>
                </c:pt>
                <c:pt idx="1012">
                  <c:v>42425</c:v>
                </c:pt>
                <c:pt idx="1013">
                  <c:v>42426</c:v>
                </c:pt>
                <c:pt idx="1014">
                  <c:v>42429</c:v>
                </c:pt>
                <c:pt idx="1015">
                  <c:v>42430</c:v>
                </c:pt>
                <c:pt idx="1016">
                  <c:v>42431</c:v>
                </c:pt>
                <c:pt idx="1017">
                  <c:v>42432</c:v>
                </c:pt>
                <c:pt idx="1018">
                  <c:v>42433</c:v>
                </c:pt>
                <c:pt idx="1019">
                  <c:v>42436</c:v>
                </c:pt>
                <c:pt idx="1020">
                  <c:v>42437</c:v>
                </c:pt>
                <c:pt idx="1021">
                  <c:v>42438</c:v>
                </c:pt>
                <c:pt idx="1022">
                  <c:v>42439</c:v>
                </c:pt>
                <c:pt idx="1023">
                  <c:v>42440</c:v>
                </c:pt>
                <c:pt idx="1024">
                  <c:v>42443</c:v>
                </c:pt>
                <c:pt idx="1025">
                  <c:v>42444</c:v>
                </c:pt>
                <c:pt idx="1026">
                  <c:v>42445</c:v>
                </c:pt>
                <c:pt idx="1027">
                  <c:v>42446</c:v>
                </c:pt>
                <c:pt idx="1028">
                  <c:v>42447</c:v>
                </c:pt>
                <c:pt idx="1029">
                  <c:v>42450</c:v>
                </c:pt>
                <c:pt idx="1030">
                  <c:v>42451</c:v>
                </c:pt>
                <c:pt idx="1031">
                  <c:v>42452</c:v>
                </c:pt>
                <c:pt idx="1032">
                  <c:v>42453</c:v>
                </c:pt>
                <c:pt idx="1033">
                  <c:v>42454</c:v>
                </c:pt>
                <c:pt idx="1034">
                  <c:v>42457</c:v>
                </c:pt>
                <c:pt idx="1035">
                  <c:v>42458</c:v>
                </c:pt>
                <c:pt idx="1036">
                  <c:v>42459</c:v>
                </c:pt>
                <c:pt idx="1037">
                  <c:v>42460</c:v>
                </c:pt>
                <c:pt idx="1038">
                  <c:v>42461</c:v>
                </c:pt>
                <c:pt idx="1039">
                  <c:v>42464</c:v>
                </c:pt>
                <c:pt idx="1040">
                  <c:v>42465</c:v>
                </c:pt>
                <c:pt idx="1041">
                  <c:v>42467</c:v>
                </c:pt>
                <c:pt idx="1042">
                  <c:v>42468</c:v>
                </c:pt>
                <c:pt idx="1043">
                  <c:v>42471</c:v>
                </c:pt>
                <c:pt idx="1044">
                  <c:v>42472</c:v>
                </c:pt>
                <c:pt idx="1045">
                  <c:v>42478</c:v>
                </c:pt>
                <c:pt idx="1046">
                  <c:v>42479</c:v>
                </c:pt>
                <c:pt idx="1047">
                  <c:v>42480</c:v>
                </c:pt>
                <c:pt idx="1048">
                  <c:v>42481</c:v>
                </c:pt>
                <c:pt idx="1049">
                  <c:v>42482</c:v>
                </c:pt>
                <c:pt idx="1050">
                  <c:v>42485</c:v>
                </c:pt>
                <c:pt idx="1051">
                  <c:v>42486</c:v>
                </c:pt>
                <c:pt idx="1052">
                  <c:v>42487</c:v>
                </c:pt>
                <c:pt idx="1053">
                  <c:v>42488</c:v>
                </c:pt>
                <c:pt idx="1054">
                  <c:v>42489</c:v>
                </c:pt>
                <c:pt idx="1055">
                  <c:v>42493</c:v>
                </c:pt>
                <c:pt idx="1056">
                  <c:v>42494</c:v>
                </c:pt>
                <c:pt idx="1057">
                  <c:v>42499</c:v>
                </c:pt>
                <c:pt idx="1058">
                  <c:v>42500</c:v>
                </c:pt>
                <c:pt idx="1059">
                  <c:v>42501</c:v>
                </c:pt>
                <c:pt idx="1060">
                  <c:v>42502</c:v>
                </c:pt>
                <c:pt idx="1061">
                  <c:v>42503</c:v>
                </c:pt>
                <c:pt idx="1062">
                  <c:v>42506</c:v>
                </c:pt>
                <c:pt idx="1063">
                  <c:v>42507</c:v>
                </c:pt>
                <c:pt idx="1064">
                  <c:v>42508</c:v>
                </c:pt>
                <c:pt idx="1065">
                  <c:v>42509</c:v>
                </c:pt>
                <c:pt idx="1066">
                  <c:v>42513</c:v>
                </c:pt>
                <c:pt idx="1067">
                  <c:v>42514</c:v>
                </c:pt>
                <c:pt idx="1068">
                  <c:v>42515</c:v>
                </c:pt>
                <c:pt idx="1069">
                  <c:v>42516</c:v>
                </c:pt>
                <c:pt idx="1070">
                  <c:v>42517</c:v>
                </c:pt>
                <c:pt idx="1071">
                  <c:v>42520</c:v>
                </c:pt>
                <c:pt idx="1072">
                  <c:v>42521</c:v>
                </c:pt>
                <c:pt idx="1073">
                  <c:v>42522</c:v>
                </c:pt>
                <c:pt idx="1074">
                  <c:v>42523</c:v>
                </c:pt>
                <c:pt idx="1075">
                  <c:v>42524</c:v>
                </c:pt>
                <c:pt idx="1076">
                  <c:v>42527</c:v>
                </c:pt>
                <c:pt idx="1077">
                  <c:v>42528</c:v>
                </c:pt>
                <c:pt idx="1078">
                  <c:v>42529</c:v>
                </c:pt>
                <c:pt idx="1079">
                  <c:v>42530</c:v>
                </c:pt>
                <c:pt idx="1080">
                  <c:v>42531</c:v>
                </c:pt>
                <c:pt idx="1081">
                  <c:v>42534</c:v>
                </c:pt>
                <c:pt idx="1082">
                  <c:v>42535</c:v>
                </c:pt>
                <c:pt idx="1083">
                  <c:v>42536</c:v>
                </c:pt>
                <c:pt idx="1084">
                  <c:v>42537</c:v>
                </c:pt>
                <c:pt idx="1085">
                  <c:v>42538</c:v>
                </c:pt>
                <c:pt idx="1086">
                  <c:v>42541</c:v>
                </c:pt>
                <c:pt idx="1087">
                  <c:v>42542</c:v>
                </c:pt>
                <c:pt idx="1088">
                  <c:v>42543</c:v>
                </c:pt>
                <c:pt idx="1089">
                  <c:v>42544</c:v>
                </c:pt>
                <c:pt idx="1090">
                  <c:v>42545</c:v>
                </c:pt>
                <c:pt idx="1091">
                  <c:v>42548</c:v>
                </c:pt>
                <c:pt idx="1092">
                  <c:v>42549</c:v>
                </c:pt>
                <c:pt idx="1093">
                  <c:v>42550</c:v>
                </c:pt>
                <c:pt idx="1094">
                  <c:v>42551</c:v>
                </c:pt>
                <c:pt idx="1095">
                  <c:v>42555</c:v>
                </c:pt>
                <c:pt idx="1096">
                  <c:v>42556</c:v>
                </c:pt>
                <c:pt idx="1097">
                  <c:v>42557</c:v>
                </c:pt>
                <c:pt idx="1098">
                  <c:v>42558</c:v>
                </c:pt>
                <c:pt idx="1099">
                  <c:v>42559</c:v>
                </c:pt>
                <c:pt idx="1100">
                  <c:v>42562</c:v>
                </c:pt>
                <c:pt idx="1101">
                  <c:v>42563</c:v>
                </c:pt>
                <c:pt idx="1102">
                  <c:v>42564</c:v>
                </c:pt>
                <c:pt idx="1103">
                  <c:v>42565</c:v>
                </c:pt>
                <c:pt idx="1104">
                  <c:v>42566</c:v>
                </c:pt>
                <c:pt idx="1105">
                  <c:v>42571</c:v>
                </c:pt>
                <c:pt idx="1106">
                  <c:v>42572</c:v>
                </c:pt>
                <c:pt idx="1107">
                  <c:v>42573</c:v>
                </c:pt>
                <c:pt idx="1108">
                  <c:v>42576</c:v>
                </c:pt>
                <c:pt idx="1109">
                  <c:v>42577</c:v>
                </c:pt>
                <c:pt idx="1110">
                  <c:v>42578</c:v>
                </c:pt>
                <c:pt idx="1111">
                  <c:v>42579</c:v>
                </c:pt>
                <c:pt idx="1112">
                  <c:v>42580</c:v>
                </c:pt>
                <c:pt idx="1113">
                  <c:v>42583</c:v>
                </c:pt>
                <c:pt idx="1114">
                  <c:v>42584</c:v>
                </c:pt>
                <c:pt idx="1115">
                  <c:v>42585</c:v>
                </c:pt>
                <c:pt idx="1116">
                  <c:v>42586</c:v>
                </c:pt>
                <c:pt idx="1117">
                  <c:v>42587</c:v>
                </c:pt>
                <c:pt idx="1118">
                  <c:v>42590</c:v>
                </c:pt>
                <c:pt idx="1119">
                  <c:v>42591</c:v>
                </c:pt>
                <c:pt idx="1120">
                  <c:v>42592</c:v>
                </c:pt>
                <c:pt idx="1121">
                  <c:v>42593</c:v>
                </c:pt>
                <c:pt idx="1122">
                  <c:v>42597</c:v>
                </c:pt>
                <c:pt idx="1123">
                  <c:v>42598</c:v>
                </c:pt>
                <c:pt idx="1124">
                  <c:v>42599</c:v>
                </c:pt>
                <c:pt idx="1125">
                  <c:v>42600</c:v>
                </c:pt>
                <c:pt idx="1126">
                  <c:v>42601</c:v>
                </c:pt>
                <c:pt idx="1127">
                  <c:v>42604</c:v>
                </c:pt>
                <c:pt idx="1128">
                  <c:v>42605</c:v>
                </c:pt>
                <c:pt idx="1129">
                  <c:v>42606</c:v>
                </c:pt>
                <c:pt idx="1130">
                  <c:v>42607</c:v>
                </c:pt>
                <c:pt idx="1131">
                  <c:v>42608</c:v>
                </c:pt>
                <c:pt idx="1132">
                  <c:v>42611</c:v>
                </c:pt>
                <c:pt idx="1133">
                  <c:v>42612</c:v>
                </c:pt>
                <c:pt idx="1134">
                  <c:v>42613</c:v>
                </c:pt>
                <c:pt idx="1135">
                  <c:v>42614</c:v>
                </c:pt>
                <c:pt idx="1136">
                  <c:v>42615</c:v>
                </c:pt>
                <c:pt idx="1137">
                  <c:v>42618</c:v>
                </c:pt>
                <c:pt idx="1138">
                  <c:v>42619</c:v>
                </c:pt>
                <c:pt idx="1139">
                  <c:v>42620</c:v>
                </c:pt>
                <c:pt idx="1140">
                  <c:v>42621</c:v>
                </c:pt>
                <c:pt idx="1141">
                  <c:v>42622</c:v>
                </c:pt>
                <c:pt idx="1142">
                  <c:v>42625</c:v>
                </c:pt>
                <c:pt idx="1143">
                  <c:v>42626</c:v>
                </c:pt>
                <c:pt idx="1144">
                  <c:v>42627</c:v>
                </c:pt>
                <c:pt idx="1145">
                  <c:v>42628</c:v>
                </c:pt>
                <c:pt idx="1146">
                  <c:v>42629</c:v>
                </c:pt>
                <c:pt idx="1147">
                  <c:v>42632</c:v>
                </c:pt>
                <c:pt idx="1148">
                  <c:v>42633</c:v>
                </c:pt>
                <c:pt idx="1149">
                  <c:v>42634</c:v>
                </c:pt>
                <c:pt idx="1150">
                  <c:v>42635</c:v>
                </c:pt>
                <c:pt idx="1151">
                  <c:v>42636</c:v>
                </c:pt>
                <c:pt idx="1152">
                  <c:v>42639</c:v>
                </c:pt>
                <c:pt idx="1153">
                  <c:v>42640</c:v>
                </c:pt>
                <c:pt idx="1154">
                  <c:v>42641</c:v>
                </c:pt>
                <c:pt idx="1155">
                  <c:v>42642</c:v>
                </c:pt>
                <c:pt idx="1156">
                  <c:v>42643</c:v>
                </c:pt>
                <c:pt idx="1157">
                  <c:v>42646</c:v>
                </c:pt>
                <c:pt idx="1158">
                  <c:v>42647</c:v>
                </c:pt>
                <c:pt idx="1159">
                  <c:v>42648</c:v>
                </c:pt>
                <c:pt idx="1160">
                  <c:v>42649</c:v>
                </c:pt>
                <c:pt idx="1161">
                  <c:v>42650</c:v>
                </c:pt>
                <c:pt idx="1162">
                  <c:v>42653</c:v>
                </c:pt>
                <c:pt idx="1163">
                  <c:v>42654</c:v>
                </c:pt>
                <c:pt idx="1164">
                  <c:v>42655</c:v>
                </c:pt>
                <c:pt idx="1165">
                  <c:v>42656</c:v>
                </c:pt>
                <c:pt idx="1166">
                  <c:v>42657</c:v>
                </c:pt>
                <c:pt idx="1167">
                  <c:v>42660</c:v>
                </c:pt>
                <c:pt idx="1168">
                  <c:v>42661</c:v>
                </c:pt>
                <c:pt idx="1169">
                  <c:v>42662</c:v>
                </c:pt>
                <c:pt idx="1170">
                  <c:v>42663</c:v>
                </c:pt>
                <c:pt idx="1171">
                  <c:v>42664</c:v>
                </c:pt>
                <c:pt idx="1172">
                  <c:v>42668</c:v>
                </c:pt>
                <c:pt idx="1173">
                  <c:v>42669</c:v>
                </c:pt>
                <c:pt idx="1174">
                  <c:v>42670</c:v>
                </c:pt>
                <c:pt idx="1175">
                  <c:v>42671</c:v>
                </c:pt>
                <c:pt idx="1176">
                  <c:v>42674</c:v>
                </c:pt>
                <c:pt idx="1177">
                  <c:v>42675</c:v>
                </c:pt>
                <c:pt idx="1178">
                  <c:v>42676</c:v>
                </c:pt>
                <c:pt idx="1179">
                  <c:v>42677</c:v>
                </c:pt>
                <c:pt idx="1180">
                  <c:v>42678</c:v>
                </c:pt>
                <c:pt idx="1181">
                  <c:v>42681</c:v>
                </c:pt>
                <c:pt idx="1182">
                  <c:v>42682</c:v>
                </c:pt>
                <c:pt idx="1183">
                  <c:v>42683</c:v>
                </c:pt>
                <c:pt idx="1184">
                  <c:v>42684</c:v>
                </c:pt>
                <c:pt idx="1185">
                  <c:v>42685</c:v>
                </c:pt>
                <c:pt idx="1186">
                  <c:v>42688</c:v>
                </c:pt>
                <c:pt idx="1187" formatCode="dd/mm/yyyy">
                  <c:v>42689</c:v>
                </c:pt>
                <c:pt idx="1188">
                  <c:v>42690</c:v>
                </c:pt>
                <c:pt idx="1189">
                  <c:v>42691</c:v>
                </c:pt>
                <c:pt idx="1190">
                  <c:v>42692</c:v>
                </c:pt>
                <c:pt idx="1191">
                  <c:v>42695</c:v>
                </c:pt>
                <c:pt idx="1192">
                  <c:v>42696</c:v>
                </c:pt>
                <c:pt idx="1193">
                  <c:v>42697</c:v>
                </c:pt>
                <c:pt idx="1194">
                  <c:v>42698</c:v>
                </c:pt>
                <c:pt idx="1195">
                  <c:v>42699</c:v>
                </c:pt>
                <c:pt idx="1196">
                  <c:v>42702</c:v>
                </c:pt>
                <c:pt idx="1197">
                  <c:v>42703</c:v>
                </c:pt>
                <c:pt idx="1198">
                  <c:v>42704</c:v>
                </c:pt>
                <c:pt idx="1199">
                  <c:v>42705</c:v>
                </c:pt>
                <c:pt idx="1200">
                  <c:v>42706</c:v>
                </c:pt>
                <c:pt idx="1201">
                  <c:v>42710</c:v>
                </c:pt>
                <c:pt idx="1202">
                  <c:v>42711</c:v>
                </c:pt>
                <c:pt idx="1203">
                  <c:v>42712</c:v>
                </c:pt>
                <c:pt idx="1204">
                  <c:v>42713</c:v>
                </c:pt>
                <c:pt idx="1205">
                  <c:v>42717</c:v>
                </c:pt>
                <c:pt idx="1206">
                  <c:v>42718</c:v>
                </c:pt>
                <c:pt idx="1207">
                  <c:v>42719</c:v>
                </c:pt>
                <c:pt idx="1208">
                  <c:v>42720</c:v>
                </c:pt>
                <c:pt idx="1209">
                  <c:v>42723</c:v>
                </c:pt>
                <c:pt idx="1210">
                  <c:v>42724</c:v>
                </c:pt>
                <c:pt idx="1211">
                  <c:v>42725</c:v>
                </c:pt>
                <c:pt idx="1212">
                  <c:v>42726</c:v>
                </c:pt>
                <c:pt idx="1213">
                  <c:v>42727</c:v>
                </c:pt>
                <c:pt idx="1214">
                  <c:v>42730</c:v>
                </c:pt>
                <c:pt idx="1215">
                  <c:v>42731</c:v>
                </c:pt>
                <c:pt idx="1216">
                  <c:v>42732</c:v>
                </c:pt>
                <c:pt idx="1217">
                  <c:v>42733</c:v>
                </c:pt>
                <c:pt idx="1218">
                  <c:v>42734</c:v>
                </c:pt>
                <c:pt idx="1219">
                  <c:v>42737</c:v>
                </c:pt>
                <c:pt idx="1220">
                  <c:v>42738</c:v>
                </c:pt>
                <c:pt idx="1221">
                  <c:v>42739</c:v>
                </c:pt>
                <c:pt idx="1222">
                  <c:v>42740</c:v>
                </c:pt>
                <c:pt idx="1223">
                  <c:v>42741</c:v>
                </c:pt>
                <c:pt idx="1224">
                  <c:v>42744</c:v>
                </c:pt>
                <c:pt idx="1225">
                  <c:v>42745</c:v>
                </c:pt>
                <c:pt idx="1226">
                  <c:v>42746</c:v>
                </c:pt>
                <c:pt idx="1227">
                  <c:v>42747</c:v>
                </c:pt>
                <c:pt idx="1228">
                  <c:v>42748</c:v>
                </c:pt>
                <c:pt idx="1229">
                  <c:v>42751</c:v>
                </c:pt>
                <c:pt idx="1230">
                  <c:v>42752</c:v>
                </c:pt>
                <c:pt idx="1231">
                  <c:v>42753</c:v>
                </c:pt>
                <c:pt idx="1232">
                  <c:v>42754</c:v>
                </c:pt>
                <c:pt idx="1233">
                  <c:v>42755</c:v>
                </c:pt>
                <c:pt idx="1234">
                  <c:v>42758</c:v>
                </c:pt>
                <c:pt idx="1235">
                  <c:v>42759</c:v>
                </c:pt>
                <c:pt idx="1236">
                  <c:v>42760</c:v>
                </c:pt>
                <c:pt idx="1237">
                  <c:v>42761</c:v>
                </c:pt>
                <c:pt idx="1238">
                  <c:v>42762</c:v>
                </c:pt>
                <c:pt idx="1239">
                  <c:v>42765</c:v>
                </c:pt>
                <c:pt idx="1240">
                  <c:v>42766</c:v>
                </c:pt>
                <c:pt idx="1241">
                  <c:v>42767</c:v>
                </c:pt>
                <c:pt idx="1242">
                  <c:v>42768</c:v>
                </c:pt>
                <c:pt idx="1243">
                  <c:v>42769</c:v>
                </c:pt>
                <c:pt idx="1244">
                  <c:v>42772</c:v>
                </c:pt>
                <c:pt idx="1245">
                  <c:v>42773</c:v>
                </c:pt>
                <c:pt idx="1246">
                  <c:v>42774</c:v>
                </c:pt>
                <c:pt idx="1247">
                  <c:v>42775</c:v>
                </c:pt>
                <c:pt idx="1248">
                  <c:v>42776</c:v>
                </c:pt>
                <c:pt idx="1249">
                  <c:v>42780</c:v>
                </c:pt>
                <c:pt idx="1250">
                  <c:v>42781</c:v>
                </c:pt>
                <c:pt idx="1251">
                  <c:v>42782</c:v>
                </c:pt>
                <c:pt idx="1252">
                  <c:v>42783</c:v>
                </c:pt>
                <c:pt idx="1253">
                  <c:v>42786</c:v>
                </c:pt>
                <c:pt idx="1254">
                  <c:v>42787</c:v>
                </c:pt>
                <c:pt idx="1255">
                  <c:v>42788</c:v>
                </c:pt>
                <c:pt idx="1256">
                  <c:v>42789</c:v>
                </c:pt>
                <c:pt idx="1257">
                  <c:v>42790</c:v>
                </c:pt>
                <c:pt idx="1258">
                  <c:v>42793</c:v>
                </c:pt>
                <c:pt idx="1259">
                  <c:v>42794</c:v>
                </c:pt>
                <c:pt idx="1260">
                  <c:v>42795</c:v>
                </c:pt>
                <c:pt idx="1261">
                  <c:v>42796</c:v>
                </c:pt>
                <c:pt idx="1262">
                  <c:v>42797</c:v>
                </c:pt>
                <c:pt idx="1263">
                  <c:v>42800</c:v>
                </c:pt>
                <c:pt idx="1264">
                  <c:v>42801</c:v>
                </c:pt>
                <c:pt idx="1265">
                  <c:v>42802</c:v>
                </c:pt>
                <c:pt idx="1266">
                  <c:v>42803</c:v>
                </c:pt>
                <c:pt idx="1267">
                  <c:v>42804</c:v>
                </c:pt>
                <c:pt idx="1268">
                  <c:v>42807</c:v>
                </c:pt>
                <c:pt idx="1269">
                  <c:v>42808</c:v>
                </c:pt>
                <c:pt idx="1270">
                  <c:v>42809</c:v>
                </c:pt>
                <c:pt idx="1271">
                  <c:v>42810</c:v>
                </c:pt>
                <c:pt idx="1272">
                  <c:v>42811</c:v>
                </c:pt>
                <c:pt idx="1273">
                  <c:v>42814</c:v>
                </c:pt>
                <c:pt idx="1274">
                  <c:v>42815</c:v>
                </c:pt>
                <c:pt idx="1275">
                  <c:v>42816</c:v>
                </c:pt>
                <c:pt idx="1276">
                  <c:v>42817</c:v>
                </c:pt>
                <c:pt idx="1277">
                  <c:v>42818</c:v>
                </c:pt>
                <c:pt idx="1278">
                  <c:v>42821</c:v>
                </c:pt>
                <c:pt idx="1279">
                  <c:v>42822</c:v>
                </c:pt>
                <c:pt idx="1280">
                  <c:v>42823</c:v>
                </c:pt>
                <c:pt idx="1281">
                  <c:v>42824</c:v>
                </c:pt>
                <c:pt idx="1282">
                  <c:v>42825</c:v>
                </c:pt>
                <c:pt idx="1283">
                  <c:v>42828</c:v>
                </c:pt>
                <c:pt idx="1284">
                  <c:v>42829</c:v>
                </c:pt>
                <c:pt idx="1285">
                  <c:v>42830</c:v>
                </c:pt>
                <c:pt idx="1286">
                  <c:v>42832</c:v>
                </c:pt>
                <c:pt idx="1287">
                  <c:v>42835</c:v>
                </c:pt>
                <c:pt idx="1288">
                  <c:v>42836</c:v>
                </c:pt>
                <c:pt idx="1289">
                  <c:v>42837</c:v>
                </c:pt>
                <c:pt idx="1290">
                  <c:v>42842</c:v>
                </c:pt>
                <c:pt idx="1291">
                  <c:v>42843</c:v>
                </c:pt>
                <c:pt idx="1292">
                  <c:v>42844</c:v>
                </c:pt>
                <c:pt idx="1293">
                  <c:v>42845</c:v>
                </c:pt>
                <c:pt idx="1294">
                  <c:v>42846</c:v>
                </c:pt>
                <c:pt idx="1295">
                  <c:v>42849</c:v>
                </c:pt>
                <c:pt idx="1296">
                  <c:v>42850</c:v>
                </c:pt>
                <c:pt idx="1297">
                  <c:v>42851</c:v>
                </c:pt>
                <c:pt idx="1298">
                  <c:v>42852</c:v>
                </c:pt>
                <c:pt idx="1299">
                  <c:v>42853</c:v>
                </c:pt>
                <c:pt idx="1300">
                  <c:v>42857</c:v>
                </c:pt>
                <c:pt idx="1301">
                  <c:v>42858</c:v>
                </c:pt>
                <c:pt idx="1302">
                  <c:v>42859</c:v>
                </c:pt>
                <c:pt idx="1303">
                  <c:v>42860</c:v>
                </c:pt>
                <c:pt idx="1304">
                  <c:v>42863</c:v>
                </c:pt>
                <c:pt idx="1305">
                  <c:v>42864</c:v>
                </c:pt>
                <c:pt idx="1306">
                  <c:v>42866</c:v>
                </c:pt>
                <c:pt idx="1307">
                  <c:v>42867</c:v>
                </c:pt>
                <c:pt idx="1308">
                  <c:v>42870</c:v>
                </c:pt>
                <c:pt idx="1309">
                  <c:v>42871</c:v>
                </c:pt>
                <c:pt idx="1310">
                  <c:v>42872</c:v>
                </c:pt>
                <c:pt idx="1311">
                  <c:v>42873</c:v>
                </c:pt>
                <c:pt idx="1312">
                  <c:v>42874</c:v>
                </c:pt>
                <c:pt idx="1313">
                  <c:v>42877</c:v>
                </c:pt>
                <c:pt idx="1314">
                  <c:v>42878</c:v>
                </c:pt>
                <c:pt idx="1315">
                  <c:v>42879</c:v>
                </c:pt>
                <c:pt idx="1316">
                  <c:v>42880</c:v>
                </c:pt>
                <c:pt idx="1317">
                  <c:v>42881</c:v>
                </c:pt>
                <c:pt idx="1318">
                  <c:v>42884</c:v>
                </c:pt>
                <c:pt idx="1319">
                  <c:v>42885</c:v>
                </c:pt>
                <c:pt idx="1320">
                  <c:v>42886</c:v>
                </c:pt>
                <c:pt idx="1321">
                  <c:v>42887</c:v>
                </c:pt>
                <c:pt idx="1322">
                  <c:v>42888</c:v>
                </c:pt>
                <c:pt idx="1323">
                  <c:v>42891</c:v>
                </c:pt>
                <c:pt idx="1324">
                  <c:v>42892</c:v>
                </c:pt>
                <c:pt idx="1325">
                  <c:v>42893</c:v>
                </c:pt>
                <c:pt idx="1326">
                  <c:v>42894</c:v>
                </c:pt>
                <c:pt idx="1327">
                  <c:v>42895</c:v>
                </c:pt>
                <c:pt idx="1328">
                  <c:v>42898</c:v>
                </c:pt>
                <c:pt idx="1329">
                  <c:v>42899</c:v>
                </c:pt>
                <c:pt idx="1330">
                  <c:v>42900</c:v>
                </c:pt>
                <c:pt idx="1331">
                  <c:v>42901</c:v>
                </c:pt>
                <c:pt idx="1332">
                  <c:v>42902</c:v>
                </c:pt>
                <c:pt idx="1333">
                  <c:v>42905</c:v>
                </c:pt>
                <c:pt idx="1334">
                  <c:v>42906</c:v>
                </c:pt>
                <c:pt idx="1335">
                  <c:v>42907</c:v>
                </c:pt>
                <c:pt idx="1336">
                  <c:v>42908</c:v>
                </c:pt>
                <c:pt idx="1337">
                  <c:v>42909</c:v>
                </c:pt>
                <c:pt idx="1338">
                  <c:v>42912</c:v>
                </c:pt>
                <c:pt idx="1339">
                  <c:v>42913</c:v>
                </c:pt>
                <c:pt idx="1340">
                  <c:v>42914</c:v>
                </c:pt>
                <c:pt idx="1341">
                  <c:v>42915</c:v>
                </c:pt>
                <c:pt idx="1342">
                  <c:v>42916</c:v>
                </c:pt>
                <c:pt idx="1343">
                  <c:v>42919</c:v>
                </c:pt>
                <c:pt idx="1344">
                  <c:v>42920</c:v>
                </c:pt>
                <c:pt idx="1345">
                  <c:v>42921</c:v>
                </c:pt>
                <c:pt idx="1346">
                  <c:v>42922</c:v>
                </c:pt>
                <c:pt idx="1347">
                  <c:v>42923</c:v>
                </c:pt>
                <c:pt idx="1348">
                  <c:v>42927</c:v>
                </c:pt>
                <c:pt idx="1349">
                  <c:v>42928</c:v>
                </c:pt>
                <c:pt idx="1350">
                  <c:v>42929</c:v>
                </c:pt>
                <c:pt idx="1351">
                  <c:v>42930</c:v>
                </c:pt>
                <c:pt idx="1352">
                  <c:v>42933</c:v>
                </c:pt>
                <c:pt idx="1353">
                  <c:v>42934</c:v>
                </c:pt>
                <c:pt idx="1354">
                  <c:v>42935</c:v>
                </c:pt>
                <c:pt idx="1355">
                  <c:v>42936</c:v>
                </c:pt>
                <c:pt idx="1356">
                  <c:v>42937</c:v>
                </c:pt>
                <c:pt idx="1357">
                  <c:v>42940</c:v>
                </c:pt>
                <c:pt idx="1358">
                  <c:v>42941</c:v>
                </c:pt>
                <c:pt idx="1359">
                  <c:v>42942</c:v>
                </c:pt>
                <c:pt idx="1360">
                  <c:v>42943</c:v>
                </c:pt>
                <c:pt idx="1361">
                  <c:v>42947</c:v>
                </c:pt>
                <c:pt idx="1362">
                  <c:v>42948</c:v>
                </c:pt>
                <c:pt idx="1363">
                  <c:v>42949</c:v>
                </c:pt>
                <c:pt idx="1364">
                  <c:v>42950</c:v>
                </c:pt>
                <c:pt idx="1365">
                  <c:v>42951</c:v>
                </c:pt>
                <c:pt idx="1366">
                  <c:v>42954</c:v>
                </c:pt>
                <c:pt idx="1367">
                  <c:v>42955</c:v>
                </c:pt>
                <c:pt idx="1368">
                  <c:v>42956</c:v>
                </c:pt>
                <c:pt idx="1369">
                  <c:v>42957</c:v>
                </c:pt>
                <c:pt idx="1370">
                  <c:v>42958</c:v>
                </c:pt>
                <c:pt idx="1371">
                  <c:v>42962</c:v>
                </c:pt>
                <c:pt idx="1372">
                  <c:v>42963</c:v>
                </c:pt>
                <c:pt idx="1373">
                  <c:v>42964</c:v>
                </c:pt>
                <c:pt idx="1374">
                  <c:v>42965</c:v>
                </c:pt>
                <c:pt idx="1375">
                  <c:v>42968</c:v>
                </c:pt>
                <c:pt idx="1376">
                  <c:v>42969</c:v>
                </c:pt>
                <c:pt idx="1377">
                  <c:v>42970</c:v>
                </c:pt>
                <c:pt idx="1378">
                  <c:v>42971</c:v>
                </c:pt>
                <c:pt idx="1379">
                  <c:v>42972</c:v>
                </c:pt>
                <c:pt idx="1380">
                  <c:v>42975</c:v>
                </c:pt>
                <c:pt idx="1381">
                  <c:v>42976</c:v>
                </c:pt>
                <c:pt idx="1382">
                  <c:v>42977</c:v>
                </c:pt>
                <c:pt idx="1383">
                  <c:v>42978</c:v>
                </c:pt>
                <c:pt idx="1384">
                  <c:v>42979</c:v>
                </c:pt>
                <c:pt idx="1385">
                  <c:v>42982</c:v>
                </c:pt>
                <c:pt idx="1386">
                  <c:v>42983</c:v>
                </c:pt>
                <c:pt idx="1387">
                  <c:v>42984</c:v>
                </c:pt>
                <c:pt idx="1388">
                  <c:v>42985</c:v>
                </c:pt>
                <c:pt idx="1389">
                  <c:v>42986</c:v>
                </c:pt>
                <c:pt idx="1390">
                  <c:v>42989</c:v>
                </c:pt>
                <c:pt idx="1391">
                  <c:v>42990</c:v>
                </c:pt>
                <c:pt idx="1392">
                  <c:v>42991</c:v>
                </c:pt>
                <c:pt idx="1393">
                  <c:v>42992</c:v>
                </c:pt>
                <c:pt idx="1394">
                  <c:v>42993</c:v>
                </c:pt>
                <c:pt idx="1395">
                  <c:v>42996</c:v>
                </c:pt>
                <c:pt idx="1396">
                  <c:v>42997</c:v>
                </c:pt>
                <c:pt idx="1397">
                  <c:v>42998</c:v>
                </c:pt>
                <c:pt idx="1398">
                  <c:v>42999</c:v>
                </c:pt>
                <c:pt idx="1399">
                  <c:v>43000</c:v>
                </c:pt>
                <c:pt idx="1400">
                  <c:v>43003</c:v>
                </c:pt>
                <c:pt idx="1401">
                  <c:v>43004</c:v>
                </c:pt>
                <c:pt idx="1402">
                  <c:v>43005</c:v>
                </c:pt>
                <c:pt idx="1403">
                  <c:v>43006</c:v>
                </c:pt>
                <c:pt idx="1404">
                  <c:v>43007</c:v>
                </c:pt>
                <c:pt idx="1405">
                  <c:v>43010</c:v>
                </c:pt>
                <c:pt idx="1406">
                  <c:v>43011</c:v>
                </c:pt>
                <c:pt idx="1407">
                  <c:v>43012</c:v>
                </c:pt>
                <c:pt idx="1408">
                  <c:v>43013</c:v>
                </c:pt>
                <c:pt idx="1409">
                  <c:v>43014</c:v>
                </c:pt>
                <c:pt idx="1410">
                  <c:v>43017</c:v>
                </c:pt>
                <c:pt idx="1411">
                  <c:v>43018</c:v>
                </c:pt>
                <c:pt idx="1412">
                  <c:v>43019</c:v>
                </c:pt>
                <c:pt idx="1413">
                  <c:v>43020</c:v>
                </c:pt>
                <c:pt idx="1414">
                  <c:v>43024</c:v>
                </c:pt>
                <c:pt idx="1415">
                  <c:v>43025</c:v>
                </c:pt>
                <c:pt idx="1416">
                  <c:v>43026</c:v>
                </c:pt>
                <c:pt idx="1417">
                  <c:v>43027</c:v>
                </c:pt>
                <c:pt idx="1418">
                  <c:v>43028</c:v>
                </c:pt>
                <c:pt idx="1419">
                  <c:v>43032</c:v>
                </c:pt>
                <c:pt idx="1420">
                  <c:v>43033</c:v>
                </c:pt>
                <c:pt idx="1421">
                  <c:v>43035</c:v>
                </c:pt>
                <c:pt idx="1422">
                  <c:v>43038</c:v>
                </c:pt>
                <c:pt idx="1423">
                  <c:v>43039</c:v>
                </c:pt>
                <c:pt idx="1424">
                  <c:v>43040</c:v>
                </c:pt>
                <c:pt idx="1425">
                  <c:v>43041</c:v>
                </c:pt>
                <c:pt idx="1426">
                  <c:v>43042</c:v>
                </c:pt>
                <c:pt idx="1427">
                  <c:v>43045</c:v>
                </c:pt>
                <c:pt idx="1428">
                  <c:v>43046</c:v>
                </c:pt>
                <c:pt idx="1429">
                  <c:v>43047</c:v>
                </c:pt>
                <c:pt idx="1430">
                  <c:v>43048</c:v>
                </c:pt>
                <c:pt idx="1431">
                  <c:v>43049</c:v>
                </c:pt>
                <c:pt idx="1432">
                  <c:v>43052</c:v>
                </c:pt>
                <c:pt idx="1433">
                  <c:v>43053</c:v>
                </c:pt>
                <c:pt idx="1434">
                  <c:v>43054</c:v>
                </c:pt>
                <c:pt idx="1435">
                  <c:v>43055</c:v>
                </c:pt>
                <c:pt idx="1436">
                  <c:v>43056</c:v>
                </c:pt>
                <c:pt idx="1437">
                  <c:v>43059</c:v>
                </c:pt>
                <c:pt idx="1438">
                  <c:v>43060</c:v>
                </c:pt>
                <c:pt idx="1439">
                  <c:v>43061</c:v>
                </c:pt>
                <c:pt idx="1440">
                  <c:v>43062</c:v>
                </c:pt>
                <c:pt idx="1441">
                  <c:v>43063</c:v>
                </c:pt>
                <c:pt idx="1442">
                  <c:v>43066</c:v>
                </c:pt>
                <c:pt idx="1443">
                  <c:v>43067</c:v>
                </c:pt>
                <c:pt idx="1444">
                  <c:v>43068</c:v>
                </c:pt>
                <c:pt idx="1445">
                  <c:v>43069</c:v>
                </c:pt>
                <c:pt idx="1446">
                  <c:v>43070</c:v>
                </c:pt>
                <c:pt idx="1447">
                  <c:v>43073</c:v>
                </c:pt>
                <c:pt idx="1448">
                  <c:v>43075</c:v>
                </c:pt>
                <c:pt idx="1449">
                  <c:v>43076</c:v>
                </c:pt>
                <c:pt idx="1450">
                  <c:v>43077</c:v>
                </c:pt>
                <c:pt idx="1451">
                  <c:v>43081</c:v>
                </c:pt>
                <c:pt idx="1452">
                  <c:v>43082</c:v>
                </c:pt>
                <c:pt idx="1453">
                  <c:v>43083</c:v>
                </c:pt>
                <c:pt idx="1454">
                  <c:v>43084</c:v>
                </c:pt>
                <c:pt idx="1455">
                  <c:v>43087</c:v>
                </c:pt>
                <c:pt idx="1456">
                  <c:v>43088</c:v>
                </c:pt>
                <c:pt idx="1457">
                  <c:v>43089</c:v>
                </c:pt>
                <c:pt idx="1458">
                  <c:v>43090</c:v>
                </c:pt>
                <c:pt idx="1459">
                  <c:v>43091</c:v>
                </c:pt>
                <c:pt idx="1460">
                  <c:v>43094</c:v>
                </c:pt>
                <c:pt idx="1461">
                  <c:v>43095</c:v>
                </c:pt>
                <c:pt idx="1462">
                  <c:v>43096</c:v>
                </c:pt>
                <c:pt idx="1463">
                  <c:v>43097</c:v>
                </c:pt>
                <c:pt idx="1464">
                  <c:v>43098</c:v>
                </c:pt>
                <c:pt idx="1465">
                  <c:v>43101</c:v>
                </c:pt>
                <c:pt idx="1466">
                  <c:v>43103</c:v>
                </c:pt>
                <c:pt idx="1467">
                  <c:v>43104</c:v>
                </c:pt>
                <c:pt idx="1468">
                  <c:v>43105</c:v>
                </c:pt>
                <c:pt idx="1469">
                  <c:v>43108</c:v>
                </c:pt>
                <c:pt idx="1470">
                  <c:v>43109</c:v>
                </c:pt>
                <c:pt idx="1471">
                  <c:v>43110</c:v>
                </c:pt>
                <c:pt idx="1472">
                  <c:v>43111</c:v>
                </c:pt>
                <c:pt idx="1473">
                  <c:v>43112</c:v>
                </c:pt>
                <c:pt idx="1474">
                  <c:v>43115</c:v>
                </c:pt>
                <c:pt idx="1475">
                  <c:v>43116</c:v>
                </c:pt>
                <c:pt idx="1476">
                  <c:v>43117</c:v>
                </c:pt>
                <c:pt idx="1477">
                  <c:v>43118</c:v>
                </c:pt>
                <c:pt idx="1478">
                  <c:v>43119</c:v>
                </c:pt>
                <c:pt idx="1479">
                  <c:v>43122</c:v>
                </c:pt>
                <c:pt idx="1480">
                  <c:v>43123</c:v>
                </c:pt>
                <c:pt idx="1481">
                  <c:v>43124</c:v>
                </c:pt>
                <c:pt idx="1482">
                  <c:v>43125</c:v>
                </c:pt>
                <c:pt idx="1483">
                  <c:v>43126</c:v>
                </c:pt>
                <c:pt idx="1484">
                  <c:v>43129</c:v>
                </c:pt>
                <c:pt idx="1485">
                  <c:v>43130</c:v>
                </c:pt>
                <c:pt idx="1486">
                  <c:v>43131</c:v>
                </c:pt>
                <c:pt idx="1487">
                  <c:v>43132</c:v>
                </c:pt>
                <c:pt idx="1488">
                  <c:v>43133</c:v>
                </c:pt>
                <c:pt idx="1489">
                  <c:v>43136</c:v>
                </c:pt>
                <c:pt idx="1490">
                  <c:v>43137</c:v>
                </c:pt>
                <c:pt idx="1491">
                  <c:v>43138</c:v>
                </c:pt>
                <c:pt idx="1492">
                  <c:v>43139</c:v>
                </c:pt>
                <c:pt idx="1493">
                  <c:v>43140</c:v>
                </c:pt>
                <c:pt idx="1494">
                  <c:v>43143</c:v>
                </c:pt>
                <c:pt idx="1495">
                  <c:v>43144</c:v>
                </c:pt>
                <c:pt idx="1496">
                  <c:v>43145</c:v>
                </c:pt>
                <c:pt idx="1497">
                  <c:v>43146</c:v>
                </c:pt>
                <c:pt idx="1498">
                  <c:v>43147</c:v>
                </c:pt>
                <c:pt idx="1499">
                  <c:v>43150</c:v>
                </c:pt>
                <c:pt idx="1500">
                  <c:v>43151</c:v>
                </c:pt>
                <c:pt idx="1501">
                  <c:v>43152</c:v>
                </c:pt>
                <c:pt idx="1502">
                  <c:v>43153</c:v>
                </c:pt>
                <c:pt idx="1503">
                  <c:v>43154</c:v>
                </c:pt>
                <c:pt idx="1504">
                  <c:v>43157</c:v>
                </c:pt>
                <c:pt idx="1505">
                  <c:v>43158</c:v>
                </c:pt>
                <c:pt idx="1506">
                  <c:v>43159</c:v>
                </c:pt>
                <c:pt idx="1507">
                  <c:v>43160</c:v>
                </c:pt>
                <c:pt idx="1508">
                  <c:v>43161</c:v>
                </c:pt>
                <c:pt idx="1509">
                  <c:v>43164</c:v>
                </c:pt>
                <c:pt idx="1510">
                  <c:v>43165</c:v>
                </c:pt>
                <c:pt idx="1511">
                  <c:v>43166</c:v>
                </c:pt>
                <c:pt idx="1512">
                  <c:v>43167</c:v>
                </c:pt>
                <c:pt idx="1513">
                  <c:v>43168</c:v>
                </c:pt>
                <c:pt idx="1514">
                  <c:v>43171</c:v>
                </c:pt>
                <c:pt idx="1515">
                  <c:v>43172</c:v>
                </c:pt>
                <c:pt idx="1516">
                  <c:v>43173</c:v>
                </c:pt>
                <c:pt idx="1517">
                  <c:v>43174</c:v>
                </c:pt>
                <c:pt idx="1518">
                  <c:v>43175</c:v>
                </c:pt>
                <c:pt idx="1519">
                  <c:v>43178</c:v>
                </c:pt>
                <c:pt idx="1520">
                  <c:v>43179</c:v>
                </c:pt>
                <c:pt idx="1521">
                  <c:v>43180</c:v>
                </c:pt>
                <c:pt idx="1522">
                  <c:v>43181</c:v>
                </c:pt>
                <c:pt idx="1523">
                  <c:v>43182</c:v>
                </c:pt>
                <c:pt idx="1524">
                  <c:v>43185</c:v>
                </c:pt>
                <c:pt idx="1525">
                  <c:v>43186</c:v>
                </c:pt>
                <c:pt idx="1526">
                  <c:v>43187</c:v>
                </c:pt>
                <c:pt idx="1527">
                  <c:v>43188</c:v>
                </c:pt>
                <c:pt idx="1528">
                  <c:v>43189</c:v>
                </c:pt>
                <c:pt idx="1529">
                  <c:v>43192</c:v>
                </c:pt>
                <c:pt idx="1530">
                  <c:v>43193</c:v>
                </c:pt>
                <c:pt idx="1531">
                  <c:v>43194</c:v>
                </c:pt>
                <c:pt idx="1532">
                  <c:v>43195</c:v>
                </c:pt>
                <c:pt idx="1533">
                  <c:v>43199</c:v>
                </c:pt>
                <c:pt idx="1534">
                  <c:v>43200</c:v>
                </c:pt>
                <c:pt idx="1535">
                  <c:v>43201</c:v>
                </c:pt>
                <c:pt idx="1536">
                  <c:v>43202</c:v>
                </c:pt>
                <c:pt idx="1537">
                  <c:v>43203</c:v>
                </c:pt>
                <c:pt idx="1538">
                  <c:v>43206</c:v>
                </c:pt>
                <c:pt idx="1539">
                  <c:v>43207</c:v>
                </c:pt>
                <c:pt idx="1540">
                  <c:v>43208</c:v>
                </c:pt>
                <c:pt idx="1541">
                  <c:v>43209</c:v>
                </c:pt>
                <c:pt idx="1542">
                  <c:v>43210</c:v>
                </c:pt>
                <c:pt idx="1543">
                  <c:v>43213</c:v>
                </c:pt>
                <c:pt idx="1544">
                  <c:v>43214</c:v>
                </c:pt>
                <c:pt idx="1545">
                  <c:v>43215</c:v>
                </c:pt>
                <c:pt idx="1546">
                  <c:v>43216</c:v>
                </c:pt>
                <c:pt idx="1547">
                  <c:v>43217</c:v>
                </c:pt>
                <c:pt idx="1548">
                  <c:v>43220</c:v>
                </c:pt>
                <c:pt idx="1549">
                  <c:v>43222</c:v>
                </c:pt>
                <c:pt idx="1550">
                  <c:v>43223</c:v>
                </c:pt>
                <c:pt idx="1551">
                  <c:v>43224</c:v>
                </c:pt>
                <c:pt idx="1552">
                  <c:v>43227</c:v>
                </c:pt>
                <c:pt idx="1553">
                  <c:v>43228</c:v>
                </c:pt>
                <c:pt idx="1554">
                  <c:v>43229</c:v>
                </c:pt>
                <c:pt idx="1555">
                  <c:v>43230</c:v>
                </c:pt>
                <c:pt idx="1556">
                  <c:v>43231</c:v>
                </c:pt>
                <c:pt idx="1557">
                  <c:v>43234</c:v>
                </c:pt>
                <c:pt idx="1558">
                  <c:v>43235</c:v>
                </c:pt>
                <c:pt idx="1559">
                  <c:v>43236</c:v>
                </c:pt>
                <c:pt idx="1560">
                  <c:v>43237</c:v>
                </c:pt>
                <c:pt idx="1561">
                  <c:v>43238</c:v>
                </c:pt>
                <c:pt idx="1562">
                  <c:v>43241</c:v>
                </c:pt>
                <c:pt idx="1563">
                  <c:v>43242</c:v>
                </c:pt>
                <c:pt idx="1564">
                  <c:v>43243</c:v>
                </c:pt>
                <c:pt idx="1565">
                  <c:v>43244</c:v>
                </c:pt>
                <c:pt idx="1566">
                  <c:v>43245</c:v>
                </c:pt>
                <c:pt idx="1567">
                  <c:v>43248</c:v>
                </c:pt>
                <c:pt idx="1568">
                  <c:v>43250</c:v>
                </c:pt>
                <c:pt idx="1569">
                  <c:v>43251</c:v>
                </c:pt>
                <c:pt idx="1570">
                  <c:v>43252</c:v>
                </c:pt>
                <c:pt idx="1571">
                  <c:v>43255</c:v>
                </c:pt>
                <c:pt idx="1572">
                  <c:v>43256</c:v>
                </c:pt>
                <c:pt idx="1573">
                  <c:v>43257</c:v>
                </c:pt>
                <c:pt idx="1574">
                  <c:v>43258</c:v>
                </c:pt>
                <c:pt idx="1575">
                  <c:v>43259</c:v>
                </c:pt>
                <c:pt idx="1576">
                  <c:v>43262</c:v>
                </c:pt>
                <c:pt idx="1577">
                  <c:v>43263</c:v>
                </c:pt>
                <c:pt idx="1578">
                  <c:v>43264</c:v>
                </c:pt>
                <c:pt idx="1579">
                  <c:v>43265</c:v>
                </c:pt>
                <c:pt idx="1580">
                  <c:v>43266</c:v>
                </c:pt>
                <c:pt idx="1581">
                  <c:v>43269</c:v>
                </c:pt>
                <c:pt idx="1582">
                  <c:v>43270</c:v>
                </c:pt>
                <c:pt idx="1583">
                  <c:v>43271</c:v>
                </c:pt>
                <c:pt idx="1584">
                  <c:v>43272</c:v>
                </c:pt>
                <c:pt idx="1585">
                  <c:v>43273</c:v>
                </c:pt>
                <c:pt idx="1586">
                  <c:v>43276</c:v>
                </c:pt>
                <c:pt idx="1587">
                  <c:v>43277</c:v>
                </c:pt>
                <c:pt idx="1588">
                  <c:v>43278</c:v>
                </c:pt>
                <c:pt idx="1589">
                  <c:v>43279</c:v>
                </c:pt>
                <c:pt idx="1590">
                  <c:v>43280</c:v>
                </c:pt>
                <c:pt idx="1591">
                  <c:v>43283</c:v>
                </c:pt>
                <c:pt idx="1592">
                  <c:v>43284</c:v>
                </c:pt>
                <c:pt idx="1593">
                  <c:v>43285</c:v>
                </c:pt>
                <c:pt idx="1594">
                  <c:v>43286</c:v>
                </c:pt>
                <c:pt idx="1595">
                  <c:v>43287</c:v>
                </c:pt>
                <c:pt idx="1596">
                  <c:v>43290</c:v>
                </c:pt>
                <c:pt idx="1597">
                  <c:v>43291</c:v>
                </c:pt>
                <c:pt idx="1598">
                  <c:v>43292</c:v>
                </c:pt>
                <c:pt idx="1599">
                  <c:v>43293</c:v>
                </c:pt>
                <c:pt idx="1600">
                  <c:v>43294</c:v>
                </c:pt>
                <c:pt idx="1601">
                  <c:v>43297</c:v>
                </c:pt>
                <c:pt idx="1602">
                  <c:v>43298</c:v>
                </c:pt>
                <c:pt idx="1603">
                  <c:v>43299</c:v>
                </c:pt>
                <c:pt idx="1604">
                  <c:v>43300</c:v>
                </c:pt>
                <c:pt idx="1605">
                  <c:v>43301</c:v>
                </c:pt>
                <c:pt idx="1606">
                  <c:v>43304</c:v>
                </c:pt>
                <c:pt idx="1607">
                  <c:v>43305</c:v>
                </c:pt>
                <c:pt idx="1608">
                  <c:v>43306</c:v>
                </c:pt>
                <c:pt idx="1609">
                  <c:v>43307</c:v>
                </c:pt>
                <c:pt idx="1610">
                  <c:v>43312</c:v>
                </c:pt>
                <c:pt idx="1611">
                  <c:v>43313</c:v>
                </c:pt>
                <c:pt idx="1612">
                  <c:v>43314</c:v>
                </c:pt>
                <c:pt idx="1613">
                  <c:v>43315</c:v>
                </c:pt>
                <c:pt idx="1614">
                  <c:v>43318</c:v>
                </c:pt>
                <c:pt idx="1615">
                  <c:v>43319</c:v>
                </c:pt>
                <c:pt idx="1616">
                  <c:v>43320</c:v>
                </c:pt>
                <c:pt idx="1617">
                  <c:v>43321</c:v>
                </c:pt>
                <c:pt idx="1618">
                  <c:v>43322</c:v>
                </c:pt>
                <c:pt idx="1619">
                  <c:v>43326</c:v>
                </c:pt>
                <c:pt idx="1620">
                  <c:v>43327</c:v>
                </c:pt>
                <c:pt idx="1621">
                  <c:v>43328</c:v>
                </c:pt>
                <c:pt idx="1622">
                  <c:v>43329</c:v>
                </c:pt>
                <c:pt idx="1623">
                  <c:v>43332</c:v>
                </c:pt>
                <c:pt idx="1624">
                  <c:v>43333</c:v>
                </c:pt>
                <c:pt idx="1625">
                  <c:v>43334</c:v>
                </c:pt>
                <c:pt idx="1626">
                  <c:v>43335</c:v>
                </c:pt>
                <c:pt idx="1627">
                  <c:v>43336</c:v>
                </c:pt>
                <c:pt idx="1628">
                  <c:v>43339</c:v>
                </c:pt>
                <c:pt idx="1629">
                  <c:v>43340</c:v>
                </c:pt>
                <c:pt idx="1630">
                  <c:v>43341</c:v>
                </c:pt>
                <c:pt idx="1631">
                  <c:v>43342</c:v>
                </c:pt>
                <c:pt idx="1632">
                  <c:v>43343</c:v>
                </c:pt>
                <c:pt idx="1633">
                  <c:v>43346</c:v>
                </c:pt>
                <c:pt idx="1634">
                  <c:v>43347</c:v>
                </c:pt>
                <c:pt idx="1635">
                  <c:v>43348</c:v>
                </c:pt>
                <c:pt idx="1636">
                  <c:v>43349</c:v>
                </c:pt>
                <c:pt idx="1637">
                  <c:v>43350</c:v>
                </c:pt>
                <c:pt idx="1638">
                  <c:v>43353</c:v>
                </c:pt>
                <c:pt idx="1639">
                  <c:v>43354</c:v>
                </c:pt>
                <c:pt idx="1640">
                  <c:v>43355</c:v>
                </c:pt>
                <c:pt idx="1641">
                  <c:v>43356</c:v>
                </c:pt>
                <c:pt idx="1642">
                  <c:v>43357</c:v>
                </c:pt>
                <c:pt idx="1643">
                  <c:v>43360</c:v>
                </c:pt>
                <c:pt idx="1644">
                  <c:v>43361</c:v>
                </c:pt>
                <c:pt idx="1645">
                  <c:v>43362</c:v>
                </c:pt>
                <c:pt idx="1646">
                  <c:v>43363</c:v>
                </c:pt>
                <c:pt idx="1647">
                  <c:v>43364</c:v>
                </c:pt>
                <c:pt idx="1648">
                  <c:v>43367</c:v>
                </c:pt>
                <c:pt idx="1649">
                  <c:v>43368</c:v>
                </c:pt>
                <c:pt idx="1650">
                  <c:v>43369</c:v>
                </c:pt>
                <c:pt idx="1651">
                  <c:v>43370</c:v>
                </c:pt>
                <c:pt idx="1652">
                  <c:v>43371</c:v>
                </c:pt>
                <c:pt idx="1653">
                  <c:v>43374</c:v>
                </c:pt>
                <c:pt idx="1654">
                  <c:v>43375</c:v>
                </c:pt>
                <c:pt idx="1655">
                  <c:v>43376</c:v>
                </c:pt>
                <c:pt idx="1656">
                  <c:v>43377</c:v>
                </c:pt>
                <c:pt idx="1657">
                  <c:v>43378</c:v>
                </c:pt>
                <c:pt idx="1658">
                  <c:v>43381</c:v>
                </c:pt>
                <c:pt idx="1659">
                  <c:v>43382</c:v>
                </c:pt>
                <c:pt idx="1660">
                  <c:v>43383</c:v>
                </c:pt>
                <c:pt idx="1661">
                  <c:v>43384</c:v>
                </c:pt>
                <c:pt idx="1662">
                  <c:v>43385</c:v>
                </c:pt>
                <c:pt idx="1663">
                  <c:v>43389</c:v>
                </c:pt>
                <c:pt idx="1664">
                  <c:v>43390</c:v>
                </c:pt>
                <c:pt idx="1665">
                  <c:v>43391</c:v>
                </c:pt>
                <c:pt idx="1666">
                  <c:v>43392</c:v>
                </c:pt>
                <c:pt idx="1667">
                  <c:v>43395</c:v>
                </c:pt>
                <c:pt idx="1668">
                  <c:v>43397</c:v>
                </c:pt>
                <c:pt idx="1669">
                  <c:v>43398</c:v>
                </c:pt>
                <c:pt idx="1670">
                  <c:v>43399</c:v>
                </c:pt>
                <c:pt idx="1671">
                  <c:v>43402</c:v>
                </c:pt>
                <c:pt idx="1672">
                  <c:v>43403</c:v>
                </c:pt>
                <c:pt idx="1673">
                  <c:v>43404</c:v>
                </c:pt>
                <c:pt idx="1674">
                  <c:v>43405</c:v>
                </c:pt>
                <c:pt idx="1675">
                  <c:v>43406</c:v>
                </c:pt>
                <c:pt idx="1676">
                  <c:v>43409</c:v>
                </c:pt>
                <c:pt idx="1677">
                  <c:v>43410</c:v>
                </c:pt>
                <c:pt idx="1678">
                  <c:v>43411</c:v>
                </c:pt>
                <c:pt idx="1679">
                  <c:v>43412</c:v>
                </c:pt>
                <c:pt idx="1680">
                  <c:v>43413</c:v>
                </c:pt>
                <c:pt idx="1681">
                  <c:v>43416</c:v>
                </c:pt>
                <c:pt idx="1682">
                  <c:v>43417</c:v>
                </c:pt>
                <c:pt idx="1683">
                  <c:v>43418</c:v>
                </c:pt>
                <c:pt idx="1684">
                  <c:v>43419</c:v>
                </c:pt>
                <c:pt idx="1685">
                  <c:v>43420</c:v>
                </c:pt>
                <c:pt idx="1686">
                  <c:v>43423</c:v>
                </c:pt>
                <c:pt idx="1687">
                  <c:v>43424</c:v>
                </c:pt>
                <c:pt idx="1688">
                  <c:v>43425</c:v>
                </c:pt>
                <c:pt idx="1689">
                  <c:v>43426</c:v>
                </c:pt>
                <c:pt idx="1690">
                  <c:v>43427</c:v>
                </c:pt>
                <c:pt idx="1691">
                  <c:v>43430</c:v>
                </c:pt>
                <c:pt idx="1692">
                  <c:v>43431</c:v>
                </c:pt>
                <c:pt idx="1693">
                  <c:v>43432</c:v>
                </c:pt>
                <c:pt idx="1694">
                  <c:v>43433</c:v>
                </c:pt>
                <c:pt idx="1695">
                  <c:v>43434</c:v>
                </c:pt>
                <c:pt idx="1696">
                  <c:v>43437</c:v>
                </c:pt>
                <c:pt idx="1697">
                  <c:v>43438</c:v>
                </c:pt>
                <c:pt idx="1698">
                  <c:v>43440</c:v>
                </c:pt>
                <c:pt idx="1699">
                  <c:v>43441</c:v>
                </c:pt>
                <c:pt idx="1700">
                  <c:v>43445</c:v>
                </c:pt>
                <c:pt idx="1701">
                  <c:v>43446</c:v>
                </c:pt>
                <c:pt idx="1702">
                  <c:v>43447</c:v>
                </c:pt>
                <c:pt idx="1703">
                  <c:v>43448</c:v>
                </c:pt>
                <c:pt idx="1704">
                  <c:v>43451</c:v>
                </c:pt>
                <c:pt idx="1705">
                  <c:v>43452</c:v>
                </c:pt>
                <c:pt idx="1706">
                  <c:v>43453</c:v>
                </c:pt>
                <c:pt idx="1707">
                  <c:v>43454</c:v>
                </c:pt>
                <c:pt idx="1708">
                  <c:v>43455</c:v>
                </c:pt>
                <c:pt idx="1709">
                  <c:v>43458</c:v>
                </c:pt>
                <c:pt idx="1710">
                  <c:v>43459</c:v>
                </c:pt>
                <c:pt idx="1711">
                  <c:v>43460</c:v>
                </c:pt>
                <c:pt idx="1712">
                  <c:v>43461</c:v>
                </c:pt>
                <c:pt idx="1713">
                  <c:v>43462</c:v>
                </c:pt>
                <c:pt idx="1714">
                  <c:v>43467</c:v>
                </c:pt>
                <c:pt idx="1715">
                  <c:v>43468</c:v>
                </c:pt>
                <c:pt idx="1716">
                  <c:v>43469</c:v>
                </c:pt>
                <c:pt idx="1717">
                  <c:v>43472</c:v>
                </c:pt>
                <c:pt idx="1718">
                  <c:v>43473</c:v>
                </c:pt>
                <c:pt idx="1719">
                  <c:v>43474</c:v>
                </c:pt>
                <c:pt idx="1720">
                  <c:v>43475</c:v>
                </c:pt>
                <c:pt idx="1721">
                  <c:v>43476</c:v>
                </c:pt>
                <c:pt idx="1722">
                  <c:v>43479</c:v>
                </c:pt>
                <c:pt idx="1723">
                  <c:v>43480</c:v>
                </c:pt>
                <c:pt idx="1724">
                  <c:v>43481</c:v>
                </c:pt>
                <c:pt idx="1725">
                  <c:v>43482</c:v>
                </c:pt>
                <c:pt idx="1726">
                  <c:v>43483</c:v>
                </c:pt>
                <c:pt idx="1727">
                  <c:v>43486</c:v>
                </c:pt>
                <c:pt idx="1728">
                  <c:v>43487</c:v>
                </c:pt>
                <c:pt idx="1729">
                  <c:v>43488</c:v>
                </c:pt>
                <c:pt idx="1730">
                  <c:v>43489</c:v>
                </c:pt>
                <c:pt idx="1731">
                  <c:v>43490</c:v>
                </c:pt>
                <c:pt idx="1732">
                  <c:v>43493</c:v>
                </c:pt>
                <c:pt idx="1733">
                  <c:v>43494</c:v>
                </c:pt>
                <c:pt idx="1734">
                  <c:v>43495</c:v>
                </c:pt>
                <c:pt idx="1735">
                  <c:v>43496</c:v>
                </c:pt>
                <c:pt idx="1736">
                  <c:v>43497</c:v>
                </c:pt>
                <c:pt idx="1737">
                  <c:v>43500</c:v>
                </c:pt>
                <c:pt idx="1738">
                  <c:v>43501</c:v>
                </c:pt>
                <c:pt idx="1739">
                  <c:v>43502</c:v>
                </c:pt>
                <c:pt idx="1740">
                  <c:v>43503</c:v>
                </c:pt>
                <c:pt idx="1741">
                  <c:v>43504</c:v>
                </c:pt>
                <c:pt idx="1742">
                  <c:v>43507</c:v>
                </c:pt>
                <c:pt idx="1743">
                  <c:v>43508</c:v>
                </c:pt>
                <c:pt idx="1744">
                  <c:v>43509</c:v>
                </c:pt>
                <c:pt idx="1745">
                  <c:v>43510</c:v>
                </c:pt>
                <c:pt idx="1746">
                  <c:v>43511</c:v>
                </c:pt>
                <c:pt idx="1747">
                  <c:v>43514</c:v>
                </c:pt>
                <c:pt idx="1748">
                  <c:v>43516</c:v>
                </c:pt>
                <c:pt idx="1749">
                  <c:v>43517</c:v>
                </c:pt>
                <c:pt idx="1750">
                  <c:v>43518</c:v>
                </c:pt>
                <c:pt idx="1751">
                  <c:v>43521</c:v>
                </c:pt>
                <c:pt idx="1752">
                  <c:v>43522</c:v>
                </c:pt>
                <c:pt idx="1753">
                  <c:v>43523</c:v>
                </c:pt>
                <c:pt idx="1754">
                  <c:v>43524</c:v>
                </c:pt>
                <c:pt idx="1755">
                  <c:v>43525</c:v>
                </c:pt>
                <c:pt idx="1756">
                  <c:v>43528</c:v>
                </c:pt>
                <c:pt idx="1757">
                  <c:v>43529</c:v>
                </c:pt>
                <c:pt idx="1758">
                  <c:v>43530</c:v>
                </c:pt>
                <c:pt idx="1759">
                  <c:v>43531</c:v>
                </c:pt>
                <c:pt idx="1760">
                  <c:v>43532</c:v>
                </c:pt>
                <c:pt idx="1761">
                  <c:v>43535</c:v>
                </c:pt>
                <c:pt idx="1762">
                  <c:v>43536</c:v>
                </c:pt>
                <c:pt idx="1763">
                  <c:v>43537</c:v>
                </c:pt>
                <c:pt idx="1764">
                  <c:v>43538</c:v>
                </c:pt>
                <c:pt idx="1765">
                  <c:v>43539</c:v>
                </c:pt>
                <c:pt idx="1766">
                  <c:v>43542</c:v>
                </c:pt>
                <c:pt idx="1767">
                  <c:v>43543</c:v>
                </c:pt>
                <c:pt idx="1768">
                  <c:v>43544</c:v>
                </c:pt>
                <c:pt idx="1769">
                  <c:v>43545</c:v>
                </c:pt>
                <c:pt idx="1770">
                  <c:v>43546</c:v>
                </c:pt>
                <c:pt idx="1771">
                  <c:v>43549</c:v>
                </c:pt>
                <c:pt idx="1772">
                  <c:v>43550</c:v>
                </c:pt>
                <c:pt idx="1773">
                  <c:v>43551</c:v>
                </c:pt>
                <c:pt idx="1774">
                  <c:v>43552</c:v>
                </c:pt>
                <c:pt idx="1775">
                  <c:v>43553</c:v>
                </c:pt>
                <c:pt idx="1776">
                  <c:v>43556</c:v>
                </c:pt>
                <c:pt idx="1777">
                  <c:v>43557</c:v>
                </c:pt>
                <c:pt idx="1778">
                  <c:v>43558</c:v>
                </c:pt>
                <c:pt idx="1779">
                  <c:v>43559</c:v>
                </c:pt>
                <c:pt idx="1780">
                  <c:v>43560</c:v>
                </c:pt>
                <c:pt idx="1781">
                  <c:v>43564</c:v>
                </c:pt>
                <c:pt idx="1782">
                  <c:v>43565</c:v>
                </c:pt>
                <c:pt idx="1783">
                  <c:v>43566</c:v>
                </c:pt>
                <c:pt idx="1784">
                  <c:v>43567</c:v>
                </c:pt>
                <c:pt idx="1785">
                  <c:v>43572</c:v>
                </c:pt>
                <c:pt idx="1786">
                  <c:v>43573</c:v>
                </c:pt>
                <c:pt idx="1787">
                  <c:v>43574</c:v>
                </c:pt>
                <c:pt idx="1788">
                  <c:v>43577</c:v>
                </c:pt>
                <c:pt idx="1789">
                  <c:v>43578</c:v>
                </c:pt>
                <c:pt idx="1790">
                  <c:v>43579</c:v>
                </c:pt>
                <c:pt idx="1791">
                  <c:v>43580</c:v>
                </c:pt>
                <c:pt idx="1792">
                  <c:v>43581</c:v>
                </c:pt>
                <c:pt idx="1793">
                  <c:v>43584</c:v>
                </c:pt>
                <c:pt idx="1794">
                  <c:v>43585</c:v>
                </c:pt>
                <c:pt idx="1795">
                  <c:v>43587</c:v>
                </c:pt>
                <c:pt idx="1796">
                  <c:v>43588</c:v>
                </c:pt>
                <c:pt idx="1797">
                  <c:v>43592</c:v>
                </c:pt>
                <c:pt idx="1798">
                  <c:v>43593</c:v>
                </c:pt>
                <c:pt idx="1799">
                  <c:v>43594</c:v>
                </c:pt>
                <c:pt idx="1800">
                  <c:v>43595</c:v>
                </c:pt>
                <c:pt idx="1801">
                  <c:v>43598</c:v>
                </c:pt>
                <c:pt idx="1802">
                  <c:v>43599</c:v>
                </c:pt>
                <c:pt idx="1803">
                  <c:v>43600</c:v>
                </c:pt>
                <c:pt idx="1804">
                  <c:v>43601</c:v>
                </c:pt>
                <c:pt idx="1805">
                  <c:v>43602</c:v>
                </c:pt>
                <c:pt idx="1806">
                  <c:v>43606</c:v>
                </c:pt>
                <c:pt idx="1807">
                  <c:v>43607</c:v>
                </c:pt>
                <c:pt idx="1808">
                  <c:v>43608</c:v>
                </c:pt>
                <c:pt idx="1809">
                  <c:v>43609</c:v>
                </c:pt>
                <c:pt idx="1810">
                  <c:v>43612</c:v>
                </c:pt>
                <c:pt idx="1811">
                  <c:v>43613</c:v>
                </c:pt>
                <c:pt idx="1812">
                  <c:v>43614</c:v>
                </c:pt>
                <c:pt idx="1813">
                  <c:v>43615</c:v>
                </c:pt>
                <c:pt idx="1814">
                  <c:v>43616</c:v>
                </c:pt>
                <c:pt idx="1815">
                  <c:v>43620</c:v>
                </c:pt>
                <c:pt idx="1816">
                  <c:v>43621</c:v>
                </c:pt>
                <c:pt idx="1817">
                  <c:v>43622</c:v>
                </c:pt>
                <c:pt idx="1818">
                  <c:v>43623</c:v>
                </c:pt>
                <c:pt idx="1819">
                  <c:v>43626</c:v>
                </c:pt>
                <c:pt idx="1820">
                  <c:v>43627</c:v>
                </c:pt>
                <c:pt idx="1821">
                  <c:v>43628</c:v>
                </c:pt>
                <c:pt idx="1822">
                  <c:v>43629</c:v>
                </c:pt>
                <c:pt idx="1823">
                  <c:v>43630</c:v>
                </c:pt>
                <c:pt idx="1824">
                  <c:v>43633</c:v>
                </c:pt>
                <c:pt idx="1825">
                  <c:v>43634</c:v>
                </c:pt>
                <c:pt idx="1826">
                  <c:v>43635</c:v>
                </c:pt>
                <c:pt idx="1827">
                  <c:v>43636</c:v>
                </c:pt>
                <c:pt idx="1828">
                  <c:v>43637</c:v>
                </c:pt>
                <c:pt idx="1829">
                  <c:v>43640</c:v>
                </c:pt>
                <c:pt idx="1830">
                  <c:v>43641</c:v>
                </c:pt>
                <c:pt idx="1831">
                  <c:v>43642</c:v>
                </c:pt>
                <c:pt idx="1832">
                  <c:v>43643</c:v>
                </c:pt>
                <c:pt idx="1833">
                  <c:v>43644</c:v>
                </c:pt>
                <c:pt idx="1834">
                  <c:v>43647</c:v>
                </c:pt>
                <c:pt idx="1835">
                  <c:v>43648</c:v>
                </c:pt>
                <c:pt idx="1836">
                  <c:v>43649</c:v>
                </c:pt>
                <c:pt idx="1837">
                  <c:v>43650</c:v>
                </c:pt>
                <c:pt idx="1838">
                  <c:v>43651</c:v>
                </c:pt>
                <c:pt idx="1839">
                  <c:v>43654</c:v>
                </c:pt>
                <c:pt idx="1840">
                  <c:v>43655</c:v>
                </c:pt>
                <c:pt idx="1841">
                  <c:v>43656</c:v>
                </c:pt>
                <c:pt idx="1842">
                  <c:v>43657</c:v>
                </c:pt>
                <c:pt idx="1843">
                  <c:v>43658</c:v>
                </c:pt>
                <c:pt idx="1844">
                  <c:v>43661</c:v>
                </c:pt>
                <c:pt idx="1845">
                  <c:v>43663</c:v>
                </c:pt>
                <c:pt idx="1846">
                  <c:v>43664</c:v>
                </c:pt>
                <c:pt idx="1847">
                  <c:v>43665</c:v>
                </c:pt>
                <c:pt idx="1848">
                  <c:v>43668</c:v>
                </c:pt>
                <c:pt idx="1849">
                  <c:v>43669</c:v>
                </c:pt>
                <c:pt idx="1850">
                  <c:v>43670</c:v>
                </c:pt>
                <c:pt idx="1851">
                  <c:v>43671</c:v>
                </c:pt>
                <c:pt idx="1852">
                  <c:v>43672</c:v>
                </c:pt>
                <c:pt idx="1853">
                  <c:v>43676</c:v>
                </c:pt>
                <c:pt idx="1854">
                  <c:v>43677</c:v>
                </c:pt>
                <c:pt idx="1855">
                  <c:v>43678</c:v>
                </c:pt>
                <c:pt idx="1856">
                  <c:v>43679</c:v>
                </c:pt>
                <c:pt idx="1857">
                  <c:v>43682</c:v>
                </c:pt>
                <c:pt idx="1858">
                  <c:v>43683</c:v>
                </c:pt>
                <c:pt idx="1859">
                  <c:v>43684</c:v>
                </c:pt>
                <c:pt idx="1860">
                  <c:v>43685</c:v>
                </c:pt>
                <c:pt idx="1861">
                  <c:v>43686</c:v>
                </c:pt>
                <c:pt idx="1862">
                  <c:v>43689</c:v>
                </c:pt>
                <c:pt idx="1863">
                  <c:v>43690</c:v>
                </c:pt>
                <c:pt idx="1864">
                  <c:v>43691</c:v>
                </c:pt>
                <c:pt idx="1865">
                  <c:v>43692</c:v>
                </c:pt>
                <c:pt idx="1866">
                  <c:v>43693</c:v>
                </c:pt>
                <c:pt idx="1867">
                  <c:v>43696</c:v>
                </c:pt>
                <c:pt idx="1868">
                  <c:v>43697</c:v>
                </c:pt>
                <c:pt idx="1869">
                  <c:v>43698</c:v>
                </c:pt>
                <c:pt idx="1870">
                  <c:v>43699</c:v>
                </c:pt>
                <c:pt idx="1871">
                  <c:v>43700</c:v>
                </c:pt>
                <c:pt idx="1872">
                  <c:v>43703</c:v>
                </c:pt>
                <c:pt idx="1873">
                  <c:v>43704</c:v>
                </c:pt>
                <c:pt idx="1874">
                  <c:v>43705</c:v>
                </c:pt>
                <c:pt idx="1875">
                  <c:v>43706</c:v>
                </c:pt>
                <c:pt idx="1876">
                  <c:v>43707</c:v>
                </c:pt>
                <c:pt idx="1877">
                  <c:v>43710</c:v>
                </c:pt>
                <c:pt idx="1878">
                  <c:v>43711</c:v>
                </c:pt>
                <c:pt idx="1879">
                  <c:v>43712</c:v>
                </c:pt>
                <c:pt idx="1880">
                  <c:v>43713</c:v>
                </c:pt>
                <c:pt idx="1881">
                  <c:v>43714</c:v>
                </c:pt>
                <c:pt idx="1882">
                  <c:v>43717</c:v>
                </c:pt>
                <c:pt idx="1883">
                  <c:v>43718</c:v>
                </c:pt>
                <c:pt idx="1884">
                  <c:v>43719</c:v>
                </c:pt>
                <c:pt idx="1885">
                  <c:v>43720</c:v>
                </c:pt>
                <c:pt idx="1886">
                  <c:v>43721</c:v>
                </c:pt>
                <c:pt idx="1887">
                  <c:v>43724</c:v>
                </c:pt>
                <c:pt idx="1888">
                  <c:v>43725</c:v>
                </c:pt>
                <c:pt idx="1889">
                  <c:v>43726</c:v>
                </c:pt>
                <c:pt idx="1890">
                  <c:v>43727</c:v>
                </c:pt>
                <c:pt idx="1891">
                  <c:v>43728</c:v>
                </c:pt>
                <c:pt idx="1892">
                  <c:v>43731</c:v>
                </c:pt>
                <c:pt idx="1893">
                  <c:v>43732</c:v>
                </c:pt>
                <c:pt idx="1894">
                  <c:v>43733</c:v>
                </c:pt>
                <c:pt idx="1895">
                  <c:v>43734</c:v>
                </c:pt>
                <c:pt idx="1896">
                  <c:v>43735</c:v>
                </c:pt>
                <c:pt idx="1897">
                  <c:v>43738</c:v>
                </c:pt>
                <c:pt idx="1898">
                  <c:v>43739</c:v>
                </c:pt>
                <c:pt idx="1899">
                  <c:v>43740</c:v>
                </c:pt>
                <c:pt idx="1900">
                  <c:v>43741</c:v>
                </c:pt>
                <c:pt idx="1901">
                  <c:v>43742</c:v>
                </c:pt>
                <c:pt idx="1902">
                  <c:v>43745</c:v>
                </c:pt>
                <c:pt idx="1903">
                  <c:v>43746</c:v>
                </c:pt>
                <c:pt idx="1904">
                  <c:v>43747</c:v>
                </c:pt>
                <c:pt idx="1905">
                  <c:v>43748</c:v>
                </c:pt>
                <c:pt idx="1906">
                  <c:v>43749</c:v>
                </c:pt>
                <c:pt idx="1907">
                  <c:v>43752</c:v>
                </c:pt>
                <c:pt idx="1908">
                  <c:v>43753</c:v>
                </c:pt>
                <c:pt idx="1909">
                  <c:v>43754</c:v>
                </c:pt>
                <c:pt idx="1910">
                  <c:v>43755</c:v>
                </c:pt>
                <c:pt idx="1911">
                  <c:v>43756</c:v>
                </c:pt>
                <c:pt idx="1912">
                  <c:v>43759</c:v>
                </c:pt>
                <c:pt idx="1913">
                  <c:v>43760</c:v>
                </c:pt>
                <c:pt idx="1914">
                  <c:v>43761</c:v>
                </c:pt>
                <c:pt idx="1915">
                  <c:v>43762</c:v>
                </c:pt>
                <c:pt idx="1916">
                  <c:v>43763</c:v>
                </c:pt>
                <c:pt idx="1917">
                  <c:v>43766</c:v>
                </c:pt>
                <c:pt idx="1918">
                  <c:v>43767</c:v>
                </c:pt>
                <c:pt idx="1919">
                  <c:v>43768</c:v>
                </c:pt>
                <c:pt idx="1920">
                  <c:v>43769</c:v>
                </c:pt>
                <c:pt idx="1921">
                  <c:v>43770</c:v>
                </c:pt>
                <c:pt idx="1922">
                  <c:v>43773</c:v>
                </c:pt>
                <c:pt idx="1923">
                  <c:v>43774</c:v>
                </c:pt>
                <c:pt idx="1924">
                  <c:v>43775</c:v>
                </c:pt>
                <c:pt idx="1925">
                  <c:v>43776</c:v>
                </c:pt>
                <c:pt idx="1926">
                  <c:v>43777</c:v>
                </c:pt>
                <c:pt idx="1927">
                  <c:v>43780</c:v>
                </c:pt>
                <c:pt idx="1928">
                  <c:v>43781</c:v>
                </c:pt>
                <c:pt idx="1929">
                  <c:v>43782</c:v>
                </c:pt>
                <c:pt idx="1930">
                  <c:v>43783</c:v>
                </c:pt>
                <c:pt idx="1931">
                  <c:v>43784</c:v>
                </c:pt>
                <c:pt idx="1932">
                  <c:v>43787</c:v>
                </c:pt>
                <c:pt idx="1933">
                  <c:v>43788</c:v>
                </c:pt>
                <c:pt idx="1934">
                  <c:v>43789</c:v>
                </c:pt>
                <c:pt idx="1935">
                  <c:v>43790</c:v>
                </c:pt>
                <c:pt idx="1936">
                  <c:v>43791</c:v>
                </c:pt>
                <c:pt idx="1937">
                  <c:v>43794</c:v>
                </c:pt>
                <c:pt idx="1938">
                  <c:v>43795</c:v>
                </c:pt>
                <c:pt idx="1939">
                  <c:v>43796</c:v>
                </c:pt>
                <c:pt idx="1940">
                  <c:v>43797</c:v>
                </c:pt>
                <c:pt idx="1941">
                  <c:v>43798</c:v>
                </c:pt>
                <c:pt idx="1942">
                  <c:v>43801</c:v>
                </c:pt>
                <c:pt idx="1943">
                  <c:v>43802</c:v>
                </c:pt>
                <c:pt idx="1944">
                  <c:v>43803</c:v>
                </c:pt>
                <c:pt idx="1945">
                  <c:v>43805</c:v>
                </c:pt>
                <c:pt idx="1946">
                  <c:v>43808</c:v>
                </c:pt>
                <c:pt idx="1947">
                  <c:v>43809</c:v>
                </c:pt>
                <c:pt idx="1948">
                  <c:v>43810</c:v>
                </c:pt>
                <c:pt idx="1949">
                  <c:v>43811</c:v>
                </c:pt>
                <c:pt idx="1950">
                  <c:v>43812</c:v>
                </c:pt>
                <c:pt idx="1951">
                  <c:v>43815</c:v>
                </c:pt>
                <c:pt idx="1952">
                  <c:v>43816</c:v>
                </c:pt>
                <c:pt idx="1953">
                  <c:v>43817</c:v>
                </c:pt>
                <c:pt idx="1954">
                  <c:v>43818</c:v>
                </c:pt>
                <c:pt idx="1955">
                  <c:v>43819</c:v>
                </c:pt>
                <c:pt idx="1956">
                  <c:v>43822</c:v>
                </c:pt>
                <c:pt idx="1957">
                  <c:v>43823</c:v>
                </c:pt>
                <c:pt idx="1958">
                  <c:v>43824</c:v>
                </c:pt>
                <c:pt idx="1959">
                  <c:v>43825</c:v>
                </c:pt>
                <c:pt idx="1960">
                  <c:v>43826</c:v>
                </c:pt>
                <c:pt idx="1961">
                  <c:v>43829</c:v>
                </c:pt>
                <c:pt idx="1962">
                  <c:v>43830</c:v>
                </c:pt>
                <c:pt idx="1963">
                  <c:v>43831</c:v>
                </c:pt>
                <c:pt idx="1964">
                  <c:v>43832</c:v>
                </c:pt>
                <c:pt idx="1965">
                  <c:v>43833</c:v>
                </c:pt>
                <c:pt idx="1966">
                  <c:v>43836</c:v>
                </c:pt>
                <c:pt idx="1967">
                  <c:v>43837</c:v>
                </c:pt>
                <c:pt idx="1968">
                  <c:v>43838</c:v>
                </c:pt>
                <c:pt idx="1969">
                  <c:v>43839</c:v>
                </c:pt>
                <c:pt idx="1970">
                  <c:v>43840</c:v>
                </c:pt>
                <c:pt idx="1971">
                  <c:v>43843</c:v>
                </c:pt>
                <c:pt idx="1972">
                  <c:v>43844</c:v>
                </c:pt>
                <c:pt idx="1973">
                  <c:v>43845</c:v>
                </c:pt>
                <c:pt idx="1974">
                  <c:v>43846</c:v>
                </c:pt>
                <c:pt idx="1975">
                  <c:v>43847</c:v>
                </c:pt>
                <c:pt idx="1976">
                  <c:v>43850</c:v>
                </c:pt>
                <c:pt idx="1977">
                  <c:v>43851</c:v>
                </c:pt>
                <c:pt idx="1978">
                  <c:v>43852</c:v>
                </c:pt>
                <c:pt idx="1979">
                  <c:v>43853</c:v>
                </c:pt>
                <c:pt idx="1980">
                  <c:v>43854</c:v>
                </c:pt>
                <c:pt idx="1981">
                  <c:v>43857</c:v>
                </c:pt>
                <c:pt idx="1982">
                  <c:v>43858</c:v>
                </c:pt>
                <c:pt idx="1983">
                  <c:v>43859</c:v>
                </c:pt>
                <c:pt idx="1984">
                  <c:v>43860</c:v>
                </c:pt>
                <c:pt idx="1985">
                  <c:v>43861</c:v>
                </c:pt>
                <c:pt idx="1986">
                  <c:v>43864</c:v>
                </c:pt>
                <c:pt idx="1987">
                  <c:v>43865</c:v>
                </c:pt>
                <c:pt idx="1988">
                  <c:v>43866</c:v>
                </c:pt>
                <c:pt idx="1989">
                  <c:v>43867</c:v>
                </c:pt>
                <c:pt idx="1990">
                  <c:v>43868</c:v>
                </c:pt>
                <c:pt idx="1991">
                  <c:v>43871</c:v>
                </c:pt>
                <c:pt idx="1992">
                  <c:v>43872</c:v>
                </c:pt>
                <c:pt idx="1993">
                  <c:v>43873</c:v>
                </c:pt>
                <c:pt idx="1994">
                  <c:v>43874</c:v>
                </c:pt>
                <c:pt idx="1995">
                  <c:v>43875</c:v>
                </c:pt>
                <c:pt idx="1996">
                  <c:v>43878</c:v>
                </c:pt>
                <c:pt idx="1997">
                  <c:v>43880</c:v>
                </c:pt>
                <c:pt idx="1998">
                  <c:v>43881</c:v>
                </c:pt>
                <c:pt idx="1999">
                  <c:v>43882</c:v>
                </c:pt>
                <c:pt idx="2000">
                  <c:v>43885</c:v>
                </c:pt>
                <c:pt idx="2001">
                  <c:v>43886</c:v>
                </c:pt>
                <c:pt idx="2002">
                  <c:v>43887</c:v>
                </c:pt>
                <c:pt idx="2003">
                  <c:v>43888</c:v>
                </c:pt>
                <c:pt idx="2004">
                  <c:v>43889</c:v>
                </c:pt>
                <c:pt idx="2005">
                  <c:v>43892</c:v>
                </c:pt>
                <c:pt idx="2006">
                  <c:v>43893</c:v>
                </c:pt>
                <c:pt idx="2007">
                  <c:v>43894</c:v>
                </c:pt>
                <c:pt idx="2008">
                  <c:v>43895</c:v>
                </c:pt>
                <c:pt idx="2009">
                  <c:v>43896</c:v>
                </c:pt>
                <c:pt idx="2010">
                  <c:v>43899</c:v>
                </c:pt>
                <c:pt idx="2011">
                  <c:v>43900</c:v>
                </c:pt>
                <c:pt idx="2012">
                  <c:v>43901</c:v>
                </c:pt>
                <c:pt idx="2013">
                  <c:v>43902</c:v>
                </c:pt>
                <c:pt idx="2014">
                  <c:v>43903</c:v>
                </c:pt>
                <c:pt idx="2015">
                  <c:v>43906</c:v>
                </c:pt>
                <c:pt idx="2016">
                  <c:v>43907</c:v>
                </c:pt>
                <c:pt idx="2017">
                  <c:v>43908</c:v>
                </c:pt>
                <c:pt idx="2018">
                  <c:v>43909</c:v>
                </c:pt>
                <c:pt idx="2019">
                  <c:v>43910</c:v>
                </c:pt>
                <c:pt idx="2020">
                  <c:v>43913</c:v>
                </c:pt>
                <c:pt idx="2021">
                  <c:v>43914</c:v>
                </c:pt>
                <c:pt idx="2022">
                  <c:v>43915</c:v>
                </c:pt>
                <c:pt idx="2023">
                  <c:v>43916</c:v>
                </c:pt>
                <c:pt idx="2024">
                  <c:v>43917</c:v>
                </c:pt>
                <c:pt idx="2025">
                  <c:v>43920</c:v>
                </c:pt>
                <c:pt idx="2026">
                  <c:v>43921</c:v>
                </c:pt>
                <c:pt idx="2027">
                  <c:v>43922</c:v>
                </c:pt>
                <c:pt idx="2028">
                  <c:v>43923</c:v>
                </c:pt>
                <c:pt idx="2029">
                  <c:v>43924</c:v>
                </c:pt>
                <c:pt idx="2030">
                  <c:v>43927</c:v>
                </c:pt>
                <c:pt idx="2031">
                  <c:v>43928</c:v>
                </c:pt>
                <c:pt idx="2032">
                  <c:v>43929</c:v>
                </c:pt>
                <c:pt idx="2033">
                  <c:v>43930</c:v>
                </c:pt>
                <c:pt idx="2034">
                  <c:v>43931</c:v>
                </c:pt>
                <c:pt idx="2035">
                  <c:v>43934</c:v>
                </c:pt>
                <c:pt idx="2036">
                  <c:v>43935</c:v>
                </c:pt>
                <c:pt idx="2037">
                  <c:v>43936</c:v>
                </c:pt>
                <c:pt idx="2038">
                  <c:v>43937</c:v>
                </c:pt>
                <c:pt idx="2039">
                  <c:v>43938</c:v>
                </c:pt>
                <c:pt idx="2040">
                  <c:v>43941</c:v>
                </c:pt>
                <c:pt idx="2041">
                  <c:v>43942</c:v>
                </c:pt>
                <c:pt idx="2042">
                  <c:v>43943</c:v>
                </c:pt>
                <c:pt idx="2043">
                  <c:v>43944</c:v>
                </c:pt>
                <c:pt idx="2044">
                  <c:v>43945</c:v>
                </c:pt>
                <c:pt idx="2045">
                  <c:v>43948</c:v>
                </c:pt>
                <c:pt idx="2046">
                  <c:v>43949</c:v>
                </c:pt>
                <c:pt idx="2047">
                  <c:v>43950</c:v>
                </c:pt>
                <c:pt idx="2048">
                  <c:v>43951</c:v>
                </c:pt>
                <c:pt idx="2049">
                  <c:v>43956</c:v>
                </c:pt>
                <c:pt idx="2050">
                  <c:v>43958</c:v>
                </c:pt>
                <c:pt idx="2051">
                  <c:v>43959</c:v>
                </c:pt>
                <c:pt idx="2052">
                  <c:v>43962</c:v>
                </c:pt>
                <c:pt idx="2053">
                  <c:v>43963</c:v>
                </c:pt>
                <c:pt idx="2054">
                  <c:v>43964</c:v>
                </c:pt>
                <c:pt idx="2055">
                  <c:v>43965</c:v>
                </c:pt>
                <c:pt idx="2056">
                  <c:v>43966</c:v>
                </c:pt>
                <c:pt idx="2057">
                  <c:v>43969</c:v>
                </c:pt>
                <c:pt idx="2058">
                  <c:v>43970</c:v>
                </c:pt>
                <c:pt idx="2059">
                  <c:v>43971</c:v>
                </c:pt>
                <c:pt idx="2060">
                  <c:v>43972</c:v>
                </c:pt>
                <c:pt idx="2061">
                  <c:v>43973</c:v>
                </c:pt>
                <c:pt idx="2062">
                  <c:v>43976</c:v>
                </c:pt>
                <c:pt idx="2063">
                  <c:v>43977</c:v>
                </c:pt>
                <c:pt idx="2064">
                  <c:v>43978</c:v>
                </c:pt>
                <c:pt idx="2065">
                  <c:v>43979</c:v>
                </c:pt>
                <c:pt idx="2066">
                  <c:v>43980</c:v>
                </c:pt>
                <c:pt idx="2067">
                  <c:v>43983</c:v>
                </c:pt>
                <c:pt idx="2068">
                  <c:v>43984</c:v>
                </c:pt>
                <c:pt idx="2069">
                  <c:v>43986</c:v>
                </c:pt>
                <c:pt idx="2070">
                  <c:v>43987</c:v>
                </c:pt>
                <c:pt idx="2071">
                  <c:v>43990</c:v>
                </c:pt>
                <c:pt idx="2072">
                  <c:v>43991</c:v>
                </c:pt>
                <c:pt idx="2073">
                  <c:v>43992</c:v>
                </c:pt>
                <c:pt idx="2074">
                  <c:v>43993</c:v>
                </c:pt>
                <c:pt idx="2075">
                  <c:v>43994</c:v>
                </c:pt>
                <c:pt idx="2076">
                  <c:v>43997</c:v>
                </c:pt>
                <c:pt idx="2077">
                  <c:v>43998</c:v>
                </c:pt>
                <c:pt idx="2078">
                  <c:v>43999</c:v>
                </c:pt>
                <c:pt idx="2079">
                  <c:v>44000</c:v>
                </c:pt>
                <c:pt idx="2080">
                  <c:v>44001</c:v>
                </c:pt>
              </c:numCache>
            </c:numRef>
          </c:cat>
          <c:val>
            <c:numRef>
              <c:f>Sheet1!$AU$5:$AU$2090</c:f>
              <c:numCache>
                <c:formatCode>0.00</c:formatCode>
                <c:ptCount val="2086"/>
                <c:pt idx="0">
                  <c:v>3.07</c:v>
                </c:pt>
                <c:pt idx="1">
                  <c:v>3.06</c:v>
                </c:pt>
                <c:pt idx="2">
                  <c:v>3.06</c:v>
                </c:pt>
                <c:pt idx="3">
                  <c:v>3.07</c:v>
                </c:pt>
                <c:pt idx="4">
                  <c:v>3.08</c:v>
                </c:pt>
                <c:pt idx="5">
                  <c:v>3.09</c:v>
                </c:pt>
                <c:pt idx="6">
                  <c:v>3.09</c:v>
                </c:pt>
                <c:pt idx="7">
                  <c:v>3.08</c:v>
                </c:pt>
                <c:pt idx="8">
                  <c:v>3.08</c:v>
                </c:pt>
                <c:pt idx="9">
                  <c:v>3.08</c:v>
                </c:pt>
                <c:pt idx="10">
                  <c:v>3.08</c:v>
                </c:pt>
                <c:pt idx="11">
                  <c:v>3.08</c:v>
                </c:pt>
                <c:pt idx="12">
                  <c:v>3.07</c:v>
                </c:pt>
                <c:pt idx="13">
                  <c:v>3.07</c:v>
                </c:pt>
                <c:pt idx="14">
                  <c:v>3.07</c:v>
                </c:pt>
                <c:pt idx="15">
                  <c:v>3.08</c:v>
                </c:pt>
                <c:pt idx="16">
                  <c:v>3.06</c:v>
                </c:pt>
                <c:pt idx="17">
                  <c:v>3.07</c:v>
                </c:pt>
                <c:pt idx="18">
                  <c:v>3.06</c:v>
                </c:pt>
                <c:pt idx="19">
                  <c:v>3.06</c:v>
                </c:pt>
                <c:pt idx="20">
                  <c:v>3.07</c:v>
                </c:pt>
                <c:pt idx="21">
                  <c:v>3.07</c:v>
                </c:pt>
                <c:pt idx="22">
                  <c:v>3.08</c:v>
                </c:pt>
                <c:pt idx="23">
                  <c:v>3.08</c:v>
                </c:pt>
                <c:pt idx="24">
                  <c:v>3.08</c:v>
                </c:pt>
                <c:pt idx="25">
                  <c:v>3.09</c:v>
                </c:pt>
                <c:pt idx="26">
                  <c:v>3.09</c:v>
                </c:pt>
                <c:pt idx="27">
                  <c:v>3.09</c:v>
                </c:pt>
                <c:pt idx="28">
                  <c:v>3.09</c:v>
                </c:pt>
                <c:pt idx="29">
                  <c:v>3.11</c:v>
                </c:pt>
                <c:pt idx="30">
                  <c:v>3.11</c:v>
                </c:pt>
                <c:pt idx="31">
                  <c:v>3.11</c:v>
                </c:pt>
                <c:pt idx="32">
                  <c:v>3.11</c:v>
                </c:pt>
                <c:pt idx="33">
                  <c:v>3.12</c:v>
                </c:pt>
                <c:pt idx="34">
                  <c:v>3.14</c:v>
                </c:pt>
                <c:pt idx="35">
                  <c:v>3.14</c:v>
                </c:pt>
                <c:pt idx="36">
                  <c:v>3.14</c:v>
                </c:pt>
                <c:pt idx="37">
                  <c:v>3.15</c:v>
                </c:pt>
                <c:pt idx="38">
                  <c:v>3.18</c:v>
                </c:pt>
                <c:pt idx="39">
                  <c:v>3.18</c:v>
                </c:pt>
                <c:pt idx="40">
                  <c:v>3.18</c:v>
                </c:pt>
                <c:pt idx="41">
                  <c:v>3.19</c:v>
                </c:pt>
                <c:pt idx="42">
                  <c:v>3.18</c:v>
                </c:pt>
                <c:pt idx="43">
                  <c:v>3.18</c:v>
                </c:pt>
                <c:pt idx="44">
                  <c:v>3.18</c:v>
                </c:pt>
                <c:pt idx="45">
                  <c:v>3.2</c:v>
                </c:pt>
                <c:pt idx="46">
                  <c:v>3.2</c:v>
                </c:pt>
                <c:pt idx="47">
                  <c:v>3.22</c:v>
                </c:pt>
                <c:pt idx="48">
                  <c:v>3.23</c:v>
                </c:pt>
                <c:pt idx="49">
                  <c:v>3.24</c:v>
                </c:pt>
                <c:pt idx="50">
                  <c:v>3.24</c:v>
                </c:pt>
                <c:pt idx="51">
                  <c:v>3.24</c:v>
                </c:pt>
                <c:pt idx="52">
                  <c:v>3.24</c:v>
                </c:pt>
                <c:pt idx="53">
                  <c:v>3.24</c:v>
                </c:pt>
                <c:pt idx="54">
                  <c:v>3.24</c:v>
                </c:pt>
                <c:pt idx="55">
                  <c:v>3.25</c:v>
                </c:pt>
                <c:pt idx="56">
                  <c:v>3.25</c:v>
                </c:pt>
                <c:pt idx="57">
                  <c:v>3.26</c:v>
                </c:pt>
                <c:pt idx="58">
                  <c:v>3.3</c:v>
                </c:pt>
                <c:pt idx="59">
                  <c:v>3.32</c:v>
                </c:pt>
                <c:pt idx="60">
                  <c:v>3.33</c:v>
                </c:pt>
                <c:pt idx="61">
                  <c:v>3.34</c:v>
                </c:pt>
                <c:pt idx="62">
                  <c:v>3.34</c:v>
                </c:pt>
                <c:pt idx="63">
                  <c:v>3.34</c:v>
                </c:pt>
                <c:pt idx="64">
                  <c:v>3.35</c:v>
                </c:pt>
                <c:pt idx="65">
                  <c:v>3.35</c:v>
                </c:pt>
                <c:pt idx="66">
                  <c:v>3.35</c:v>
                </c:pt>
                <c:pt idx="67">
                  <c:v>3.32</c:v>
                </c:pt>
                <c:pt idx="68">
                  <c:v>3.32</c:v>
                </c:pt>
                <c:pt idx="69">
                  <c:v>3.32</c:v>
                </c:pt>
                <c:pt idx="70">
                  <c:v>3.32</c:v>
                </c:pt>
                <c:pt idx="71">
                  <c:v>3.32</c:v>
                </c:pt>
                <c:pt idx="72">
                  <c:v>3.33</c:v>
                </c:pt>
                <c:pt idx="73">
                  <c:v>3.33</c:v>
                </c:pt>
                <c:pt idx="74">
                  <c:v>3.35</c:v>
                </c:pt>
                <c:pt idx="75">
                  <c:v>3.34</c:v>
                </c:pt>
                <c:pt idx="76">
                  <c:v>3.36</c:v>
                </c:pt>
                <c:pt idx="77">
                  <c:v>3.34</c:v>
                </c:pt>
                <c:pt idx="78">
                  <c:v>3.34</c:v>
                </c:pt>
                <c:pt idx="79">
                  <c:v>3.33</c:v>
                </c:pt>
                <c:pt idx="80">
                  <c:v>3.33</c:v>
                </c:pt>
                <c:pt idx="81">
                  <c:v>3.34</c:v>
                </c:pt>
                <c:pt idx="82">
                  <c:v>3.34</c:v>
                </c:pt>
                <c:pt idx="83">
                  <c:v>3.34</c:v>
                </c:pt>
                <c:pt idx="84">
                  <c:v>3.32</c:v>
                </c:pt>
                <c:pt idx="85">
                  <c:v>3.31</c:v>
                </c:pt>
                <c:pt idx="86">
                  <c:v>3.32</c:v>
                </c:pt>
                <c:pt idx="87">
                  <c:v>3.32</c:v>
                </c:pt>
                <c:pt idx="88">
                  <c:v>3.3</c:v>
                </c:pt>
                <c:pt idx="89">
                  <c:v>3.31</c:v>
                </c:pt>
                <c:pt idx="90">
                  <c:v>3.31</c:v>
                </c:pt>
                <c:pt idx="91">
                  <c:v>3.34</c:v>
                </c:pt>
                <c:pt idx="92">
                  <c:v>3.34</c:v>
                </c:pt>
                <c:pt idx="93">
                  <c:v>3.36</c:v>
                </c:pt>
                <c:pt idx="94">
                  <c:v>3.36</c:v>
                </c:pt>
                <c:pt idx="95">
                  <c:v>3.37</c:v>
                </c:pt>
                <c:pt idx="96">
                  <c:v>3.32</c:v>
                </c:pt>
                <c:pt idx="97">
                  <c:v>3.31</c:v>
                </c:pt>
                <c:pt idx="98">
                  <c:v>3.26</c:v>
                </c:pt>
                <c:pt idx="99">
                  <c:v>3.23</c:v>
                </c:pt>
                <c:pt idx="100">
                  <c:v>3.25</c:v>
                </c:pt>
                <c:pt idx="101">
                  <c:v>3.25</c:v>
                </c:pt>
                <c:pt idx="102">
                  <c:v>3.25</c:v>
                </c:pt>
                <c:pt idx="103">
                  <c:v>3.25</c:v>
                </c:pt>
                <c:pt idx="104">
                  <c:v>3.25</c:v>
                </c:pt>
                <c:pt idx="105">
                  <c:v>3.24</c:v>
                </c:pt>
                <c:pt idx="106">
                  <c:v>3.23</c:v>
                </c:pt>
                <c:pt idx="107">
                  <c:v>3.2</c:v>
                </c:pt>
                <c:pt idx="108">
                  <c:v>3.19</c:v>
                </c:pt>
                <c:pt idx="109">
                  <c:v>3.2</c:v>
                </c:pt>
                <c:pt idx="110">
                  <c:v>3.2</c:v>
                </c:pt>
                <c:pt idx="111">
                  <c:v>3.21</c:v>
                </c:pt>
                <c:pt idx="112">
                  <c:v>3.21</c:v>
                </c:pt>
                <c:pt idx="113">
                  <c:v>3.21</c:v>
                </c:pt>
                <c:pt idx="114">
                  <c:v>3.21</c:v>
                </c:pt>
                <c:pt idx="115">
                  <c:v>3.21</c:v>
                </c:pt>
                <c:pt idx="116">
                  <c:v>3.22</c:v>
                </c:pt>
                <c:pt idx="117">
                  <c:v>3.22</c:v>
                </c:pt>
                <c:pt idx="118">
                  <c:v>3.22</c:v>
                </c:pt>
                <c:pt idx="119">
                  <c:v>3.22</c:v>
                </c:pt>
                <c:pt idx="120">
                  <c:v>3.26</c:v>
                </c:pt>
                <c:pt idx="121">
                  <c:v>3.26</c:v>
                </c:pt>
                <c:pt idx="122">
                  <c:v>3.26</c:v>
                </c:pt>
                <c:pt idx="123">
                  <c:v>3.24</c:v>
                </c:pt>
                <c:pt idx="124">
                  <c:v>3.24</c:v>
                </c:pt>
                <c:pt idx="125">
                  <c:v>3.24</c:v>
                </c:pt>
                <c:pt idx="126">
                  <c:v>3.23</c:v>
                </c:pt>
                <c:pt idx="127">
                  <c:v>3.23</c:v>
                </c:pt>
                <c:pt idx="128">
                  <c:v>3.19</c:v>
                </c:pt>
                <c:pt idx="129">
                  <c:v>3.16</c:v>
                </c:pt>
                <c:pt idx="130">
                  <c:v>3.14</c:v>
                </c:pt>
                <c:pt idx="131">
                  <c:v>3.15</c:v>
                </c:pt>
                <c:pt idx="132">
                  <c:v>3.14</c:v>
                </c:pt>
                <c:pt idx="133">
                  <c:v>3.08</c:v>
                </c:pt>
                <c:pt idx="134">
                  <c:v>3.08</c:v>
                </c:pt>
                <c:pt idx="135">
                  <c:v>3.08</c:v>
                </c:pt>
                <c:pt idx="136">
                  <c:v>3.08</c:v>
                </c:pt>
                <c:pt idx="137">
                  <c:v>3.08</c:v>
                </c:pt>
                <c:pt idx="138">
                  <c:v>3.08</c:v>
                </c:pt>
                <c:pt idx="139">
                  <c:v>3.08</c:v>
                </c:pt>
                <c:pt idx="140">
                  <c:v>3.08</c:v>
                </c:pt>
                <c:pt idx="141">
                  <c:v>3.07</c:v>
                </c:pt>
                <c:pt idx="142">
                  <c:v>3.06</c:v>
                </c:pt>
                <c:pt idx="143">
                  <c:v>3.03</c:v>
                </c:pt>
                <c:pt idx="144">
                  <c:v>3.02</c:v>
                </c:pt>
                <c:pt idx="145">
                  <c:v>3.02</c:v>
                </c:pt>
                <c:pt idx="146">
                  <c:v>3.01</c:v>
                </c:pt>
                <c:pt idx="147">
                  <c:v>3.02</c:v>
                </c:pt>
                <c:pt idx="148">
                  <c:v>3.04</c:v>
                </c:pt>
                <c:pt idx="149">
                  <c:v>3.1</c:v>
                </c:pt>
                <c:pt idx="150">
                  <c:v>3.1</c:v>
                </c:pt>
                <c:pt idx="151">
                  <c:v>3.13</c:v>
                </c:pt>
                <c:pt idx="152">
                  <c:v>3.17</c:v>
                </c:pt>
                <c:pt idx="153">
                  <c:v>3.16</c:v>
                </c:pt>
                <c:pt idx="154">
                  <c:v>3.1</c:v>
                </c:pt>
                <c:pt idx="155">
                  <c:v>3.09</c:v>
                </c:pt>
                <c:pt idx="156">
                  <c:v>3.09</c:v>
                </c:pt>
                <c:pt idx="157">
                  <c:v>3.09</c:v>
                </c:pt>
                <c:pt idx="158">
                  <c:v>3.08</c:v>
                </c:pt>
                <c:pt idx="159">
                  <c:v>3.09</c:v>
                </c:pt>
                <c:pt idx="160">
                  <c:v>3.09</c:v>
                </c:pt>
                <c:pt idx="161">
                  <c:v>3.07</c:v>
                </c:pt>
                <c:pt idx="162">
                  <c:v>3.07</c:v>
                </c:pt>
                <c:pt idx="163">
                  <c:v>3.07</c:v>
                </c:pt>
                <c:pt idx="164">
                  <c:v>3.08</c:v>
                </c:pt>
                <c:pt idx="165">
                  <c:v>3.1</c:v>
                </c:pt>
                <c:pt idx="166">
                  <c:v>3.11</c:v>
                </c:pt>
                <c:pt idx="167">
                  <c:v>3.12</c:v>
                </c:pt>
                <c:pt idx="168">
                  <c:v>3.17</c:v>
                </c:pt>
                <c:pt idx="169">
                  <c:v>3.17</c:v>
                </c:pt>
                <c:pt idx="170">
                  <c:v>3.16</c:v>
                </c:pt>
                <c:pt idx="171">
                  <c:v>3.2</c:v>
                </c:pt>
                <c:pt idx="172">
                  <c:v>3.19</c:v>
                </c:pt>
                <c:pt idx="173">
                  <c:v>3.19</c:v>
                </c:pt>
                <c:pt idx="174">
                  <c:v>3.18</c:v>
                </c:pt>
                <c:pt idx="175">
                  <c:v>3.18</c:v>
                </c:pt>
                <c:pt idx="176">
                  <c:v>3.18</c:v>
                </c:pt>
                <c:pt idx="177">
                  <c:v>3.17</c:v>
                </c:pt>
                <c:pt idx="178">
                  <c:v>3.17</c:v>
                </c:pt>
                <c:pt idx="179">
                  <c:v>3.17</c:v>
                </c:pt>
                <c:pt idx="180">
                  <c:v>3.17</c:v>
                </c:pt>
                <c:pt idx="181">
                  <c:v>3.17</c:v>
                </c:pt>
                <c:pt idx="182">
                  <c:v>3.17</c:v>
                </c:pt>
                <c:pt idx="183">
                  <c:v>3.16</c:v>
                </c:pt>
                <c:pt idx="184">
                  <c:v>3.17</c:v>
                </c:pt>
                <c:pt idx="185">
                  <c:v>3.17</c:v>
                </c:pt>
                <c:pt idx="186">
                  <c:v>3.16</c:v>
                </c:pt>
                <c:pt idx="187">
                  <c:v>3.16</c:v>
                </c:pt>
                <c:pt idx="188">
                  <c:v>3.16</c:v>
                </c:pt>
                <c:pt idx="189">
                  <c:v>3.16</c:v>
                </c:pt>
                <c:pt idx="190">
                  <c:v>3.16</c:v>
                </c:pt>
                <c:pt idx="191">
                  <c:v>3.16</c:v>
                </c:pt>
                <c:pt idx="192">
                  <c:v>3.17</c:v>
                </c:pt>
                <c:pt idx="193">
                  <c:v>2.98</c:v>
                </c:pt>
                <c:pt idx="194">
                  <c:v>2.96</c:v>
                </c:pt>
                <c:pt idx="195">
                  <c:v>2.95</c:v>
                </c:pt>
                <c:pt idx="196">
                  <c:v>2.93</c:v>
                </c:pt>
                <c:pt idx="197">
                  <c:v>2.92</c:v>
                </c:pt>
                <c:pt idx="198">
                  <c:v>2.92</c:v>
                </c:pt>
                <c:pt idx="199">
                  <c:v>2.92</c:v>
                </c:pt>
                <c:pt idx="200">
                  <c:v>2.92</c:v>
                </c:pt>
                <c:pt idx="201">
                  <c:v>2.9</c:v>
                </c:pt>
                <c:pt idx="202">
                  <c:v>2.89</c:v>
                </c:pt>
                <c:pt idx="203">
                  <c:v>2.86</c:v>
                </c:pt>
                <c:pt idx="204">
                  <c:v>2.85</c:v>
                </c:pt>
                <c:pt idx="205">
                  <c:v>2.84</c:v>
                </c:pt>
                <c:pt idx="206">
                  <c:v>2.82</c:v>
                </c:pt>
                <c:pt idx="207">
                  <c:v>2.81</c:v>
                </c:pt>
                <c:pt idx="208">
                  <c:v>2.81</c:v>
                </c:pt>
                <c:pt idx="209">
                  <c:v>2.81</c:v>
                </c:pt>
                <c:pt idx="210">
                  <c:v>2.83</c:v>
                </c:pt>
                <c:pt idx="211">
                  <c:v>2.83</c:v>
                </c:pt>
                <c:pt idx="212">
                  <c:v>2.84</c:v>
                </c:pt>
                <c:pt idx="213">
                  <c:v>2.84</c:v>
                </c:pt>
                <c:pt idx="214">
                  <c:v>2.84</c:v>
                </c:pt>
                <c:pt idx="215">
                  <c:v>2.83</c:v>
                </c:pt>
                <c:pt idx="216">
                  <c:v>2.82</c:v>
                </c:pt>
                <c:pt idx="217">
                  <c:v>2.82</c:v>
                </c:pt>
                <c:pt idx="218">
                  <c:v>2.82</c:v>
                </c:pt>
                <c:pt idx="219">
                  <c:v>2.83</c:v>
                </c:pt>
                <c:pt idx="220">
                  <c:v>2.83</c:v>
                </c:pt>
                <c:pt idx="221">
                  <c:v>2.83</c:v>
                </c:pt>
                <c:pt idx="222">
                  <c:v>2.83</c:v>
                </c:pt>
                <c:pt idx="223">
                  <c:v>2.85</c:v>
                </c:pt>
                <c:pt idx="224">
                  <c:v>2.86</c:v>
                </c:pt>
                <c:pt idx="225">
                  <c:v>2.88</c:v>
                </c:pt>
                <c:pt idx="226">
                  <c:v>2.87</c:v>
                </c:pt>
                <c:pt idx="227">
                  <c:v>2.87</c:v>
                </c:pt>
                <c:pt idx="228">
                  <c:v>2.87</c:v>
                </c:pt>
                <c:pt idx="229">
                  <c:v>2.88</c:v>
                </c:pt>
                <c:pt idx="230">
                  <c:v>2.89</c:v>
                </c:pt>
                <c:pt idx="231">
                  <c:v>2.9</c:v>
                </c:pt>
                <c:pt idx="232">
                  <c:v>2.9</c:v>
                </c:pt>
                <c:pt idx="233">
                  <c:v>2.9</c:v>
                </c:pt>
                <c:pt idx="234">
                  <c:v>2.91</c:v>
                </c:pt>
                <c:pt idx="235">
                  <c:v>2.9</c:v>
                </c:pt>
                <c:pt idx="236">
                  <c:v>2.89</c:v>
                </c:pt>
                <c:pt idx="237">
                  <c:v>2.89</c:v>
                </c:pt>
                <c:pt idx="238">
                  <c:v>2.89</c:v>
                </c:pt>
                <c:pt idx="239">
                  <c:v>2.89</c:v>
                </c:pt>
                <c:pt idx="240">
                  <c:v>2.88</c:v>
                </c:pt>
                <c:pt idx="241">
                  <c:v>2.88</c:v>
                </c:pt>
                <c:pt idx="242">
                  <c:v>2.88</c:v>
                </c:pt>
                <c:pt idx="243">
                  <c:v>2.91</c:v>
                </c:pt>
                <c:pt idx="244">
                  <c:v>2.9</c:v>
                </c:pt>
                <c:pt idx="245">
                  <c:v>2.9</c:v>
                </c:pt>
                <c:pt idx="246">
                  <c:v>2.9</c:v>
                </c:pt>
                <c:pt idx="247">
                  <c:v>2.9</c:v>
                </c:pt>
                <c:pt idx="248">
                  <c:v>2.9</c:v>
                </c:pt>
                <c:pt idx="249">
                  <c:v>2.91</c:v>
                </c:pt>
                <c:pt idx="250">
                  <c:v>2.92</c:v>
                </c:pt>
                <c:pt idx="251">
                  <c:v>2.91</c:v>
                </c:pt>
                <c:pt idx="252">
                  <c:v>2.9</c:v>
                </c:pt>
                <c:pt idx="253">
                  <c:v>2.9</c:v>
                </c:pt>
                <c:pt idx="254">
                  <c:v>2.89</c:v>
                </c:pt>
                <c:pt idx="255">
                  <c:v>2.89</c:v>
                </c:pt>
                <c:pt idx="256">
                  <c:v>2.89</c:v>
                </c:pt>
                <c:pt idx="257">
                  <c:v>2.9</c:v>
                </c:pt>
                <c:pt idx="258">
                  <c:v>2.89</c:v>
                </c:pt>
                <c:pt idx="259">
                  <c:v>2.89</c:v>
                </c:pt>
                <c:pt idx="260">
                  <c:v>2.89</c:v>
                </c:pt>
                <c:pt idx="261">
                  <c:v>2.9</c:v>
                </c:pt>
                <c:pt idx="262">
                  <c:v>2.89</c:v>
                </c:pt>
                <c:pt idx="263">
                  <c:v>2.89</c:v>
                </c:pt>
                <c:pt idx="264">
                  <c:v>2.89</c:v>
                </c:pt>
                <c:pt idx="265">
                  <c:v>2.89</c:v>
                </c:pt>
                <c:pt idx="266">
                  <c:v>2.88</c:v>
                </c:pt>
                <c:pt idx="267">
                  <c:v>2.85</c:v>
                </c:pt>
                <c:pt idx="268">
                  <c:v>2.85</c:v>
                </c:pt>
                <c:pt idx="269">
                  <c:v>2.82</c:v>
                </c:pt>
                <c:pt idx="270">
                  <c:v>2.79</c:v>
                </c:pt>
                <c:pt idx="271">
                  <c:v>2.77</c:v>
                </c:pt>
                <c:pt idx="272">
                  <c:v>2.79</c:v>
                </c:pt>
                <c:pt idx="273">
                  <c:v>2.79</c:v>
                </c:pt>
                <c:pt idx="274">
                  <c:v>2.79</c:v>
                </c:pt>
                <c:pt idx="275">
                  <c:v>2.8</c:v>
                </c:pt>
                <c:pt idx="276">
                  <c:v>2.8</c:v>
                </c:pt>
                <c:pt idx="277">
                  <c:v>2.8</c:v>
                </c:pt>
                <c:pt idx="278">
                  <c:v>2.81</c:v>
                </c:pt>
                <c:pt idx="279">
                  <c:v>2.81</c:v>
                </c:pt>
                <c:pt idx="280">
                  <c:v>2.81</c:v>
                </c:pt>
                <c:pt idx="281">
                  <c:v>2.81</c:v>
                </c:pt>
                <c:pt idx="282">
                  <c:v>2.81</c:v>
                </c:pt>
                <c:pt idx="283">
                  <c:v>2.81</c:v>
                </c:pt>
                <c:pt idx="284">
                  <c:v>2.82</c:v>
                </c:pt>
                <c:pt idx="285">
                  <c:v>2.82</c:v>
                </c:pt>
                <c:pt idx="286">
                  <c:v>2.82</c:v>
                </c:pt>
                <c:pt idx="287">
                  <c:v>2.83</c:v>
                </c:pt>
                <c:pt idx="288">
                  <c:v>2.83</c:v>
                </c:pt>
                <c:pt idx="289">
                  <c:v>2.83</c:v>
                </c:pt>
                <c:pt idx="290">
                  <c:v>2.83</c:v>
                </c:pt>
                <c:pt idx="291">
                  <c:v>2.84</c:v>
                </c:pt>
                <c:pt idx="292">
                  <c:v>2.84</c:v>
                </c:pt>
                <c:pt idx="293">
                  <c:v>2.84</c:v>
                </c:pt>
                <c:pt idx="294">
                  <c:v>2.84</c:v>
                </c:pt>
                <c:pt idx="295">
                  <c:v>2.84</c:v>
                </c:pt>
                <c:pt idx="296">
                  <c:v>2.84</c:v>
                </c:pt>
                <c:pt idx="297">
                  <c:v>2.84</c:v>
                </c:pt>
                <c:pt idx="298">
                  <c:v>2.84</c:v>
                </c:pt>
                <c:pt idx="299">
                  <c:v>2.83</c:v>
                </c:pt>
                <c:pt idx="300">
                  <c:v>2.83</c:v>
                </c:pt>
                <c:pt idx="301">
                  <c:v>2.82</c:v>
                </c:pt>
                <c:pt idx="302">
                  <c:v>2.82</c:v>
                </c:pt>
                <c:pt idx="303">
                  <c:v>2.82</c:v>
                </c:pt>
                <c:pt idx="304">
                  <c:v>2.82</c:v>
                </c:pt>
                <c:pt idx="305">
                  <c:v>2.83</c:v>
                </c:pt>
                <c:pt idx="306">
                  <c:v>2.83</c:v>
                </c:pt>
                <c:pt idx="307">
                  <c:v>2.83</c:v>
                </c:pt>
                <c:pt idx="308">
                  <c:v>2.83</c:v>
                </c:pt>
                <c:pt idx="309">
                  <c:v>2.82</c:v>
                </c:pt>
                <c:pt idx="310">
                  <c:v>2.82</c:v>
                </c:pt>
                <c:pt idx="311">
                  <c:v>2.82</c:v>
                </c:pt>
                <c:pt idx="312">
                  <c:v>2.82</c:v>
                </c:pt>
                <c:pt idx="313">
                  <c:v>2.83</c:v>
                </c:pt>
                <c:pt idx="314">
                  <c:v>2.82</c:v>
                </c:pt>
                <c:pt idx="315">
                  <c:v>2.81</c:v>
                </c:pt>
                <c:pt idx="316">
                  <c:v>2.81</c:v>
                </c:pt>
                <c:pt idx="317">
                  <c:v>2.82</c:v>
                </c:pt>
                <c:pt idx="318">
                  <c:v>2.82</c:v>
                </c:pt>
                <c:pt idx="319">
                  <c:v>2.81</c:v>
                </c:pt>
                <c:pt idx="320">
                  <c:v>2.83</c:v>
                </c:pt>
                <c:pt idx="321">
                  <c:v>2.84</c:v>
                </c:pt>
                <c:pt idx="322">
                  <c:v>2.79</c:v>
                </c:pt>
                <c:pt idx="323">
                  <c:v>2.77</c:v>
                </c:pt>
                <c:pt idx="324">
                  <c:v>2.74</c:v>
                </c:pt>
                <c:pt idx="325">
                  <c:v>2.7199999999999998</c:v>
                </c:pt>
                <c:pt idx="326">
                  <c:v>2.71</c:v>
                </c:pt>
                <c:pt idx="327">
                  <c:v>2.73</c:v>
                </c:pt>
                <c:pt idx="328">
                  <c:v>2.71</c:v>
                </c:pt>
                <c:pt idx="329">
                  <c:v>2.68</c:v>
                </c:pt>
                <c:pt idx="330">
                  <c:v>2.68</c:v>
                </c:pt>
                <c:pt idx="331">
                  <c:v>2.73</c:v>
                </c:pt>
                <c:pt idx="332">
                  <c:v>2.7199999999999998</c:v>
                </c:pt>
                <c:pt idx="333">
                  <c:v>2.71</c:v>
                </c:pt>
                <c:pt idx="334">
                  <c:v>2.7</c:v>
                </c:pt>
                <c:pt idx="335">
                  <c:v>2.7</c:v>
                </c:pt>
                <c:pt idx="336">
                  <c:v>2.67</c:v>
                </c:pt>
                <c:pt idx="337">
                  <c:v>2.68</c:v>
                </c:pt>
                <c:pt idx="338">
                  <c:v>2.71</c:v>
                </c:pt>
                <c:pt idx="339">
                  <c:v>2.71</c:v>
                </c:pt>
                <c:pt idx="340">
                  <c:v>2.71</c:v>
                </c:pt>
                <c:pt idx="341">
                  <c:v>2.71</c:v>
                </c:pt>
                <c:pt idx="342">
                  <c:v>2.69</c:v>
                </c:pt>
                <c:pt idx="343">
                  <c:v>2.69</c:v>
                </c:pt>
                <c:pt idx="344">
                  <c:v>2.69</c:v>
                </c:pt>
                <c:pt idx="345">
                  <c:v>2.69</c:v>
                </c:pt>
                <c:pt idx="346">
                  <c:v>2.68</c:v>
                </c:pt>
                <c:pt idx="347">
                  <c:v>2.68</c:v>
                </c:pt>
                <c:pt idx="348">
                  <c:v>2.68</c:v>
                </c:pt>
                <c:pt idx="349">
                  <c:v>2.71</c:v>
                </c:pt>
                <c:pt idx="350">
                  <c:v>2.7800000000000002</c:v>
                </c:pt>
                <c:pt idx="351">
                  <c:v>2.83</c:v>
                </c:pt>
                <c:pt idx="352">
                  <c:v>2.85</c:v>
                </c:pt>
                <c:pt idx="353">
                  <c:v>2.79</c:v>
                </c:pt>
                <c:pt idx="354">
                  <c:v>2.84</c:v>
                </c:pt>
                <c:pt idx="355">
                  <c:v>2.85</c:v>
                </c:pt>
                <c:pt idx="356">
                  <c:v>2.85</c:v>
                </c:pt>
                <c:pt idx="357">
                  <c:v>2.88</c:v>
                </c:pt>
                <c:pt idx="358">
                  <c:v>2.92</c:v>
                </c:pt>
                <c:pt idx="359">
                  <c:v>2.95</c:v>
                </c:pt>
                <c:pt idx="360">
                  <c:v>2.91</c:v>
                </c:pt>
                <c:pt idx="361">
                  <c:v>2.91</c:v>
                </c:pt>
                <c:pt idx="362">
                  <c:v>2.9</c:v>
                </c:pt>
                <c:pt idx="363">
                  <c:v>2.88</c:v>
                </c:pt>
                <c:pt idx="364">
                  <c:v>2.88</c:v>
                </c:pt>
                <c:pt idx="365">
                  <c:v>2.88</c:v>
                </c:pt>
                <c:pt idx="366">
                  <c:v>2.88</c:v>
                </c:pt>
                <c:pt idx="367">
                  <c:v>2.88</c:v>
                </c:pt>
                <c:pt idx="368">
                  <c:v>2.91</c:v>
                </c:pt>
                <c:pt idx="369">
                  <c:v>2.91</c:v>
                </c:pt>
                <c:pt idx="370">
                  <c:v>2.9</c:v>
                </c:pt>
                <c:pt idx="371">
                  <c:v>2.88</c:v>
                </c:pt>
                <c:pt idx="372">
                  <c:v>2.87</c:v>
                </c:pt>
                <c:pt idx="373">
                  <c:v>2.87</c:v>
                </c:pt>
                <c:pt idx="374">
                  <c:v>2.87</c:v>
                </c:pt>
                <c:pt idx="375">
                  <c:v>2.87</c:v>
                </c:pt>
                <c:pt idx="376">
                  <c:v>2.87</c:v>
                </c:pt>
                <c:pt idx="377">
                  <c:v>2.88</c:v>
                </c:pt>
                <c:pt idx="378">
                  <c:v>2.88</c:v>
                </c:pt>
                <c:pt idx="379">
                  <c:v>2.88</c:v>
                </c:pt>
                <c:pt idx="380">
                  <c:v>2.89</c:v>
                </c:pt>
                <c:pt idx="381">
                  <c:v>2.88</c:v>
                </c:pt>
                <c:pt idx="382">
                  <c:v>2.87</c:v>
                </c:pt>
                <c:pt idx="383">
                  <c:v>2.88</c:v>
                </c:pt>
                <c:pt idx="384">
                  <c:v>2.88</c:v>
                </c:pt>
                <c:pt idx="385">
                  <c:v>2.88</c:v>
                </c:pt>
                <c:pt idx="386">
                  <c:v>2.88</c:v>
                </c:pt>
                <c:pt idx="387">
                  <c:v>2.87</c:v>
                </c:pt>
                <c:pt idx="388">
                  <c:v>2.86</c:v>
                </c:pt>
                <c:pt idx="389">
                  <c:v>2.85</c:v>
                </c:pt>
                <c:pt idx="390">
                  <c:v>2.84</c:v>
                </c:pt>
                <c:pt idx="391">
                  <c:v>2.82</c:v>
                </c:pt>
                <c:pt idx="392">
                  <c:v>2.83</c:v>
                </c:pt>
                <c:pt idx="393">
                  <c:v>2.84</c:v>
                </c:pt>
                <c:pt idx="394">
                  <c:v>2.83</c:v>
                </c:pt>
                <c:pt idx="395">
                  <c:v>2.83</c:v>
                </c:pt>
                <c:pt idx="396">
                  <c:v>2.84</c:v>
                </c:pt>
                <c:pt idx="397">
                  <c:v>2.84</c:v>
                </c:pt>
                <c:pt idx="398">
                  <c:v>2.83</c:v>
                </c:pt>
                <c:pt idx="399">
                  <c:v>2.86</c:v>
                </c:pt>
                <c:pt idx="400">
                  <c:v>2.86</c:v>
                </c:pt>
                <c:pt idx="401">
                  <c:v>2.86</c:v>
                </c:pt>
                <c:pt idx="402">
                  <c:v>2.9</c:v>
                </c:pt>
                <c:pt idx="403">
                  <c:v>2.98</c:v>
                </c:pt>
                <c:pt idx="404">
                  <c:v>3.08</c:v>
                </c:pt>
                <c:pt idx="405">
                  <c:v>3.06</c:v>
                </c:pt>
                <c:pt idx="406">
                  <c:v>3.03</c:v>
                </c:pt>
                <c:pt idx="407">
                  <c:v>3.02</c:v>
                </c:pt>
                <c:pt idx="408">
                  <c:v>3.03</c:v>
                </c:pt>
                <c:pt idx="409">
                  <c:v>3.05</c:v>
                </c:pt>
                <c:pt idx="410">
                  <c:v>3.07</c:v>
                </c:pt>
                <c:pt idx="411">
                  <c:v>3.06</c:v>
                </c:pt>
                <c:pt idx="412">
                  <c:v>3.06</c:v>
                </c:pt>
                <c:pt idx="413">
                  <c:v>3.05</c:v>
                </c:pt>
                <c:pt idx="414">
                  <c:v>3.03</c:v>
                </c:pt>
                <c:pt idx="415">
                  <c:v>3.04</c:v>
                </c:pt>
                <c:pt idx="416">
                  <c:v>3.04</c:v>
                </c:pt>
                <c:pt idx="417">
                  <c:v>3.04</c:v>
                </c:pt>
                <c:pt idx="418">
                  <c:v>3.03</c:v>
                </c:pt>
                <c:pt idx="419">
                  <c:v>2.9699999999999998</c:v>
                </c:pt>
                <c:pt idx="420">
                  <c:v>2.95</c:v>
                </c:pt>
                <c:pt idx="421">
                  <c:v>2.9699999999999998</c:v>
                </c:pt>
                <c:pt idx="422">
                  <c:v>2.95</c:v>
                </c:pt>
                <c:pt idx="423">
                  <c:v>2.94</c:v>
                </c:pt>
                <c:pt idx="424">
                  <c:v>2.94</c:v>
                </c:pt>
                <c:pt idx="425">
                  <c:v>2.96</c:v>
                </c:pt>
                <c:pt idx="426">
                  <c:v>2.96</c:v>
                </c:pt>
                <c:pt idx="427">
                  <c:v>2.96</c:v>
                </c:pt>
                <c:pt idx="428">
                  <c:v>2.93</c:v>
                </c:pt>
                <c:pt idx="429">
                  <c:v>2.93</c:v>
                </c:pt>
                <c:pt idx="430">
                  <c:v>2.94</c:v>
                </c:pt>
                <c:pt idx="431">
                  <c:v>2.93</c:v>
                </c:pt>
                <c:pt idx="432">
                  <c:v>2.93</c:v>
                </c:pt>
                <c:pt idx="433">
                  <c:v>2.93</c:v>
                </c:pt>
                <c:pt idx="434">
                  <c:v>2.93</c:v>
                </c:pt>
                <c:pt idx="435">
                  <c:v>2.91</c:v>
                </c:pt>
                <c:pt idx="436">
                  <c:v>2.91</c:v>
                </c:pt>
                <c:pt idx="437">
                  <c:v>2.89</c:v>
                </c:pt>
                <c:pt idx="438">
                  <c:v>2.88</c:v>
                </c:pt>
                <c:pt idx="439">
                  <c:v>2.86</c:v>
                </c:pt>
                <c:pt idx="440">
                  <c:v>2.83</c:v>
                </c:pt>
                <c:pt idx="441">
                  <c:v>2.83</c:v>
                </c:pt>
                <c:pt idx="442">
                  <c:v>2.83</c:v>
                </c:pt>
                <c:pt idx="443">
                  <c:v>2.81</c:v>
                </c:pt>
                <c:pt idx="444">
                  <c:v>2.81</c:v>
                </c:pt>
                <c:pt idx="445">
                  <c:v>2.8</c:v>
                </c:pt>
                <c:pt idx="446">
                  <c:v>2.81</c:v>
                </c:pt>
                <c:pt idx="447">
                  <c:v>2.8</c:v>
                </c:pt>
                <c:pt idx="448">
                  <c:v>2.81</c:v>
                </c:pt>
                <c:pt idx="449">
                  <c:v>2.81</c:v>
                </c:pt>
                <c:pt idx="450">
                  <c:v>2.81</c:v>
                </c:pt>
                <c:pt idx="451">
                  <c:v>2.81</c:v>
                </c:pt>
                <c:pt idx="452">
                  <c:v>2.81</c:v>
                </c:pt>
                <c:pt idx="453">
                  <c:v>2.81</c:v>
                </c:pt>
                <c:pt idx="454">
                  <c:v>2.81</c:v>
                </c:pt>
                <c:pt idx="455">
                  <c:v>2.83</c:v>
                </c:pt>
                <c:pt idx="456">
                  <c:v>2.83</c:v>
                </c:pt>
                <c:pt idx="457">
                  <c:v>2.83</c:v>
                </c:pt>
                <c:pt idx="458">
                  <c:v>2.83</c:v>
                </c:pt>
                <c:pt idx="459">
                  <c:v>2.83</c:v>
                </c:pt>
                <c:pt idx="460">
                  <c:v>2.84</c:v>
                </c:pt>
                <c:pt idx="461">
                  <c:v>2.84</c:v>
                </c:pt>
                <c:pt idx="462">
                  <c:v>2.85</c:v>
                </c:pt>
                <c:pt idx="463">
                  <c:v>2.86</c:v>
                </c:pt>
                <c:pt idx="464">
                  <c:v>2.86</c:v>
                </c:pt>
                <c:pt idx="465">
                  <c:v>2.88</c:v>
                </c:pt>
                <c:pt idx="466">
                  <c:v>2.86</c:v>
                </c:pt>
                <c:pt idx="467">
                  <c:v>2.68</c:v>
                </c:pt>
                <c:pt idx="468">
                  <c:v>2.64</c:v>
                </c:pt>
                <c:pt idx="469">
                  <c:v>2.64</c:v>
                </c:pt>
                <c:pt idx="470">
                  <c:v>2.67</c:v>
                </c:pt>
                <c:pt idx="471">
                  <c:v>2.67</c:v>
                </c:pt>
                <c:pt idx="472">
                  <c:v>2.66</c:v>
                </c:pt>
                <c:pt idx="473">
                  <c:v>2.67</c:v>
                </c:pt>
                <c:pt idx="474">
                  <c:v>2.66</c:v>
                </c:pt>
                <c:pt idx="475">
                  <c:v>2.66</c:v>
                </c:pt>
                <c:pt idx="476">
                  <c:v>2.66</c:v>
                </c:pt>
                <c:pt idx="477">
                  <c:v>2.67</c:v>
                </c:pt>
                <c:pt idx="478">
                  <c:v>2.6688999999999998</c:v>
                </c:pt>
                <c:pt idx="479">
                  <c:v>2.6739000000000002</c:v>
                </c:pt>
                <c:pt idx="480">
                  <c:v>2.6751</c:v>
                </c:pt>
                <c:pt idx="481">
                  <c:v>2.6713</c:v>
                </c:pt>
                <c:pt idx="482">
                  <c:v>2.6663999999999999</c:v>
                </c:pt>
                <c:pt idx="483">
                  <c:v>2.66</c:v>
                </c:pt>
                <c:pt idx="484">
                  <c:v>2.6475</c:v>
                </c:pt>
                <c:pt idx="485">
                  <c:v>2.6509999999999998</c:v>
                </c:pt>
                <c:pt idx="486">
                  <c:v>2.6396999999999999</c:v>
                </c:pt>
                <c:pt idx="487">
                  <c:v>2.6208</c:v>
                </c:pt>
                <c:pt idx="488">
                  <c:v>2.5219</c:v>
                </c:pt>
                <c:pt idx="489">
                  <c:v>2.5034999999999998</c:v>
                </c:pt>
                <c:pt idx="490">
                  <c:v>2.4851000000000001</c:v>
                </c:pt>
                <c:pt idx="491">
                  <c:v>2.4782999999999999</c:v>
                </c:pt>
                <c:pt idx="492">
                  <c:v>2.5063</c:v>
                </c:pt>
                <c:pt idx="493">
                  <c:v>2.5034000000000001</c:v>
                </c:pt>
                <c:pt idx="494">
                  <c:v>2.5004999999999997</c:v>
                </c:pt>
                <c:pt idx="495">
                  <c:v>2.4804460000000002</c:v>
                </c:pt>
                <c:pt idx="496">
                  <c:v>2.4784000000000002</c:v>
                </c:pt>
                <c:pt idx="497">
                  <c:v>2.4659</c:v>
                </c:pt>
                <c:pt idx="498">
                  <c:v>2.4552</c:v>
                </c:pt>
                <c:pt idx="499">
                  <c:v>2.4537</c:v>
                </c:pt>
                <c:pt idx="500">
                  <c:v>2.4281000000000001</c:v>
                </c:pt>
                <c:pt idx="501">
                  <c:v>2.4466000000000001</c:v>
                </c:pt>
                <c:pt idx="502">
                  <c:v>2.4558</c:v>
                </c:pt>
                <c:pt idx="503">
                  <c:v>2.4647999999999999</c:v>
                </c:pt>
                <c:pt idx="504">
                  <c:v>2.4622999999999999</c:v>
                </c:pt>
                <c:pt idx="505">
                  <c:v>2.4657999999999998</c:v>
                </c:pt>
                <c:pt idx="506">
                  <c:v>2.4754999999999998</c:v>
                </c:pt>
                <c:pt idx="507">
                  <c:v>2.4794</c:v>
                </c:pt>
                <c:pt idx="508">
                  <c:v>2.4832000000000001</c:v>
                </c:pt>
                <c:pt idx="509">
                  <c:v>2.4849000000000001</c:v>
                </c:pt>
                <c:pt idx="510">
                  <c:v>2.4874000000000001</c:v>
                </c:pt>
                <c:pt idx="511">
                  <c:v>2.4895</c:v>
                </c:pt>
                <c:pt idx="512">
                  <c:v>2.4910999999999999</c:v>
                </c:pt>
                <c:pt idx="513">
                  <c:v>2.4918</c:v>
                </c:pt>
                <c:pt idx="514">
                  <c:v>2.4931999999999999</c:v>
                </c:pt>
                <c:pt idx="515">
                  <c:v>2.4878</c:v>
                </c:pt>
                <c:pt idx="516">
                  <c:v>2.4752999999999998</c:v>
                </c:pt>
                <c:pt idx="517">
                  <c:v>2.4676</c:v>
                </c:pt>
                <c:pt idx="518">
                  <c:v>2.4388999999999998</c:v>
                </c:pt>
                <c:pt idx="519">
                  <c:v>2.4146000000000001</c:v>
                </c:pt>
                <c:pt idx="520">
                  <c:v>2.4180000000000001</c:v>
                </c:pt>
                <c:pt idx="521">
                  <c:v>2.4127999999999998</c:v>
                </c:pt>
                <c:pt idx="522">
                  <c:v>2.4060000000000001</c:v>
                </c:pt>
                <c:pt idx="523">
                  <c:v>2.3866999999999998</c:v>
                </c:pt>
                <c:pt idx="524">
                  <c:v>2.3931</c:v>
                </c:pt>
                <c:pt idx="525">
                  <c:v>2.3809</c:v>
                </c:pt>
                <c:pt idx="526">
                  <c:v>2.3771</c:v>
                </c:pt>
                <c:pt idx="527">
                  <c:v>2.3660999999999999</c:v>
                </c:pt>
                <c:pt idx="528">
                  <c:v>2.3557000000000001</c:v>
                </c:pt>
                <c:pt idx="529">
                  <c:v>2.3410000000000002</c:v>
                </c:pt>
                <c:pt idx="530">
                  <c:v>2.3241000000000001</c:v>
                </c:pt>
                <c:pt idx="531">
                  <c:v>2.3292000000000002</c:v>
                </c:pt>
                <c:pt idx="532">
                  <c:v>2.3348</c:v>
                </c:pt>
                <c:pt idx="533">
                  <c:v>2.3285</c:v>
                </c:pt>
                <c:pt idx="534">
                  <c:v>2.3338999999999999</c:v>
                </c:pt>
                <c:pt idx="535">
                  <c:v>2.3372999999999999</c:v>
                </c:pt>
                <c:pt idx="536">
                  <c:v>2.3035000000000001</c:v>
                </c:pt>
                <c:pt idx="537">
                  <c:v>2.2932999999999999</c:v>
                </c:pt>
                <c:pt idx="538">
                  <c:v>2.2782999999999998</c:v>
                </c:pt>
                <c:pt idx="539">
                  <c:v>2.2759</c:v>
                </c:pt>
                <c:pt idx="540">
                  <c:v>2.2762000000000002</c:v>
                </c:pt>
                <c:pt idx="541">
                  <c:v>2.2774999999999999</c:v>
                </c:pt>
                <c:pt idx="542">
                  <c:v>2.3151000000000002</c:v>
                </c:pt>
                <c:pt idx="543">
                  <c:v>2.3108</c:v>
                </c:pt>
                <c:pt idx="544">
                  <c:v>2.3102</c:v>
                </c:pt>
                <c:pt idx="545">
                  <c:v>2.3073000000000001</c:v>
                </c:pt>
                <c:pt idx="546">
                  <c:v>2.3050999999999999</c:v>
                </c:pt>
                <c:pt idx="547">
                  <c:v>2.2959000000000001</c:v>
                </c:pt>
                <c:pt idx="548">
                  <c:v>2.2850000000000001</c:v>
                </c:pt>
                <c:pt idx="549">
                  <c:v>2.2843999999999998</c:v>
                </c:pt>
                <c:pt idx="550">
                  <c:v>2.2848999999999999</c:v>
                </c:pt>
                <c:pt idx="551">
                  <c:v>2.2843</c:v>
                </c:pt>
                <c:pt idx="552">
                  <c:v>2.2833000000000001</c:v>
                </c:pt>
                <c:pt idx="553">
                  <c:v>2.2847</c:v>
                </c:pt>
                <c:pt idx="554">
                  <c:v>2.2831000000000001</c:v>
                </c:pt>
                <c:pt idx="555">
                  <c:v>2.2757999999999998</c:v>
                </c:pt>
                <c:pt idx="556">
                  <c:v>2.2726999999999999</c:v>
                </c:pt>
                <c:pt idx="557">
                  <c:v>2.2728000000000002</c:v>
                </c:pt>
                <c:pt idx="558">
                  <c:v>2.2736999999999998</c:v>
                </c:pt>
                <c:pt idx="559">
                  <c:v>2.2690999999999999</c:v>
                </c:pt>
                <c:pt idx="560">
                  <c:v>2.2673000000000001</c:v>
                </c:pt>
                <c:pt idx="561">
                  <c:v>2.2608000000000001</c:v>
                </c:pt>
                <c:pt idx="562">
                  <c:v>2.2587999999999999</c:v>
                </c:pt>
                <c:pt idx="563">
                  <c:v>2.2471000000000001</c:v>
                </c:pt>
                <c:pt idx="564">
                  <c:v>2.2231000000000001</c:v>
                </c:pt>
                <c:pt idx="565">
                  <c:v>2.2084000000000001</c:v>
                </c:pt>
                <c:pt idx="566">
                  <c:v>2.2067000000000001</c:v>
                </c:pt>
                <c:pt idx="567">
                  <c:v>2.2086000000000001</c:v>
                </c:pt>
                <c:pt idx="568">
                  <c:v>2.2137000000000002</c:v>
                </c:pt>
                <c:pt idx="569">
                  <c:v>2.2157999999999998</c:v>
                </c:pt>
                <c:pt idx="570">
                  <c:v>2.2200000000000002</c:v>
                </c:pt>
                <c:pt idx="571">
                  <c:v>2.2202000000000002</c:v>
                </c:pt>
                <c:pt idx="572">
                  <c:v>2.2176999999999998</c:v>
                </c:pt>
                <c:pt idx="573">
                  <c:v>2.2166999999999999</c:v>
                </c:pt>
                <c:pt idx="574">
                  <c:v>2.2229999999999999</c:v>
                </c:pt>
                <c:pt idx="575">
                  <c:v>2.2237</c:v>
                </c:pt>
                <c:pt idx="576">
                  <c:v>2.2200000000000002</c:v>
                </c:pt>
                <c:pt idx="577">
                  <c:v>2.2200000000000002</c:v>
                </c:pt>
                <c:pt idx="578">
                  <c:v>2.2256999999999998</c:v>
                </c:pt>
                <c:pt idx="579">
                  <c:v>2.2218999999999998</c:v>
                </c:pt>
                <c:pt idx="580">
                  <c:v>2.2225999999999999</c:v>
                </c:pt>
                <c:pt idx="581">
                  <c:v>2.2261000000000002</c:v>
                </c:pt>
                <c:pt idx="582">
                  <c:v>2.2269000000000001</c:v>
                </c:pt>
                <c:pt idx="583">
                  <c:v>2.2393000000000001</c:v>
                </c:pt>
                <c:pt idx="584">
                  <c:v>2.2555999999999998</c:v>
                </c:pt>
                <c:pt idx="585">
                  <c:v>2.2536999999999998</c:v>
                </c:pt>
                <c:pt idx="586">
                  <c:v>2.2448000000000001</c:v>
                </c:pt>
                <c:pt idx="587">
                  <c:v>2.2463000000000002</c:v>
                </c:pt>
                <c:pt idx="588">
                  <c:v>2.2471999999999999</c:v>
                </c:pt>
                <c:pt idx="589">
                  <c:v>2.2452999999999999</c:v>
                </c:pt>
                <c:pt idx="590">
                  <c:v>2.246</c:v>
                </c:pt>
                <c:pt idx="591">
                  <c:v>2.2456</c:v>
                </c:pt>
                <c:pt idx="592">
                  <c:v>2.2441</c:v>
                </c:pt>
                <c:pt idx="593">
                  <c:v>2.2471000000000001</c:v>
                </c:pt>
                <c:pt idx="594">
                  <c:v>2.2511999999999999</c:v>
                </c:pt>
                <c:pt idx="595">
                  <c:v>2.2538</c:v>
                </c:pt>
                <c:pt idx="596">
                  <c:v>2.2585000000000002</c:v>
                </c:pt>
                <c:pt idx="597">
                  <c:v>2.2635000000000001</c:v>
                </c:pt>
                <c:pt idx="598">
                  <c:v>2.2685</c:v>
                </c:pt>
                <c:pt idx="599">
                  <c:v>2.2762000000000002</c:v>
                </c:pt>
                <c:pt idx="600">
                  <c:v>2.2808999999999999</c:v>
                </c:pt>
                <c:pt idx="601">
                  <c:v>2.2833000000000001</c:v>
                </c:pt>
                <c:pt idx="602">
                  <c:v>2.2850000000000001</c:v>
                </c:pt>
                <c:pt idx="603">
                  <c:v>2.3184</c:v>
                </c:pt>
                <c:pt idx="604">
                  <c:v>2.3229000000000002</c:v>
                </c:pt>
                <c:pt idx="605">
                  <c:v>2.3302</c:v>
                </c:pt>
                <c:pt idx="606">
                  <c:v>2.3346</c:v>
                </c:pt>
                <c:pt idx="607">
                  <c:v>2.3431000000000002</c:v>
                </c:pt>
                <c:pt idx="608">
                  <c:v>2.3672</c:v>
                </c:pt>
                <c:pt idx="609">
                  <c:v>2.3759000000000001</c:v>
                </c:pt>
                <c:pt idx="610">
                  <c:v>2.3957999999999999</c:v>
                </c:pt>
                <c:pt idx="611">
                  <c:v>2.3988999999999998</c:v>
                </c:pt>
                <c:pt idx="612">
                  <c:v>2.3997000000000002</c:v>
                </c:pt>
                <c:pt idx="613">
                  <c:v>2.3999000000000001</c:v>
                </c:pt>
                <c:pt idx="614">
                  <c:v>2.3902000000000001</c:v>
                </c:pt>
                <c:pt idx="615">
                  <c:v>2.3826999999999998</c:v>
                </c:pt>
                <c:pt idx="616">
                  <c:v>2.3761000000000001</c:v>
                </c:pt>
                <c:pt idx="617">
                  <c:v>2.3727999999999998</c:v>
                </c:pt>
                <c:pt idx="618">
                  <c:v>2.3595999999999999</c:v>
                </c:pt>
                <c:pt idx="619">
                  <c:v>2.3616000000000001</c:v>
                </c:pt>
                <c:pt idx="620">
                  <c:v>2.3601999999999999</c:v>
                </c:pt>
                <c:pt idx="621">
                  <c:v>2.3574000000000002</c:v>
                </c:pt>
                <c:pt idx="622">
                  <c:v>2.3561999999999999</c:v>
                </c:pt>
                <c:pt idx="623">
                  <c:v>2.3553999999999999</c:v>
                </c:pt>
                <c:pt idx="624">
                  <c:v>2.3567999999999998</c:v>
                </c:pt>
                <c:pt idx="625">
                  <c:v>2.3571</c:v>
                </c:pt>
                <c:pt idx="626">
                  <c:v>2.3633000000000002</c:v>
                </c:pt>
                <c:pt idx="627">
                  <c:v>2.3717999999999999</c:v>
                </c:pt>
                <c:pt idx="628">
                  <c:v>2.3765000000000001</c:v>
                </c:pt>
                <c:pt idx="629">
                  <c:v>2.3835999999999999</c:v>
                </c:pt>
                <c:pt idx="630">
                  <c:v>2.3881000000000001</c:v>
                </c:pt>
                <c:pt idx="631">
                  <c:v>2.3909000000000002</c:v>
                </c:pt>
                <c:pt idx="632">
                  <c:v>2.3919000000000001</c:v>
                </c:pt>
                <c:pt idx="633">
                  <c:v>2.3875999999999999</c:v>
                </c:pt>
                <c:pt idx="634">
                  <c:v>2.3872999999999998</c:v>
                </c:pt>
                <c:pt idx="635">
                  <c:v>2.3803999999999998</c:v>
                </c:pt>
                <c:pt idx="636">
                  <c:v>2.3849</c:v>
                </c:pt>
                <c:pt idx="637">
                  <c:v>2.3868</c:v>
                </c:pt>
                <c:pt idx="638">
                  <c:v>2.3856000000000002</c:v>
                </c:pt>
                <c:pt idx="639">
                  <c:v>2.3866000000000001</c:v>
                </c:pt>
                <c:pt idx="640">
                  <c:v>2.3877000000000002</c:v>
                </c:pt>
                <c:pt idx="641">
                  <c:v>2.3883999999999999</c:v>
                </c:pt>
                <c:pt idx="642">
                  <c:v>2.3978000000000002</c:v>
                </c:pt>
                <c:pt idx="643">
                  <c:v>2.4009999999999998</c:v>
                </c:pt>
                <c:pt idx="644">
                  <c:v>2.4035000000000002</c:v>
                </c:pt>
                <c:pt idx="645">
                  <c:v>2.4005000000000001</c:v>
                </c:pt>
                <c:pt idx="646">
                  <c:v>2.4007999999999998</c:v>
                </c:pt>
                <c:pt idx="647">
                  <c:v>2.4001000000000001</c:v>
                </c:pt>
                <c:pt idx="648">
                  <c:v>2.4009</c:v>
                </c:pt>
                <c:pt idx="649">
                  <c:v>2.4037999999999999</c:v>
                </c:pt>
                <c:pt idx="650">
                  <c:v>2.4064999999999999</c:v>
                </c:pt>
                <c:pt idx="651">
                  <c:v>2.4085000000000001</c:v>
                </c:pt>
                <c:pt idx="652">
                  <c:v>2.4085000000000001</c:v>
                </c:pt>
                <c:pt idx="653">
                  <c:v>2.4091</c:v>
                </c:pt>
                <c:pt idx="654">
                  <c:v>2.407</c:v>
                </c:pt>
                <c:pt idx="655">
                  <c:v>2.4089</c:v>
                </c:pt>
                <c:pt idx="656">
                  <c:v>2.4102000000000001</c:v>
                </c:pt>
                <c:pt idx="657">
                  <c:v>2.4115000000000002</c:v>
                </c:pt>
                <c:pt idx="658">
                  <c:v>2.4121999999999999</c:v>
                </c:pt>
                <c:pt idx="659">
                  <c:v>2.4153000000000002</c:v>
                </c:pt>
                <c:pt idx="660">
                  <c:v>2.411</c:v>
                </c:pt>
                <c:pt idx="661">
                  <c:v>2.4068999999999998</c:v>
                </c:pt>
                <c:pt idx="662">
                  <c:v>2.4054000000000002</c:v>
                </c:pt>
                <c:pt idx="663">
                  <c:v>2.4037000000000002</c:v>
                </c:pt>
                <c:pt idx="664">
                  <c:v>2.3961000000000001</c:v>
                </c:pt>
                <c:pt idx="665">
                  <c:v>2.3893</c:v>
                </c:pt>
                <c:pt idx="666">
                  <c:v>2.3895</c:v>
                </c:pt>
                <c:pt idx="667">
                  <c:v>2.3915000000000002</c:v>
                </c:pt>
                <c:pt idx="668">
                  <c:v>2.3887</c:v>
                </c:pt>
                <c:pt idx="669">
                  <c:v>2.3868999999999998</c:v>
                </c:pt>
                <c:pt idx="670">
                  <c:v>2.3816000000000002</c:v>
                </c:pt>
                <c:pt idx="671">
                  <c:v>2.3475999999999999</c:v>
                </c:pt>
                <c:pt idx="672">
                  <c:v>2.3371</c:v>
                </c:pt>
                <c:pt idx="673">
                  <c:v>2.343</c:v>
                </c:pt>
                <c:pt idx="674">
                  <c:v>2.3424</c:v>
                </c:pt>
                <c:pt idx="675">
                  <c:v>2.3304</c:v>
                </c:pt>
                <c:pt idx="676">
                  <c:v>2.3216999999999999</c:v>
                </c:pt>
                <c:pt idx="677">
                  <c:v>2.2970999999999999</c:v>
                </c:pt>
                <c:pt idx="678">
                  <c:v>2.3111000000000002</c:v>
                </c:pt>
                <c:pt idx="679">
                  <c:v>2.2928999999999999</c:v>
                </c:pt>
                <c:pt idx="680">
                  <c:v>2.2888999999999999</c:v>
                </c:pt>
                <c:pt idx="681">
                  <c:v>2.2709999999999999</c:v>
                </c:pt>
                <c:pt idx="682">
                  <c:v>2.2599</c:v>
                </c:pt>
                <c:pt idx="683">
                  <c:v>2.2656999999999998</c:v>
                </c:pt>
                <c:pt idx="684">
                  <c:v>2.2713999999999999</c:v>
                </c:pt>
                <c:pt idx="685">
                  <c:v>2.2679999999999998</c:v>
                </c:pt>
                <c:pt idx="686">
                  <c:v>2.2671000000000001</c:v>
                </c:pt>
                <c:pt idx="687">
                  <c:v>2.2698999999999998</c:v>
                </c:pt>
                <c:pt idx="688">
                  <c:v>2.2852999999999999</c:v>
                </c:pt>
                <c:pt idx="689">
                  <c:v>2.2833000000000001</c:v>
                </c:pt>
                <c:pt idx="690">
                  <c:v>2.2875000000000001</c:v>
                </c:pt>
                <c:pt idx="691">
                  <c:v>2.2884000000000002</c:v>
                </c:pt>
                <c:pt idx="692">
                  <c:v>2.2728000000000002</c:v>
                </c:pt>
                <c:pt idx="693">
                  <c:v>2.2296</c:v>
                </c:pt>
                <c:pt idx="694">
                  <c:v>2.2174</c:v>
                </c:pt>
                <c:pt idx="695">
                  <c:v>2.1760000000000002</c:v>
                </c:pt>
                <c:pt idx="696">
                  <c:v>2.1970999999999998</c:v>
                </c:pt>
                <c:pt idx="697">
                  <c:v>2.2075</c:v>
                </c:pt>
                <c:pt idx="698">
                  <c:v>2.1932</c:v>
                </c:pt>
                <c:pt idx="699">
                  <c:v>2.1833</c:v>
                </c:pt>
                <c:pt idx="700">
                  <c:v>2.1513</c:v>
                </c:pt>
                <c:pt idx="701">
                  <c:v>2.1515</c:v>
                </c:pt>
                <c:pt idx="702">
                  <c:v>2.1577999999999999</c:v>
                </c:pt>
                <c:pt idx="703">
                  <c:v>2.1463000000000001</c:v>
                </c:pt>
                <c:pt idx="704">
                  <c:v>2.1223000000000001</c:v>
                </c:pt>
                <c:pt idx="705">
                  <c:v>2.1105</c:v>
                </c:pt>
                <c:pt idx="706">
                  <c:v>2.1074000000000002</c:v>
                </c:pt>
                <c:pt idx="707">
                  <c:v>2.1040000000000001</c:v>
                </c:pt>
                <c:pt idx="708">
                  <c:v>2.0935999999999999</c:v>
                </c:pt>
                <c:pt idx="709">
                  <c:v>2.0972</c:v>
                </c:pt>
                <c:pt idx="710">
                  <c:v>2.1030000000000002</c:v>
                </c:pt>
                <c:pt idx="711">
                  <c:v>2.0836000000000001</c:v>
                </c:pt>
                <c:pt idx="712">
                  <c:v>2.0817000000000001</c:v>
                </c:pt>
                <c:pt idx="713">
                  <c:v>2.0417999999999998</c:v>
                </c:pt>
                <c:pt idx="714">
                  <c:v>2.0385</c:v>
                </c:pt>
                <c:pt idx="715">
                  <c:v>2.0386000000000002</c:v>
                </c:pt>
                <c:pt idx="716">
                  <c:v>2.0438999999999998</c:v>
                </c:pt>
                <c:pt idx="717">
                  <c:v>2.0485000000000002</c:v>
                </c:pt>
                <c:pt idx="718">
                  <c:v>2.0449999999999999</c:v>
                </c:pt>
                <c:pt idx="719">
                  <c:v>2.0249999999999999</c:v>
                </c:pt>
                <c:pt idx="720">
                  <c:v>2.0379</c:v>
                </c:pt>
                <c:pt idx="721">
                  <c:v>2.0341999999999998</c:v>
                </c:pt>
                <c:pt idx="722">
                  <c:v>2.0668000000000002</c:v>
                </c:pt>
                <c:pt idx="723">
                  <c:v>2.0884999999999998</c:v>
                </c:pt>
                <c:pt idx="724">
                  <c:v>2.1023000000000001</c:v>
                </c:pt>
                <c:pt idx="725">
                  <c:v>2.1261999999999999</c:v>
                </c:pt>
                <c:pt idx="726">
                  <c:v>2.1269</c:v>
                </c:pt>
                <c:pt idx="727">
                  <c:v>2.1292</c:v>
                </c:pt>
                <c:pt idx="728">
                  <c:v>2.1408</c:v>
                </c:pt>
                <c:pt idx="729">
                  <c:v>2.1429</c:v>
                </c:pt>
                <c:pt idx="730">
                  <c:v>2.1337000000000002</c:v>
                </c:pt>
                <c:pt idx="731">
                  <c:v>2.1103000000000001</c:v>
                </c:pt>
                <c:pt idx="732">
                  <c:v>2.0606</c:v>
                </c:pt>
                <c:pt idx="733">
                  <c:v>2.0358000000000001</c:v>
                </c:pt>
                <c:pt idx="734">
                  <c:v>2.0284</c:v>
                </c:pt>
                <c:pt idx="735">
                  <c:v>2.0283000000000002</c:v>
                </c:pt>
                <c:pt idx="736">
                  <c:v>2.0308999999999999</c:v>
                </c:pt>
                <c:pt idx="737">
                  <c:v>2.0278999999999998</c:v>
                </c:pt>
                <c:pt idx="738">
                  <c:v>2.0196000000000001</c:v>
                </c:pt>
                <c:pt idx="739">
                  <c:v>2.0188999999999999</c:v>
                </c:pt>
                <c:pt idx="740">
                  <c:v>2.0186999999999999</c:v>
                </c:pt>
                <c:pt idx="741">
                  <c:v>2.0198999999999998</c:v>
                </c:pt>
                <c:pt idx="742">
                  <c:v>2.0447000000000002</c:v>
                </c:pt>
                <c:pt idx="743">
                  <c:v>2.0552000000000001</c:v>
                </c:pt>
                <c:pt idx="744">
                  <c:v>2.0485000000000002</c:v>
                </c:pt>
                <c:pt idx="745">
                  <c:v>2.0495999999999999</c:v>
                </c:pt>
                <c:pt idx="746">
                  <c:v>2.0194000000000001</c:v>
                </c:pt>
                <c:pt idx="747">
                  <c:v>2.0203000000000002</c:v>
                </c:pt>
                <c:pt idx="748">
                  <c:v>2.0198</c:v>
                </c:pt>
                <c:pt idx="749">
                  <c:v>2.0436000000000001</c:v>
                </c:pt>
                <c:pt idx="750">
                  <c:v>2.0407000000000002</c:v>
                </c:pt>
                <c:pt idx="751">
                  <c:v>2.0503999999999998</c:v>
                </c:pt>
                <c:pt idx="752">
                  <c:v>2.0387</c:v>
                </c:pt>
                <c:pt idx="753">
                  <c:v>2.0419999999999998</c:v>
                </c:pt>
                <c:pt idx="754">
                  <c:v>2.0569999999999999</c:v>
                </c:pt>
                <c:pt idx="755">
                  <c:v>2.0571000000000002</c:v>
                </c:pt>
                <c:pt idx="756">
                  <c:v>2.0587</c:v>
                </c:pt>
                <c:pt idx="757">
                  <c:v>2.0632000000000001</c:v>
                </c:pt>
                <c:pt idx="758">
                  <c:v>2.0804999999999998</c:v>
                </c:pt>
                <c:pt idx="759">
                  <c:v>2.0897999999999999</c:v>
                </c:pt>
                <c:pt idx="760">
                  <c:v>2.0943999999999998</c:v>
                </c:pt>
                <c:pt idx="761">
                  <c:v>2.0941999999999998</c:v>
                </c:pt>
                <c:pt idx="762">
                  <c:v>2.0962999999999998</c:v>
                </c:pt>
                <c:pt idx="763">
                  <c:v>2.0787</c:v>
                </c:pt>
                <c:pt idx="764">
                  <c:v>2.0880000000000001</c:v>
                </c:pt>
                <c:pt idx="765">
                  <c:v>2.0783</c:v>
                </c:pt>
                <c:pt idx="766">
                  <c:v>2.0834000000000001</c:v>
                </c:pt>
                <c:pt idx="767">
                  <c:v>2.0846999999999998</c:v>
                </c:pt>
                <c:pt idx="768">
                  <c:v>2.0849000000000002</c:v>
                </c:pt>
                <c:pt idx="769">
                  <c:v>2.0838000000000001</c:v>
                </c:pt>
                <c:pt idx="770">
                  <c:v>2.0640999999999998</c:v>
                </c:pt>
                <c:pt idx="771">
                  <c:v>2.0579000000000001</c:v>
                </c:pt>
                <c:pt idx="772">
                  <c:v>2.0312000000000001</c:v>
                </c:pt>
                <c:pt idx="773">
                  <c:v>2.0406</c:v>
                </c:pt>
                <c:pt idx="774">
                  <c:v>2.0253999999999999</c:v>
                </c:pt>
                <c:pt idx="775">
                  <c:v>2.0207999999999999</c:v>
                </c:pt>
                <c:pt idx="776">
                  <c:v>2.0291999999999999</c:v>
                </c:pt>
                <c:pt idx="777">
                  <c:v>2.0459999999999998</c:v>
                </c:pt>
                <c:pt idx="778">
                  <c:v>1.9302000000000001</c:v>
                </c:pt>
                <c:pt idx="779">
                  <c:v>1.8834</c:v>
                </c:pt>
                <c:pt idx="780">
                  <c:v>1.8911</c:v>
                </c:pt>
                <c:pt idx="781">
                  <c:v>1.889</c:v>
                </c:pt>
                <c:pt idx="782">
                  <c:v>1.8900000000000001</c:v>
                </c:pt>
                <c:pt idx="783">
                  <c:v>1.8906000000000001</c:v>
                </c:pt>
                <c:pt idx="784">
                  <c:v>1.8813</c:v>
                </c:pt>
                <c:pt idx="785">
                  <c:v>1.8763999999999998</c:v>
                </c:pt>
                <c:pt idx="786">
                  <c:v>1.8742999999999999</c:v>
                </c:pt>
                <c:pt idx="787">
                  <c:v>1.8622999999999998</c:v>
                </c:pt>
                <c:pt idx="788">
                  <c:v>1.8611</c:v>
                </c:pt>
                <c:pt idx="789">
                  <c:v>1.8249</c:v>
                </c:pt>
                <c:pt idx="790">
                  <c:v>1.8062</c:v>
                </c:pt>
                <c:pt idx="791">
                  <c:v>1.7982</c:v>
                </c:pt>
                <c:pt idx="792">
                  <c:v>1.7955000000000001</c:v>
                </c:pt>
                <c:pt idx="793">
                  <c:v>1.7905</c:v>
                </c:pt>
                <c:pt idx="794">
                  <c:v>1.7879</c:v>
                </c:pt>
                <c:pt idx="795">
                  <c:v>1.7877000000000001</c:v>
                </c:pt>
                <c:pt idx="796">
                  <c:v>1.7877000000000001</c:v>
                </c:pt>
                <c:pt idx="797">
                  <c:v>1.7915999999999999</c:v>
                </c:pt>
                <c:pt idx="798">
                  <c:v>1.7882</c:v>
                </c:pt>
                <c:pt idx="799">
                  <c:v>1.7852000000000001</c:v>
                </c:pt>
                <c:pt idx="800">
                  <c:v>1.7782</c:v>
                </c:pt>
                <c:pt idx="801">
                  <c:v>1.774</c:v>
                </c:pt>
                <c:pt idx="802">
                  <c:v>1.7715000000000001</c:v>
                </c:pt>
                <c:pt idx="803">
                  <c:v>1.7703</c:v>
                </c:pt>
                <c:pt idx="804">
                  <c:v>1.7563</c:v>
                </c:pt>
                <c:pt idx="805">
                  <c:v>1.7498</c:v>
                </c:pt>
                <c:pt idx="806">
                  <c:v>1.7429999999999999</c:v>
                </c:pt>
                <c:pt idx="807">
                  <c:v>1.7387999999999999</c:v>
                </c:pt>
                <c:pt idx="808">
                  <c:v>1.7370999999999999</c:v>
                </c:pt>
                <c:pt idx="809">
                  <c:v>1.6576</c:v>
                </c:pt>
                <c:pt idx="810">
                  <c:v>1.5876999999999999</c:v>
                </c:pt>
                <c:pt idx="811">
                  <c:v>1.5975999999999999</c:v>
                </c:pt>
                <c:pt idx="812">
                  <c:v>1.6334</c:v>
                </c:pt>
                <c:pt idx="813">
                  <c:v>1.6244000000000001</c:v>
                </c:pt>
                <c:pt idx="814">
                  <c:v>1.5996000000000001</c:v>
                </c:pt>
                <c:pt idx="815">
                  <c:v>1.6160000000000001</c:v>
                </c:pt>
                <c:pt idx="816">
                  <c:v>1.6108</c:v>
                </c:pt>
                <c:pt idx="817">
                  <c:v>1.6026</c:v>
                </c:pt>
                <c:pt idx="818">
                  <c:v>1.5958999999999999</c:v>
                </c:pt>
                <c:pt idx="819">
                  <c:v>1.5946</c:v>
                </c:pt>
                <c:pt idx="820">
                  <c:v>1.5928</c:v>
                </c:pt>
                <c:pt idx="821">
                  <c:v>1.5768</c:v>
                </c:pt>
                <c:pt idx="822">
                  <c:v>1.5629999999999999</c:v>
                </c:pt>
                <c:pt idx="823">
                  <c:v>1.5535999999999999</c:v>
                </c:pt>
                <c:pt idx="824">
                  <c:v>1.5382</c:v>
                </c:pt>
                <c:pt idx="825">
                  <c:v>1.5258</c:v>
                </c:pt>
                <c:pt idx="826">
                  <c:v>1.5205</c:v>
                </c:pt>
                <c:pt idx="827">
                  <c:v>1.5085999999999999</c:v>
                </c:pt>
                <c:pt idx="828">
                  <c:v>1.5043</c:v>
                </c:pt>
                <c:pt idx="829">
                  <c:v>1.5051000000000001</c:v>
                </c:pt>
                <c:pt idx="830">
                  <c:v>1.5429569999999999</c:v>
                </c:pt>
                <c:pt idx="831">
                  <c:v>1.604924</c:v>
                </c:pt>
                <c:pt idx="832">
                  <c:v>1.5910839999999999</c:v>
                </c:pt>
                <c:pt idx="833">
                  <c:v>1.596209</c:v>
                </c:pt>
                <c:pt idx="834">
                  <c:v>1.5807060000000002</c:v>
                </c:pt>
                <c:pt idx="835">
                  <c:v>1.5403</c:v>
                </c:pt>
                <c:pt idx="836">
                  <c:v>1.5100980000000002</c:v>
                </c:pt>
                <c:pt idx="837">
                  <c:v>1.505104</c:v>
                </c:pt>
                <c:pt idx="838">
                  <c:v>1.502035</c:v>
                </c:pt>
                <c:pt idx="839">
                  <c:v>1.4740980000000001</c:v>
                </c:pt>
                <c:pt idx="840">
                  <c:v>1.4648889999999999</c:v>
                </c:pt>
                <c:pt idx="841">
                  <c:v>1.4661040000000001</c:v>
                </c:pt>
                <c:pt idx="842">
                  <c:v>1.4672190000000001</c:v>
                </c:pt>
                <c:pt idx="843">
                  <c:v>1.474953</c:v>
                </c:pt>
                <c:pt idx="844">
                  <c:v>1.4984770000000001</c:v>
                </c:pt>
                <c:pt idx="845">
                  <c:v>1.5198179999999999</c:v>
                </c:pt>
                <c:pt idx="846">
                  <c:v>1.54634</c:v>
                </c:pt>
                <c:pt idx="847">
                  <c:v>1.538259</c:v>
                </c:pt>
                <c:pt idx="848">
                  <c:v>1.537717</c:v>
                </c:pt>
                <c:pt idx="849">
                  <c:v>1.5386579999999999</c:v>
                </c:pt>
                <c:pt idx="850">
                  <c:v>1.5478260000000001</c:v>
                </c:pt>
                <c:pt idx="851">
                  <c:v>1.54552</c:v>
                </c:pt>
                <c:pt idx="852">
                  <c:v>1.5409950000000001</c:v>
                </c:pt>
                <c:pt idx="853">
                  <c:v>1.5372729999999999</c:v>
                </c:pt>
                <c:pt idx="854">
                  <c:v>1.520824</c:v>
                </c:pt>
                <c:pt idx="855">
                  <c:v>1.507862</c:v>
                </c:pt>
                <c:pt idx="856">
                  <c:v>1.4974540000000001</c:v>
                </c:pt>
                <c:pt idx="857">
                  <c:v>1.497047</c:v>
                </c:pt>
                <c:pt idx="858">
                  <c:v>1.487309</c:v>
                </c:pt>
                <c:pt idx="859">
                  <c:v>1.4816400000000001</c:v>
                </c:pt>
                <c:pt idx="860">
                  <c:v>1.481617</c:v>
                </c:pt>
                <c:pt idx="861">
                  <c:v>1.4863949999999999</c:v>
                </c:pt>
                <c:pt idx="862">
                  <c:v>1.484785</c:v>
                </c:pt>
                <c:pt idx="863">
                  <c:v>1.486078</c:v>
                </c:pt>
                <c:pt idx="864">
                  <c:v>1.483536</c:v>
                </c:pt>
                <c:pt idx="865">
                  <c:v>1.496632</c:v>
                </c:pt>
                <c:pt idx="866">
                  <c:v>1.5001660000000001</c:v>
                </c:pt>
                <c:pt idx="867">
                  <c:v>1.5046659999999998</c:v>
                </c:pt>
                <c:pt idx="868">
                  <c:v>1.5037880000000001</c:v>
                </c:pt>
                <c:pt idx="869">
                  <c:v>1.5033270000000001</c:v>
                </c:pt>
                <c:pt idx="870">
                  <c:v>1.5117430000000001</c:v>
                </c:pt>
                <c:pt idx="871">
                  <c:v>1.498513</c:v>
                </c:pt>
                <c:pt idx="872">
                  <c:v>1.4893449999999999</c:v>
                </c:pt>
                <c:pt idx="873">
                  <c:v>1.4988589999999999</c:v>
                </c:pt>
                <c:pt idx="874">
                  <c:v>1.50936</c:v>
                </c:pt>
                <c:pt idx="875">
                  <c:v>1.50695</c:v>
                </c:pt>
                <c:pt idx="876">
                  <c:v>1.5090780000000001</c:v>
                </c:pt>
                <c:pt idx="877">
                  <c:v>1.5147469999999998</c:v>
                </c:pt>
                <c:pt idx="878">
                  <c:v>1.51247</c:v>
                </c:pt>
                <c:pt idx="879">
                  <c:v>1.510016</c:v>
                </c:pt>
                <c:pt idx="880">
                  <c:v>1.5071859999999999</c:v>
                </c:pt>
                <c:pt idx="881">
                  <c:v>1.4751920000000001</c:v>
                </c:pt>
                <c:pt idx="882">
                  <c:v>1.472585</c:v>
                </c:pt>
                <c:pt idx="883">
                  <c:v>1.4746330000000001</c:v>
                </c:pt>
                <c:pt idx="884">
                  <c:v>1.4848600000000001</c:v>
                </c:pt>
                <c:pt idx="885">
                  <c:v>1.5149599999999999</c:v>
                </c:pt>
                <c:pt idx="886">
                  <c:v>1.5378050000000001</c:v>
                </c:pt>
                <c:pt idx="887">
                  <c:v>1.5482590000000001</c:v>
                </c:pt>
                <c:pt idx="888">
                  <c:v>1.53756</c:v>
                </c:pt>
                <c:pt idx="889">
                  <c:v>1.549531</c:v>
                </c:pt>
                <c:pt idx="890">
                  <c:v>1.5531839999999999</c:v>
                </c:pt>
                <c:pt idx="891">
                  <c:v>1.5572859999999999</c:v>
                </c:pt>
                <c:pt idx="892">
                  <c:v>1.56673</c:v>
                </c:pt>
                <c:pt idx="893">
                  <c:v>1.565048</c:v>
                </c:pt>
                <c:pt idx="894">
                  <c:v>1.5641419999999999</c:v>
                </c:pt>
                <c:pt idx="895">
                  <c:v>1.5630410000000001</c:v>
                </c:pt>
                <c:pt idx="896">
                  <c:v>1.58985</c:v>
                </c:pt>
                <c:pt idx="897">
                  <c:v>1.601753</c:v>
                </c:pt>
                <c:pt idx="898">
                  <c:v>1.6089929999999999</c:v>
                </c:pt>
                <c:pt idx="899">
                  <c:v>1.610562</c:v>
                </c:pt>
                <c:pt idx="900">
                  <c:v>1.5944319999999998</c:v>
                </c:pt>
                <c:pt idx="901">
                  <c:v>1.583156</c:v>
                </c:pt>
                <c:pt idx="902">
                  <c:v>1.5811839999999999</c:v>
                </c:pt>
                <c:pt idx="903">
                  <c:v>1.577728</c:v>
                </c:pt>
                <c:pt idx="904">
                  <c:v>1.5689709999999999</c:v>
                </c:pt>
                <c:pt idx="905">
                  <c:v>1.5728499999999999</c:v>
                </c:pt>
                <c:pt idx="906">
                  <c:v>1.5710310000000001</c:v>
                </c:pt>
                <c:pt idx="907">
                  <c:v>1.5718809999999999</c:v>
                </c:pt>
                <c:pt idx="908">
                  <c:v>1.5801699999999999</c:v>
                </c:pt>
                <c:pt idx="909">
                  <c:v>1.583688</c:v>
                </c:pt>
                <c:pt idx="910">
                  <c:v>1.5810499999999998</c:v>
                </c:pt>
                <c:pt idx="911">
                  <c:v>1.5847039999999999</c:v>
                </c:pt>
                <c:pt idx="912">
                  <c:v>1.5839940000000001</c:v>
                </c:pt>
                <c:pt idx="913">
                  <c:v>1.581898</c:v>
                </c:pt>
                <c:pt idx="914">
                  <c:v>1.579774</c:v>
                </c:pt>
                <c:pt idx="915">
                  <c:v>1.5829530000000001</c:v>
                </c:pt>
                <c:pt idx="916">
                  <c:v>1.5838860000000001</c:v>
                </c:pt>
                <c:pt idx="917">
                  <c:v>1.5813299999999999</c:v>
                </c:pt>
                <c:pt idx="918">
                  <c:v>1.579869</c:v>
                </c:pt>
                <c:pt idx="919">
                  <c:v>1.565836</c:v>
                </c:pt>
                <c:pt idx="920">
                  <c:v>1.5650379999999999</c:v>
                </c:pt>
                <c:pt idx="921">
                  <c:v>1.564554</c:v>
                </c:pt>
                <c:pt idx="922">
                  <c:v>1.563178</c:v>
                </c:pt>
                <c:pt idx="923">
                  <c:v>1.5549010000000001</c:v>
                </c:pt>
                <c:pt idx="924">
                  <c:v>1.5545230000000001</c:v>
                </c:pt>
                <c:pt idx="925">
                  <c:v>1.5673919999999999</c:v>
                </c:pt>
                <c:pt idx="926">
                  <c:v>1.5722800000000001</c:v>
                </c:pt>
                <c:pt idx="927">
                  <c:v>1.568638</c:v>
                </c:pt>
                <c:pt idx="928">
                  <c:v>1.5685519999999999</c:v>
                </c:pt>
                <c:pt idx="929">
                  <c:v>1.564789</c:v>
                </c:pt>
                <c:pt idx="930">
                  <c:v>1.5624630000000002</c:v>
                </c:pt>
                <c:pt idx="931">
                  <c:v>1.5655049999999999</c:v>
                </c:pt>
                <c:pt idx="932">
                  <c:v>1.5667119999999999</c:v>
                </c:pt>
                <c:pt idx="933">
                  <c:v>1.570657</c:v>
                </c:pt>
                <c:pt idx="934">
                  <c:v>1.566171</c:v>
                </c:pt>
                <c:pt idx="935">
                  <c:v>1.5655540000000001</c:v>
                </c:pt>
                <c:pt idx="936">
                  <c:v>1.5642100000000001</c:v>
                </c:pt>
                <c:pt idx="937">
                  <c:v>1.5643750000000001</c:v>
                </c:pt>
                <c:pt idx="938">
                  <c:v>1.563863</c:v>
                </c:pt>
                <c:pt idx="939">
                  <c:v>1.568789</c:v>
                </c:pt>
                <c:pt idx="940">
                  <c:v>1.5666329999999999</c:v>
                </c:pt>
                <c:pt idx="941">
                  <c:v>1.567528</c:v>
                </c:pt>
                <c:pt idx="942">
                  <c:v>1.5662560000000001</c:v>
                </c:pt>
                <c:pt idx="943">
                  <c:v>1.5673010000000001</c:v>
                </c:pt>
                <c:pt idx="944">
                  <c:v>1.5667180000000001</c:v>
                </c:pt>
                <c:pt idx="945">
                  <c:v>1.5683669999999998</c:v>
                </c:pt>
                <c:pt idx="946">
                  <c:v>1.5693429999999999</c:v>
                </c:pt>
                <c:pt idx="947">
                  <c:v>1.5706790000000002</c:v>
                </c:pt>
                <c:pt idx="948">
                  <c:v>1.5833870000000001</c:v>
                </c:pt>
                <c:pt idx="949">
                  <c:v>1.589801</c:v>
                </c:pt>
                <c:pt idx="950">
                  <c:v>1.584306</c:v>
                </c:pt>
                <c:pt idx="951">
                  <c:v>1.5794000000000001</c:v>
                </c:pt>
                <c:pt idx="952">
                  <c:v>1.5803419999999999</c:v>
                </c:pt>
                <c:pt idx="953">
                  <c:v>1.5784859999999998</c:v>
                </c:pt>
                <c:pt idx="954">
                  <c:v>1.5846390000000001</c:v>
                </c:pt>
                <c:pt idx="955">
                  <c:v>1.5850089999999999</c:v>
                </c:pt>
                <c:pt idx="956">
                  <c:v>1.5836459999999999</c:v>
                </c:pt>
                <c:pt idx="957">
                  <c:v>1.5835650000000001</c:v>
                </c:pt>
                <c:pt idx="958">
                  <c:v>1.5887829999999998</c:v>
                </c:pt>
                <c:pt idx="959">
                  <c:v>1.5897679999999998</c:v>
                </c:pt>
                <c:pt idx="960">
                  <c:v>1.5913729999999999</c:v>
                </c:pt>
                <c:pt idx="961">
                  <c:v>1.5917409999999999</c:v>
                </c:pt>
                <c:pt idx="962">
                  <c:v>1.5948120000000001</c:v>
                </c:pt>
                <c:pt idx="963">
                  <c:v>1.5941860000000001</c:v>
                </c:pt>
                <c:pt idx="964">
                  <c:v>1.59385</c:v>
                </c:pt>
                <c:pt idx="965">
                  <c:v>1.6027420000000001</c:v>
                </c:pt>
                <c:pt idx="966">
                  <c:v>1.6031499999999999</c:v>
                </c:pt>
                <c:pt idx="967">
                  <c:v>1.6058509999999999</c:v>
                </c:pt>
                <c:pt idx="968">
                  <c:v>1.603399</c:v>
                </c:pt>
                <c:pt idx="969">
                  <c:v>1.6011060000000001</c:v>
                </c:pt>
                <c:pt idx="970">
                  <c:v>1.5956079999999999</c:v>
                </c:pt>
                <c:pt idx="971">
                  <c:v>1.591307</c:v>
                </c:pt>
                <c:pt idx="972">
                  <c:v>1.5868120000000001</c:v>
                </c:pt>
                <c:pt idx="973">
                  <c:v>1.5765980000000002</c:v>
                </c:pt>
                <c:pt idx="974">
                  <c:v>1.574594</c:v>
                </c:pt>
                <c:pt idx="975">
                  <c:v>1.574594</c:v>
                </c:pt>
                <c:pt idx="976">
                  <c:v>1.588951</c:v>
                </c:pt>
                <c:pt idx="977">
                  <c:v>1.592139</c:v>
                </c:pt>
                <c:pt idx="978">
                  <c:v>1.5934629999999999</c:v>
                </c:pt>
                <c:pt idx="979">
                  <c:v>1.5907930000000001</c:v>
                </c:pt>
                <c:pt idx="980">
                  <c:v>1.5875970000000001</c:v>
                </c:pt>
                <c:pt idx="981">
                  <c:v>1.5841190000000001</c:v>
                </c:pt>
                <c:pt idx="982">
                  <c:v>1.5788039999999999</c:v>
                </c:pt>
                <c:pt idx="983">
                  <c:v>1.5746500000000001</c:v>
                </c:pt>
                <c:pt idx="984">
                  <c:v>1.5505230000000001</c:v>
                </c:pt>
                <c:pt idx="985">
                  <c:v>1.5177369999999999</c:v>
                </c:pt>
                <c:pt idx="986">
                  <c:v>1.500664</c:v>
                </c:pt>
                <c:pt idx="987">
                  <c:v>1.5100739999999999</c:v>
                </c:pt>
                <c:pt idx="988">
                  <c:v>1.499492</c:v>
                </c:pt>
                <c:pt idx="989">
                  <c:v>1.497215</c:v>
                </c:pt>
                <c:pt idx="990">
                  <c:v>1.492802</c:v>
                </c:pt>
                <c:pt idx="991">
                  <c:v>1.494057</c:v>
                </c:pt>
                <c:pt idx="992">
                  <c:v>1.496256</c:v>
                </c:pt>
                <c:pt idx="993">
                  <c:v>1.5037400000000001</c:v>
                </c:pt>
                <c:pt idx="994">
                  <c:v>1.5073840000000001</c:v>
                </c:pt>
                <c:pt idx="995">
                  <c:v>1.49516</c:v>
                </c:pt>
                <c:pt idx="996">
                  <c:v>1.490931</c:v>
                </c:pt>
                <c:pt idx="997">
                  <c:v>1.628204</c:v>
                </c:pt>
                <c:pt idx="998">
                  <c:v>1.4915479999999999</c:v>
                </c:pt>
                <c:pt idx="999">
                  <c:v>1.493217</c:v>
                </c:pt>
                <c:pt idx="1000">
                  <c:v>1.4949589999999999</c:v>
                </c:pt>
                <c:pt idx="1001">
                  <c:v>1.4953560000000001</c:v>
                </c:pt>
                <c:pt idx="1002">
                  <c:v>1.4876780000000001</c:v>
                </c:pt>
                <c:pt idx="1003">
                  <c:v>1.479868</c:v>
                </c:pt>
                <c:pt idx="1004">
                  <c:v>1.465924</c:v>
                </c:pt>
                <c:pt idx="1005">
                  <c:v>1.4779309999999999</c:v>
                </c:pt>
                <c:pt idx="1006">
                  <c:v>1.4848239999999999</c:v>
                </c:pt>
                <c:pt idx="1007">
                  <c:v>1.483306</c:v>
                </c:pt>
                <c:pt idx="1008">
                  <c:v>1.480885</c:v>
                </c:pt>
                <c:pt idx="1009">
                  <c:v>1.4804280000000001</c:v>
                </c:pt>
                <c:pt idx="1010">
                  <c:v>1.47583</c:v>
                </c:pt>
                <c:pt idx="1011">
                  <c:v>1.4761980000000001</c:v>
                </c:pt>
                <c:pt idx="1012">
                  <c:v>1.4821230000000001</c:v>
                </c:pt>
                <c:pt idx="1013">
                  <c:v>1.4823740000000001</c:v>
                </c:pt>
                <c:pt idx="1014">
                  <c:v>1.485112</c:v>
                </c:pt>
                <c:pt idx="1015">
                  <c:v>1.483131</c:v>
                </c:pt>
                <c:pt idx="1016">
                  <c:v>1.482437</c:v>
                </c:pt>
                <c:pt idx="1017">
                  <c:v>1.481941</c:v>
                </c:pt>
                <c:pt idx="1018">
                  <c:v>1.474083</c:v>
                </c:pt>
                <c:pt idx="1019">
                  <c:v>1.4720949999999999</c:v>
                </c:pt>
                <c:pt idx="1020">
                  <c:v>1.4678149999999999</c:v>
                </c:pt>
                <c:pt idx="1021">
                  <c:v>1.459198</c:v>
                </c:pt>
                <c:pt idx="1022">
                  <c:v>1.4523900000000001</c:v>
                </c:pt>
                <c:pt idx="1023">
                  <c:v>1.4512100000000001</c:v>
                </c:pt>
                <c:pt idx="1024">
                  <c:v>1.45736</c:v>
                </c:pt>
                <c:pt idx="1025">
                  <c:v>1.45231</c:v>
                </c:pt>
                <c:pt idx="1026">
                  <c:v>1.450693</c:v>
                </c:pt>
                <c:pt idx="1027">
                  <c:v>1.440123</c:v>
                </c:pt>
                <c:pt idx="1028">
                  <c:v>1.4009940000000001</c:v>
                </c:pt>
                <c:pt idx="1029">
                  <c:v>1.388501</c:v>
                </c:pt>
                <c:pt idx="1030">
                  <c:v>1.3756409999999999</c:v>
                </c:pt>
                <c:pt idx="1031">
                  <c:v>1.373049</c:v>
                </c:pt>
                <c:pt idx="1032">
                  <c:v>1.3767240000000001</c:v>
                </c:pt>
                <c:pt idx="1033">
                  <c:v>1.381175</c:v>
                </c:pt>
                <c:pt idx="1034">
                  <c:v>1.386533</c:v>
                </c:pt>
                <c:pt idx="1035">
                  <c:v>1.391507</c:v>
                </c:pt>
                <c:pt idx="1036">
                  <c:v>1.3955690000000001</c:v>
                </c:pt>
                <c:pt idx="1037">
                  <c:v>1.385556</c:v>
                </c:pt>
                <c:pt idx="1038">
                  <c:v>1.378546</c:v>
                </c:pt>
                <c:pt idx="1039">
                  <c:v>1.3726940000000001</c:v>
                </c:pt>
                <c:pt idx="1040">
                  <c:v>1.363675</c:v>
                </c:pt>
                <c:pt idx="1041">
                  <c:v>1.36104</c:v>
                </c:pt>
                <c:pt idx="1042">
                  <c:v>1.3592409999999999</c:v>
                </c:pt>
                <c:pt idx="1043">
                  <c:v>1.36104</c:v>
                </c:pt>
                <c:pt idx="1044">
                  <c:v>1.3578509999999999</c:v>
                </c:pt>
                <c:pt idx="1045">
                  <c:v>1.356738</c:v>
                </c:pt>
                <c:pt idx="1046">
                  <c:v>1.3550360000000001</c:v>
                </c:pt>
                <c:pt idx="1047">
                  <c:v>1.3587750000000001</c:v>
                </c:pt>
                <c:pt idx="1048">
                  <c:v>1.359119</c:v>
                </c:pt>
                <c:pt idx="1049">
                  <c:v>1.3907350000000001</c:v>
                </c:pt>
                <c:pt idx="1050">
                  <c:v>1.3969549999999999</c:v>
                </c:pt>
                <c:pt idx="1051">
                  <c:v>1.4011739999999999</c:v>
                </c:pt>
                <c:pt idx="1052">
                  <c:v>1.4026609999999999</c:v>
                </c:pt>
                <c:pt idx="1053">
                  <c:v>1.4073789999999999</c:v>
                </c:pt>
                <c:pt idx="1054">
                  <c:v>1.398652</c:v>
                </c:pt>
                <c:pt idx="1055">
                  <c:v>1.4058250000000001</c:v>
                </c:pt>
                <c:pt idx="1056">
                  <c:v>1.4136839999999999</c:v>
                </c:pt>
                <c:pt idx="1057">
                  <c:v>1.413036</c:v>
                </c:pt>
                <c:pt idx="1058">
                  <c:v>1.418112</c:v>
                </c:pt>
                <c:pt idx="1059">
                  <c:v>1.419926</c:v>
                </c:pt>
                <c:pt idx="1060">
                  <c:v>1.419441</c:v>
                </c:pt>
                <c:pt idx="1061">
                  <c:v>1.4194359999999999</c:v>
                </c:pt>
                <c:pt idx="1062">
                  <c:v>1.4324539999999999</c:v>
                </c:pt>
                <c:pt idx="1063">
                  <c:v>1.43964</c:v>
                </c:pt>
                <c:pt idx="1064">
                  <c:v>1.4720930000000001</c:v>
                </c:pt>
                <c:pt idx="1065">
                  <c:v>1.5257049999999999</c:v>
                </c:pt>
                <c:pt idx="1066">
                  <c:v>1.588956</c:v>
                </c:pt>
                <c:pt idx="1067">
                  <c:v>1.580284</c:v>
                </c:pt>
                <c:pt idx="1068">
                  <c:v>1.5716019999999999</c:v>
                </c:pt>
                <c:pt idx="1069">
                  <c:v>1.5781450000000001</c:v>
                </c:pt>
                <c:pt idx="1070">
                  <c:v>1.5943070000000001</c:v>
                </c:pt>
                <c:pt idx="1071">
                  <c:v>1.5985939999999998</c:v>
                </c:pt>
                <c:pt idx="1072">
                  <c:v>1.6197520000000001</c:v>
                </c:pt>
                <c:pt idx="1073">
                  <c:v>1.663705</c:v>
                </c:pt>
                <c:pt idx="1074">
                  <c:v>1.6666530000000002</c:v>
                </c:pt>
                <c:pt idx="1075">
                  <c:v>1.656353</c:v>
                </c:pt>
                <c:pt idx="1076">
                  <c:v>1.6463989999999999</c:v>
                </c:pt>
                <c:pt idx="1077">
                  <c:v>1.624957</c:v>
                </c:pt>
                <c:pt idx="1078">
                  <c:v>1.615057</c:v>
                </c:pt>
                <c:pt idx="1079">
                  <c:v>1.608606</c:v>
                </c:pt>
                <c:pt idx="1080">
                  <c:v>1.566541</c:v>
                </c:pt>
                <c:pt idx="1081">
                  <c:v>1.556959</c:v>
                </c:pt>
                <c:pt idx="1082">
                  <c:v>1.5556290000000002</c:v>
                </c:pt>
                <c:pt idx="1083">
                  <c:v>1.5750519999999999</c:v>
                </c:pt>
                <c:pt idx="1084">
                  <c:v>1.5795710000000001</c:v>
                </c:pt>
                <c:pt idx="1085">
                  <c:v>1.578956</c:v>
                </c:pt>
                <c:pt idx="1086">
                  <c:v>1.5717449999999999</c:v>
                </c:pt>
                <c:pt idx="1087">
                  <c:v>1.5795439999999998</c:v>
                </c:pt>
                <c:pt idx="1088">
                  <c:v>1.579693</c:v>
                </c:pt>
                <c:pt idx="1089">
                  <c:v>1.589442</c:v>
                </c:pt>
                <c:pt idx="1090">
                  <c:v>1.5924909999999999</c:v>
                </c:pt>
                <c:pt idx="1091">
                  <c:v>1.579221</c:v>
                </c:pt>
                <c:pt idx="1092">
                  <c:v>1.548251</c:v>
                </c:pt>
                <c:pt idx="1093">
                  <c:v>1.5516719999999999</c:v>
                </c:pt>
                <c:pt idx="1094">
                  <c:v>1.5596290000000002</c:v>
                </c:pt>
                <c:pt idx="1095">
                  <c:v>1.5717590000000001</c:v>
                </c:pt>
                <c:pt idx="1096">
                  <c:v>1.5605440000000002</c:v>
                </c:pt>
                <c:pt idx="1097">
                  <c:v>1.54918</c:v>
                </c:pt>
                <c:pt idx="1098">
                  <c:v>1.5305610000000001</c:v>
                </c:pt>
                <c:pt idx="1099">
                  <c:v>1.5144470000000001</c:v>
                </c:pt>
                <c:pt idx="1100">
                  <c:v>1.5063309999999999</c:v>
                </c:pt>
                <c:pt idx="1101">
                  <c:v>1.502151</c:v>
                </c:pt>
                <c:pt idx="1102">
                  <c:v>1.5189979999999998</c:v>
                </c:pt>
                <c:pt idx="1103">
                  <c:v>1.50667</c:v>
                </c:pt>
                <c:pt idx="1104">
                  <c:v>1.50736</c:v>
                </c:pt>
                <c:pt idx="1105">
                  <c:v>1.5166539999999999</c:v>
                </c:pt>
                <c:pt idx="1106">
                  <c:v>1.524589</c:v>
                </c:pt>
                <c:pt idx="1107">
                  <c:v>1.531021</c:v>
                </c:pt>
                <c:pt idx="1108">
                  <c:v>1.5302120000000001</c:v>
                </c:pt>
                <c:pt idx="1109">
                  <c:v>1.539229</c:v>
                </c:pt>
                <c:pt idx="1110">
                  <c:v>1.5423070000000001</c:v>
                </c:pt>
                <c:pt idx="1111">
                  <c:v>1.550611</c:v>
                </c:pt>
                <c:pt idx="1112">
                  <c:v>1.542759</c:v>
                </c:pt>
                <c:pt idx="1113">
                  <c:v>1.546076</c:v>
                </c:pt>
                <c:pt idx="1114">
                  <c:v>1.5304959999999999</c:v>
                </c:pt>
                <c:pt idx="1115">
                  <c:v>1.530014</c:v>
                </c:pt>
                <c:pt idx="1116">
                  <c:v>1.5270550000000001</c:v>
                </c:pt>
                <c:pt idx="1117">
                  <c:v>1.5263550000000001</c:v>
                </c:pt>
                <c:pt idx="1118">
                  <c:v>1.5301019999999999</c:v>
                </c:pt>
                <c:pt idx="1119">
                  <c:v>1.531196</c:v>
                </c:pt>
                <c:pt idx="1120">
                  <c:v>1.534057</c:v>
                </c:pt>
                <c:pt idx="1121">
                  <c:v>1.5359880000000001</c:v>
                </c:pt>
                <c:pt idx="1122">
                  <c:v>1.5344989999999998</c:v>
                </c:pt>
                <c:pt idx="1123">
                  <c:v>1.5396609999999999</c:v>
                </c:pt>
                <c:pt idx="1124">
                  <c:v>1.5410870000000001</c:v>
                </c:pt>
                <c:pt idx="1125">
                  <c:v>1.5476809999999999</c:v>
                </c:pt>
                <c:pt idx="1126">
                  <c:v>1.5471729999999999</c:v>
                </c:pt>
                <c:pt idx="1127">
                  <c:v>1.5475430000000001</c:v>
                </c:pt>
                <c:pt idx="1128">
                  <c:v>1.5566740000000001</c:v>
                </c:pt>
                <c:pt idx="1129">
                  <c:v>1.5596459999999999</c:v>
                </c:pt>
                <c:pt idx="1130">
                  <c:v>1.560352</c:v>
                </c:pt>
                <c:pt idx="1131">
                  <c:v>1.55806</c:v>
                </c:pt>
                <c:pt idx="1132">
                  <c:v>1.5535619999999999</c:v>
                </c:pt>
                <c:pt idx="1133">
                  <c:v>1.5634860000000002</c:v>
                </c:pt>
                <c:pt idx="1134">
                  <c:v>1.568279</c:v>
                </c:pt>
                <c:pt idx="1135">
                  <c:v>1.570538</c:v>
                </c:pt>
                <c:pt idx="1136">
                  <c:v>1.568157</c:v>
                </c:pt>
                <c:pt idx="1137">
                  <c:v>1.567291</c:v>
                </c:pt>
                <c:pt idx="1138">
                  <c:v>1.5738729999999999</c:v>
                </c:pt>
                <c:pt idx="1139">
                  <c:v>1.5685440000000002</c:v>
                </c:pt>
                <c:pt idx="1140">
                  <c:v>1.5594479999999999</c:v>
                </c:pt>
                <c:pt idx="1141">
                  <c:v>1.5567139999999999</c:v>
                </c:pt>
                <c:pt idx="1142">
                  <c:v>1.5589110000000002</c:v>
                </c:pt>
                <c:pt idx="1143">
                  <c:v>1.5662500000000001</c:v>
                </c:pt>
                <c:pt idx="1144">
                  <c:v>1.5633080000000001</c:v>
                </c:pt>
                <c:pt idx="1145">
                  <c:v>1.5655950000000001</c:v>
                </c:pt>
                <c:pt idx="1146">
                  <c:v>1.567785</c:v>
                </c:pt>
                <c:pt idx="1147">
                  <c:v>1.5656810000000001</c:v>
                </c:pt>
                <c:pt idx="1148">
                  <c:v>1.5671680000000001</c:v>
                </c:pt>
                <c:pt idx="1149">
                  <c:v>1.5658460000000001</c:v>
                </c:pt>
                <c:pt idx="1150">
                  <c:v>1.5706519999999999</c:v>
                </c:pt>
                <c:pt idx="1151">
                  <c:v>1.565625</c:v>
                </c:pt>
                <c:pt idx="1152">
                  <c:v>1.5617570000000001</c:v>
                </c:pt>
                <c:pt idx="1153">
                  <c:v>1.562457</c:v>
                </c:pt>
                <c:pt idx="1154">
                  <c:v>1.561207</c:v>
                </c:pt>
                <c:pt idx="1155">
                  <c:v>1.5584069999999999</c:v>
                </c:pt>
                <c:pt idx="1156">
                  <c:v>1.5587550000000001</c:v>
                </c:pt>
                <c:pt idx="1157">
                  <c:v>1.5582609999999999</c:v>
                </c:pt>
                <c:pt idx="1158">
                  <c:v>1.5570979999999999</c:v>
                </c:pt>
                <c:pt idx="1159">
                  <c:v>1.55985</c:v>
                </c:pt>
                <c:pt idx="1160">
                  <c:v>1.564702</c:v>
                </c:pt>
                <c:pt idx="1161">
                  <c:v>1.5608029999999999</c:v>
                </c:pt>
                <c:pt idx="1162">
                  <c:v>1.5655239999999999</c:v>
                </c:pt>
                <c:pt idx="1163">
                  <c:v>1.5784750000000001</c:v>
                </c:pt>
                <c:pt idx="1164">
                  <c:v>1.5786289999999998</c:v>
                </c:pt>
                <c:pt idx="1165">
                  <c:v>1.5817570000000001</c:v>
                </c:pt>
                <c:pt idx="1166">
                  <c:v>1.582057</c:v>
                </c:pt>
                <c:pt idx="1167">
                  <c:v>1.5641750000000001</c:v>
                </c:pt>
                <c:pt idx="1168">
                  <c:v>1.556702</c:v>
                </c:pt>
                <c:pt idx="1169">
                  <c:v>1.5491549999999998</c:v>
                </c:pt>
                <c:pt idx="1170">
                  <c:v>1.5576509999999999</c:v>
                </c:pt>
                <c:pt idx="1171">
                  <c:v>1.5565009999999999</c:v>
                </c:pt>
                <c:pt idx="1172">
                  <c:v>1.5569190000000002</c:v>
                </c:pt>
                <c:pt idx="1173">
                  <c:v>1.5636160000000001</c:v>
                </c:pt>
                <c:pt idx="1174">
                  <c:v>1.566146</c:v>
                </c:pt>
                <c:pt idx="1175">
                  <c:v>1.577223</c:v>
                </c:pt>
                <c:pt idx="1176">
                  <c:v>1.6101130000000001</c:v>
                </c:pt>
                <c:pt idx="1177">
                  <c:v>1.608562</c:v>
                </c:pt>
                <c:pt idx="1178">
                  <c:v>1.594865</c:v>
                </c:pt>
                <c:pt idx="1179">
                  <c:v>1.5844390000000002</c:v>
                </c:pt>
                <c:pt idx="1180">
                  <c:v>1.582322</c:v>
                </c:pt>
                <c:pt idx="1181">
                  <c:v>1.5874920000000001</c:v>
                </c:pt>
                <c:pt idx="1182">
                  <c:v>1.5901860000000001</c:v>
                </c:pt>
                <c:pt idx="1183">
                  <c:v>1.5910690000000001</c:v>
                </c:pt>
                <c:pt idx="1184">
                  <c:v>1.5897000000000001</c:v>
                </c:pt>
                <c:pt idx="1185">
                  <c:v>1.590754</c:v>
                </c:pt>
                <c:pt idx="1186">
                  <c:v>1.611926</c:v>
                </c:pt>
                <c:pt idx="1187">
                  <c:v>1.6311870000000002</c:v>
                </c:pt>
                <c:pt idx="1188">
                  <c:v>1.6162100000000001</c:v>
                </c:pt>
                <c:pt idx="1189">
                  <c:v>1.6199590000000001</c:v>
                </c:pt>
                <c:pt idx="1190">
                  <c:v>1.615345</c:v>
                </c:pt>
                <c:pt idx="1191">
                  <c:v>1.621761</c:v>
                </c:pt>
                <c:pt idx="1192">
                  <c:v>1.6248830000000001</c:v>
                </c:pt>
                <c:pt idx="1193">
                  <c:v>1.6245270000000001</c:v>
                </c:pt>
                <c:pt idx="1194">
                  <c:v>1.6217459999999999</c:v>
                </c:pt>
                <c:pt idx="1195">
                  <c:v>1.6252010000000001</c:v>
                </c:pt>
                <c:pt idx="1196">
                  <c:v>1.626336</c:v>
                </c:pt>
                <c:pt idx="1197">
                  <c:v>1.6257160000000002</c:v>
                </c:pt>
                <c:pt idx="1198">
                  <c:v>1.6255809999999999</c:v>
                </c:pt>
                <c:pt idx="1199">
                  <c:v>1.6298550000000001</c:v>
                </c:pt>
                <c:pt idx="1200">
                  <c:v>1.6371069999999999</c:v>
                </c:pt>
                <c:pt idx="1201">
                  <c:v>1.6383570000000001</c:v>
                </c:pt>
                <c:pt idx="1202">
                  <c:v>1.642088</c:v>
                </c:pt>
                <c:pt idx="1203">
                  <c:v>1.642242</c:v>
                </c:pt>
                <c:pt idx="1204">
                  <c:v>1.642409</c:v>
                </c:pt>
                <c:pt idx="1205">
                  <c:v>1.6442459999999999</c:v>
                </c:pt>
                <c:pt idx="1206">
                  <c:v>1.651939</c:v>
                </c:pt>
                <c:pt idx="1207">
                  <c:v>1.6596120000000001</c:v>
                </c:pt>
                <c:pt idx="1208">
                  <c:v>1.6803780000000001</c:v>
                </c:pt>
                <c:pt idx="1209">
                  <c:v>1.705568</c:v>
                </c:pt>
                <c:pt idx="1210">
                  <c:v>1.705705</c:v>
                </c:pt>
                <c:pt idx="1211">
                  <c:v>1.7129319999999999</c:v>
                </c:pt>
                <c:pt idx="1212">
                  <c:v>1.725033</c:v>
                </c:pt>
                <c:pt idx="1213">
                  <c:v>1.7397899999999999</c:v>
                </c:pt>
                <c:pt idx="1214">
                  <c:v>1.7471719999999999</c:v>
                </c:pt>
                <c:pt idx="1215">
                  <c:v>1.7521640000000001</c:v>
                </c:pt>
                <c:pt idx="1216">
                  <c:v>1.7413069999999999</c:v>
                </c:pt>
                <c:pt idx="1217">
                  <c:v>1.732253</c:v>
                </c:pt>
                <c:pt idx="1218">
                  <c:v>1.7149540000000001</c:v>
                </c:pt>
                <c:pt idx="1219">
                  <c:v>1.695899</c:v>
                </c:pt>
                <c:pt idx="1220">
                  <c:v>1.6141079999999999</c:v>
                </c:pt>
                <c:pt idx="1221">
                  <c:v>1.6138789999999998</c:v>
                </c:pt>
                <c:pt idx="1222">
                  <c:v>1.6941220000000001</c:v>
                </c:pt>
                <c:pt idx="1223">
                  <c:v>1.688699</c:v>
                </c:pt>
                <c:pt idx="1224">
                  <c:v>1.62219</c:v>
                </c:pt>
                <c:pt idx="1225">
                  <c:v>1.6508080000000001</c:v>
                </c:pt>
                <c:pt idx="1226">
                  <c:v>1.649484</c:v>
                </c:pt>
                <c:pt idx="1227">
                  <c:v>1.6974659999999999</c:v>
                </c:pt>
                <c:pt idx="1228">
                  <c:v>1.686361</c:v>
                </c:pt>
                <c:pt idx="1229">
                  <c:v>1.632274</c:v>
                </c:pt>
                <c:pt idx="1230">
                  <c:v>1.640047</c:v>
                </c:pt>
                <c:pt idx="1231">
                  <c:v>1.643519</c:v>
                </c:pt>
                <c:pt idx="1232">
                  <c:v>1.6479919999999999</c:v>
                </c:pt>
                <c:pt idx="1233">
                  <c:v>1.657826</c:v>
                </c:pt>
                <c:pt idx="1234">
                  <c:v>1.64147</c:v>
                </c:pt>
                <c:pt idx="1235">
                  <c:v>1.630868</c:v>
                </c:pt>
                <c:pt idx="1236">
                  <c:v>1.635351</c:v>
                </c:pt>
                <c:pt idx="1237">
                  <c:v>1.657106</c:v>
                </c:pt>
                <c:pt idx="1238">
                  <c:v>1.656604</c:v>
                </c:pt>
                <c:pt idx="1239">
                  <c:v>1.6200909999999999</c:v>
                </c:pt>
                <c:pt idx="1240">
                  <c:v>1.6518440000000001</c:v>
                </c:pt>
                <c:pt idx="1241">
                  <c:v>1.648512</c:v>
                </c:pt>
                <c:pt idx="1242">
                  <c:v>1.6401780000000001</c:v>
                </c:pt>
                <c:pt idx="1243">
                  <c:v>1.628204</c:v>
                </c:pt>
                <c:pt idx="1244">
                  <c:v>1.625321</c:v>
                </c:pt>
                <c:pt idx="1245">
                  <c:v>1.6212530000000001</c:v>
                </c:pt>
                <c:pt idx="1246">
                  <c:v>1.6189439999999999</c:v>
                </c:pt>
                <c:pt idx="1247">
                  <c:v>1.614609</c:v>
                </c:pt>
                <c:pt idx="1248">
                  <c:v>1.6051660000000001</c:v>
                </c:pt>
                <c:pt idx="1249">
                  <c:v>1.6087389999999999</c:v>
                </c:pt>
                <c:pt idx="1250">
                  <c:v>1.6091950000000002</c:v>
                </c:pt>
                <c:pt idx="1251">
                  <c:v>1.606428</c:v>
                </c:pt>
                <c:pt idx="1252">
                  <c:v>1.6086499999999999</c:v>
                </c:pt>
                <c:pt idx="1253">
                  <c:v>1.6013230000000001</c:v>
                </c:pt>
                <c:pt idx="1254">
                  <c:v>1.5920350000000001</c:v>
                </c:pt>
                <c:pt idx="1255">
                  <c:v>1.5883310000000002</c:v>
                </c:pt>
                <c:pt idx="1256">
                  <c:v>1.588951</c:v>
                </c:pt>
                <c:pt idx="1257">
                  <c:v>1.58788</c:v>
                </c:pt>
                <c:pt idx="1258">
                  <c:v>1.5861399999999999</c:v>
                </c:pt>
                <c:pt idx="1259">
                  <c:v>1.5863969999999998</c:v>
                </c:pt>
                <c:pt idx="1260">
                  <c:v>1.587896</c:v>
                </c:pt>
                <c:pt idx="1261">
                  <c:v>1.606279</c:v>
                </c:pt>
                <c:pt idx="1262">
                  <c:v>1.6141079999999999</c:v>
                </c:pt>
                <c:pt idx="1263">
                  <c:v>1.6138789999999998</c:v>
                </c:pt>
                <c:pt idx="1264">
                  <c:v>1.62219</c:v>
                </c:pt>
                <c:pt idx="1265">
                  <c:v>1.629494</c:v>
                </c:pt>
                <c:pt idx="1266">
                  <c:v>1.6478380000000001</c:v>
                </c:pt>
                <c:pt idx="1267">
                  <c:v>1.6508080000000001</c:v>
                </c:pt>
                <c:pt idx="1268">
                  <c:v>1.649484</c:v>
                </c:pt>
                <c:pt idx="1269">
                  <c:v>1.632274</c:v>
                </c:pt>
                <c:pt idx="1270">
                  <c:v>1.640064</c:v>
                </c:pt>
                <c:pt idx="1271">
                  <c:v>1.641529</c:v>
                </c:pt>
                <c:pt idx="1272">
                  <c:v>1.640047</c:v>
                </c:pt>
                <c:pt idx="1273">
                  <c:v>1.643519</c:v>
                </c:pt>
                <c:pt idx="1274">
                  <c:v>1.64147</c:v>
                </c:pt>
                <c:pt idx="1275">
                  <c:v>1.6463890000000001</c:v>
                </c:pt>
                <c:pt idx="1276">
                  <c:v>1.6318999999999999</c:v>
                </c:pt>
                <c:pt idx="1277">
                  <c:v>1.630868</c:v>
                </c:pt>
                <c:pt idx="1278">
                  <c:v>1.635351</c:v>
                </c:pt>
                <c:pt idx="1279">
                  <c:v>1.6200909999999999</c:v>
                </c:pt>
                <c:pt idx="1280">
                  <c:v>1.6174189999999999</c:v>
                </c:pt>
                <c:pt idx="1281">
                  <c:v>1.6077840000000001</c:v>
                </c:pt>
                <c:pt idx="1282">
                  <c:v>1.6088260000000001</c:v>
                </c:pt>
                <c:pt idx="1283">
                  <c:v>1.601793</c:v>
                </c:pt>
                <c:pt idx="1284">
                  <c:v>1.573067</c:v>
                </c:pt>
                <c:pt idx="1285">
                  <c:v>1.580859</c:v>
                </c:pt>
                <c:pt idx="1286">
                  <c:v>1.5861079999999999</c:v>
                </c:pt>
                <c:pt idx="1287">
                  <c:v>1.5783689999999999</c:v>
                </c:pt>
                <c:pt idx="1288">
                  <c:v>1.5862810000000001</c:v>
                </c:pt>
                <c:pt idx="1289">
                  <c:v>1.5834709999999999</c:v>
                </c:pt>
                <c:pt idx="1290">
                  <c:v>1.581475</c:v>
                </c:pt>
                <c:pt idx="1291">
                  <c:v>1.5684070000000001</c:v>
                </c:pt>
                <c:pt idx="1292">
                  <c:v>1.5696289999999999</c:v>
                </c:pt>
                <c:pt idx="1293">
                  <c:v>1.5751930000000001</c:v>
                </c:pt>
                <c:pt idx="1294">
                  <c:v>1.579083</c:v>
                </c:pt>
                <c:pt idx="1295">
                  <c:v>1.584991</c:v>
                </c:pt>
                <c:pt idx="1296">
                  <c:v>1.59633</c:v>
                </c:pt>
                <c:pt idx="1297">
                  <c:v>1.5969549999999999</c:v>
                </c:pt>
                <c:pt idx="1298">
                  <c:v>1.591615</c:v>
                </c:pt>
                <c:pt idx="1299">
                  <c:v>1.583059</c:v>
                </c:pt>
                <c:pt idx="1300">
                  <c:v>1.567042</c:v>
                </c:pt>
                <c:pt idx="1301">
                  <c:v>1.5718130000000001</c:v>
                </c:pt>
                <c:pt idx="1302">
                  <c:v>1.5750109999999999</c:v>
                </c:pt>
                <c:pt idx="1303">
                  <c:v>1.5769280000000001</c:v>
                </c:pt>
                <c:pt idx="1304">
                  <c:v>1.568665</c:v>
                </c:pt>
                <c:pt idx="1305">
                  <c:v>1.568365</c:v>
                </c:pt>
                <c:pt idx="1306">
                  <c:v>1.570802</c:v>
                </c:pt>
                <c:pt idx="1307">
                  <c:v>1.5693190000000001</c:v>
                </c:pt>
                <c:pt idx="1308">
                  <c:v>1.5643660000000001</c:v>
                </c:pt>
                <c:pt idx="1309">
                  <c:v>1.5576650000000001</c:v>
                </c:pt>
                <c:pt idx="1310">
                  <c:v>1.554047</c:v>
                </c:pt>
                <c:pt idx="1311">
                  <c:v>1.536815</c:v>
                </c:pt>
                <c:pt idx="1312">
                  <c:v>1.535436</c:v>
                </c:pt>
                <c:pt idx="1313">
                  <c:v>1.5450650000000001</c:v>
                </c:pt>
                <c:pt idx="1314">
                  <c:v>1.5527790000000001</c:v>
                </c:pt>
                <c:pt idx="1315">
                  <c:v>1.548664</c:v>
                </c:pt>
                <c:pt idx="1316">
                  <c:v>1.5473110000000001</c:v>
                </c:pt>
                <c:pt idx="1317">
                  <c:v>1.545847</c:v>
                </c:pt>
                <c:pt idx="1318">
                  <c:v>1.5369440000000001</c:v>
                </c:pt>
                <c:pt idx="1319">
                  <c:v>1.530044</c:v>
                </c:pt>
                <c:pt idx="1320">
                  <c:v>1.535264</c:v>
                </c:pt>
                <c:pt idx="1321">
                  <c:v>1.5238779999999998</c:v>
                </c:pt>
                <c:pt idx="1322">
                  <c:v>1.5115859999999999</c:v>
                </c:pt>
                <c:pt idx="1323">
                  <c:v>1.5040499999999999</c:v>
                </c:pt>
                <c:pt idx="1324">
                  <c:v>1.503349</c:v>
                </c:pt>
                <c:pt idx="1325">
                  <c:v>1.499871</c:v>
                </c:pt>
                <c:pt idx="1326">
                  <c:v>1.4966759999999999</c:v>
                </c:pt>
                <c:pt idx="1327">
                  <c:v>1.496283</c:v>
                </c:pt>
                <c:pt idx="1328">
                  <c:v>1.4982980000000001</c:v>
                </c:pt>
                <c:pt idx="1329">
                  <c:v>1.4999660000000001</c:v>
                </c:pt>
                <c:pt idx="1330">
                  <c:v>1.502813</c:v>
                </c:pt>
                <c:pt idx="1331">
                  <c:v>1.503185</c:v>
                </c:pt>
                <c:pt idx="1332">
                  <c:v>1.5041069999999999</c:v>
                </c:pt>
                <c:pt idx="1333">
                  <c:v>1.5056319999999999</c:v>
                </c:pt>
                <c:pt idx="1334">
                  <c:v>1.503881</c:v>
                </c:pt>
                <c:pt idx="1335">
                  <c:v>1.5300940000000001</c:v>
                </c:pt>
                <c:pt idx="1336">
                  <c:v>1.5268540000000002</c:v>
                </c:pt>
                <c:pt idx="1337">
                  <c:v>1.508329</c:v>
                </c:pt>
                <c:pt idx="1338">
                  <c:v>1.510629</c:v>
                </c:pt>
                <c:pt idx="1339">
                  <c:v>1.519398</c:v>
                </c:pt>
                <c:pt idx="1340">
                  <c:v>1.5194510000000001</c:v>
                </c:pt>
                <c:pt idx="1341">
                  <c:v>1.533442</c:v>
                </c:pt>
                <c:pt idx="1342">
                  <c:v>1.539944</c:v>
                </c:pt>
                <c:pt idx="1343">
                  <c:v>1.5402719999999999</c:v>
                </c:pt>
                <c:pt idx="1344">
                  <c:v>1.5375719999999999</c:v>
                </c:pt>
                <c:pt idx="1345">
                  <c:v>1.5349300000000001</c:v>
                </c:pt>
                <c:pt idx="1346">
                  <c:v>1.533933</c:v>
                </c:pt>
                <c:pt idx="1347">
                  <c:v>1.525668</c:v>
                </c:pt>
                <c:pt idx="1348">
                  <c:v>1.529091</c:v>
                </c:pt>
                <c:pt idx="1349">
                  <c:v>1.529887</c:v>
                </c:pt>
                <c:pt idx="1350">
                  <c:v>1.529363</c:v>
                </c:pt>
                <c:pt idx="1351">
                  <c:v>1.5281359999999999</c:v>
                </c:pt>
                <c:pt idx="1352">
                  <c:v>1.5266310000000001</c:v>
                </c:pt>
                <c:pt idx="1353">
                  <c:v>1.5262370000000001</c:v>
                </c:pt>
                <c:pt idx="1354">
                  <c:v>1.522759</c:v>
                </c:pt>
                <c:pt idx="1355">
                  <c:v>1.5189270000000001</c:v>
                </c:pt>
                <c:pt idx="1356">
                  <c:v>1.5163850000000001</c:v>
                </c:pt>
                <c:pt idx="1357">
                  <c:v>1.515541</c:v>
                </c:pt>
                <c:pt idx="1358">
                  <c:v>1.515409</c:v>
                </c:pt>
                <c:pt idx="1359">
                  <c:v>1.5164279999999999</c:v>
                </c:pt>
                <c:pt idx="1360">
                  <c:v>1.5208620000000002</c:v>
                </c:pt>
                <c:pt idx="1361">
                  <c:v>1.517171</c:v>
                </c:pt>
                <c:pt idx="1362">
                  <c:v>1.5140829999999998</c:v>
                </c:pt>
                <c:pt idx="1363">
                  <c:v>1.5119340000000001</c:v>
                </c:pt>
                <c:pt idx="1364">
                  <c:v>1.5051670000000001</c:v>
                </c:pt>
                <c:pt idx="1365">
                  <c:v>1.495638</c:v>
                </c:pt>
                <c:pt idx="1366">
                  <c:v>1.49359</c:v>
                </c:pt>
                <c:pt idx="1367">
                  <c:v>1.487506</c:v>
                </c:pt>
                <c:pt idx="1368">
                  <c:v>1.4691130000000001</c:v>
                </c:pt>
                <c:pt idx="1369">
                  <c:v>1.4557800000000001</c:v>
                </c:pt>
                <c:pt idx="1370">
                  <c:v>1.4508619999999999</c:v>
                </c:pt>
                <c:pt idx="1371">
                  <c:v>1.4697260000000001</c:v>
                </c:pt>
                <c:pt idx="1372">
                  <c:v>1.4894879999999999</c:v>
                </c:pt>
                <c:pt idx="1373">
                  <c:v>1.4996700000000001</c:v>
                </c:pt>
                <c:pt idx="1374">
                  <c:v>1.4916480000000001</c:v>
                </c:pt>
                <c:pt idx="1375">
                  <c:v>1.4894160000000001</c:v>
                </c:pt>
                <c:pt idx="1376">
                  <c:v>1.488936</c:v>
                </c:pt>
                <c:pt idx="1377">
                  <c:v>1.4952490000000001</c:v>
                </c:pt>
                <c:pt idx="1378">
                  <c:v>1.492332</c:v>
                </c:pt>
                <c:pt idx="1379">
                  <c:v>1.491028</c:v>
                </c:pt>
                <c:pt idx="1380">
                  <c:v>1.490891</c:v>
                </c:pt>
                <c:pt idx="1381">
                  <c:v>1.4876579999999999</c:v>
                </c:pt>
                <c:pt idx="1382">
                  <c:v>1.4844889999999999</c:v>
                </c:pt>
                <c:pt idx="1383">
                  <c:v>1.489088</c:v>
                </c:pt>
                <c:pt idx="1384">
                  <c:v>1.467697</c:v>
                </c:pt>
                <c:pt idx="1385">
                  <c:v>1.466391</c:v>
                </c:pt>
                <c:pt idx="1386">
                  <c:v>1.4615659999999999</c:v>
                </c:pt>
                <c:pt idx="1387">
                  <c:v>1.4608650000000001</c:v>
                </c:pt>
                <c:pt idx="1388">
                  <c:v>1.4589559999999999</c:v>
                </c:pt>
                <c:pt idx="1389">
                  <c:v>1.4561390000000001</c:v>
                </c:pt>
                <c:pt idx="1390">
                  <c:v>1.4477419999999999</c:v>
                </c:pt>
                <c:pt idx="1391">
                  <c:v>1.450364</c:v>
                </c:pt>
                <c:pt idx="1392">
                  <c:v>1.4524759999999999</c:v>
                </c:pt>
                <c:pt idx="1393">
                  <c:v>1.451449</c:v>
                </c:pt>
                <c:pt idx="1394">
                  <c:v>1.4512659999999999</c:v>
                </c:pt>
                <c:pt idx="1395">
                  <c:v>1.4482219999999999</c:v>
                </c:pt>
                <c:pt idx="1396">
                  <c:v>1.4465539999999999</c:v>
                </c:pt>
                <c:pt idx="1397">
                  <c:v>1.4334290000000001</c:v>
                </c:pt>
                <c:pt idx="1398">
                  <c:v>1.424339</c:v>
                </c:pt>
                <c:pt idx="1399">
                  <c:v>1.423076</c:v>
                </c:pt>
                <c:pt idx="1400">
                  <c:v>1.4244600000000001</c:v>
                </c:pt>
                <c:pt idx="1401">
                  <c:v>1.4194610000000001</c:v>
                </c:pt>
                <c:pt idx="1402">
                  <c:v>1.4182630000000001</c:v>
                </c:pt>
                <c:pt idx="1403">
                  <c:v>1.435643</c:v>
                </c:pt>
                <c:pt idx="1404">
                  <c:v>1.453446</c:v>
                </c:pt>
                <c:pt idx="1405">
                  <c:v>1.451916</c:v>
                </c:pt>
                <c:pt idx="1406">
                  <c:v>1.4642550000000001</c:v>
                </c:pt>
                <c:pt idx="1407">
                  <c:v>1.4694259999999999</c:v>
                </c:pt>
                <c:pt idx="1408">
                  <c:v>1.4689639999999999</c:v>
                </c:pt>
                <c:pt idx="1409">
                  <c:v>1.4637089999999999</c:v>
                </c:pt>
                <c:pt idx="1410">
                  <c:v>1.464364</c:v>
                </c:pt>
                <c:pt idx="1411">
                  <c:v>1.4680150000000001</c:v>
                </c:pt>
                <c:pt idx="1412">
                  <c:v>1.4529799999999999</c:v>
                </c:pt>
                <c:pt idx="1413">
                  <c:v>1.439902</c:v>
                </c:pt>
                <c:pt idx="1414">
                  <c:v>1.4359250000000001</c:v>
                </c:pt>
                <c:pt idx="1415">
                  <c:v>1.4356960000000001</c:v>
                </c:pt>
                <c:pt idx="1416">
                  <c:v>1.4379870000000001</c:v>
                </c:pt>
                <c:pt idx="1417">
                  <c:v>1.439649</c:v>
                </c:pt>
                <c:pt idx="1418">
                  <c:v>1.4409810000000001</c:v>
                </c:pt>
                <c:pt idx="1419">
                  <c:v>1.4431499999999999</c:v>
                </c:pt>
                <c:pt idx="1420">
                  <c:v>1.44675</c:v>
                </c:pt>
                <c:pt idx="1421">
                  <c:v>1.454396</c:v>
                </c:pt>
                <c:pt idx="1422">
                  <c:v>1.4654130000000001</c:v>
                </c:pt>
                <c:pt idx="1423">
                  <c:v>1.464715</c:v>
                </c:pt>
                <c:pt idx="1424">
                  <c:v>1.452974</c:v>
                </c:pt>
                <c:pt idx="1425">
                  <c:v>1.451451</c:v>
                </c:pt>
                <c:pt idx="1426">
                  <c:v>1.4514309999999999</c:v>
                </c:pt>
                <c:pt idx="1427">
                  <c:v>1.450121</c:v>
                </c:pt>
                <c:pt idx="1428">
                  <c:v>1.4478420000000001</c:v>
                </c:pt>
                <c:pt idx="1429">
                  <c:v>1.447497</c:v>
                </c:pt>
                <c:pt idx="1430">
                  <c:v>1.446887</c:v>
                </c:pt>
                <c:pt idx="1431">
                  <c:v>1.4481729999999999</c:v>
                </c:pt>
                <c:pt idx="1432">
                  <c:v>1.4543699999999999</c:v>
                </c:pt>
                <c:pt idx="1433">
                  <c:v>1.45543</c:v>
                </c:pt>
                <c:pt idx="1434">
                  <c:v>1.450375</c:v>
                </c:pt>
                <c:pt idx="1435">
                  <c:v>1.442896</c:v>
                </c:pt>
                <c:pt idx="1436">
                  <c:v>1.4443950000000001</c:v>
                </c:pt>
                <c:pt idx="1437">
                  <c:v>1.439921</c:v>
                </c:pt>
                <c:pt idx="1438">
                  <c:v>1.441797</c:v>
                </c:pt>
                <c:pt idx="1439">
                  <c:v>1.44096</c:v>
                </c:pt>
                <c:pt idx="1440">
                  <c:v>1.4484300000000001</c:v>
                </c:pt>
                <c:pt idx="1441">
                  <c:v>1.460124</c:v>
                </c:pt>
                <c:pt idx="1442">
                  <c:v>1.453362</c:v>
                </c:pt>
                <c:pt idx="1443">
                  <c:v>1.4545699999999999</c:v>
                </c:pt>
                <c:pt idx="1444">
                  <c:v>1.462386</c:v>
                </c:pt>
                <c:pt idx="1445">
                  <c:v>1.472315</c:v>
                </c:pt>
                <c:pt idx="1446">
                  <c:v>1.4832130000000001</c:v>
                </c:pt>
                <c:pt idx="1447">
                  <c:v>1.4876670000000001</c:v>
                </c:pt>
                <c:pt idx="1448">
                  <c:v>1.486855</c:v>
                </c:pt>
                <c:pt idx="1449">
                  <c:v>1.486267</c:v>
                </c:pt>
                <c:pt idx="1450">
                  <c:v>1.4844740000000001</c:v>
                </c:pt>
                <c:pt idx="1451">
                  <c:v>1.483608</c:v>
                </c:pt>
                <c:pt idx="1452">
                  <c:v>1.485611</c:v>
                </c:pt>
                <c:pt idx="1453">
                  <c:v>1.4883230000000001</c:v>
                </c:pt>
                <c:pt idx="1454">
                  <c:v>1.4874270000000001</c:v>
                </c:pt>
                <c:pt idx="1455">
                  <c:v>1.4840979999999999</c:v>
                </c:pt>
                <c:pt idx="1456">
                  <c:v>1.4830639999999999</c:v>
                </c:pt>
                <c:pt idx="1457">
                  <c:v>1.4835530000000001</c:v>
                </c:pt>
                <c:pt idx="1458">
                  <c:v>1.4795970000000001</c:v>
                </c:pt>
                <c:pt idx="1459">
                  <c:v>1.4816780000000001</c:v>
                </c:pt>
                <c:pt idx="1460">
                  <c:v>1.4772339999999999</c:v>
                </c:pt>
                <c:pt idx="1461">
                  <c:v>1.4760059999999999</c:v>
                </c:pt>
                <c:pt idx="1462">
                  <c:v>1.4755560000000001</c:v>
                </c:pt>
                <c:pt idx="1463">
                  <c:v>1.469635</c:v>
                </c:pt>
                <c:pt idx="1464">
                  <c:v>1.470253</c:v>
                </c:pt>
                <c:pt idx="1465">
                  <c:v>1.465211</c:v>
                </c:pt>
                <c:pt idx="1466">
                  <c:v>1.465211</c:v>
                </c:pt>
                <c:pt idx="1467">
                  <c:v>1.4682660000000001</c:v>
                </c:pt>
                <c:pt idx="1468">
                  <c:v>1.4633590000000001</c:v>
                </c:pt>
                <c:pt idx="1469">
                  <c:v>1.4409719999999999</c:v>
                </c:pt>
                <c:pt idx="1470">
                  <c:v>1.433217</c:v>
                </c:pt>
                <c:pt idx="1471">
                  <c:v>1.4299770000000001</c:v>
                </c:pt>
                <c:pt idx="1472">
                  <c:v>1.428693</c:v>
                </c:pt>
                <c:pt idx="1473">
                  <c:v>1.419584</c:v>
                </c:pt>
                <c:pt idx="1474">
                  <c:v>1.420947</c:v>
                </c:pt>
                <c:pt idx="1475">
                  <c:v>1.4119679999999999</c:v>
                </c:pt>
                <c:pt idx="1476">
                  <c:v>1.394252</c:v>
                </c:pt>
                <c:pt idx="1477">
                  <c:v>1.4023650000000001</c:v>
                </c:pt>
                <c:pt idx="1478">
                  <c:v>1.403478</c:v>
                </c:pt>
                <c:pt idx="1479">
                  <c:v>1.4054610000000001</c:v>
                </c:pt>
                <c:pt idx="1480">
                  <c:v>1.4101699999999999</c:v>
                </c:pt>
                <c:pt idx="1481">
                  <c:v>1.412048</c:v>
                </c:pt>
                <c:pt idx="1482">
                  <c:v>1.412639</c:v>
                </c:pt>
                <c:pt idx="1483">
                  <c:v>1.4016230000000001</c:v>
                </c:pt>
                <c:pt idx="1484">
                  <c:v>1.399537</c:v>
                </c:pt>
                <c:pt idx="1485">
                  <c:v>1.4009149999999999</c:v>
                </c:pt>
                <c:pt idx="1486">
                  <c:v>1.390755</c:v>
                </c:pt>
                <c:pt idx="1487">
                  <c:v>1.373483</c:v>
                </c:pt>
                <c:pt idx="1488">
                  <c:v>1.3692260000000001</c:v>
                </c:pt>
                <c:pt idx="1489">
                  <c:v>1.372377</c:v>
                </c:pt>
                <c:pt idx="1490">
                  <c:v>1.386433</c:v>
                </c:pt>
                <c:pt idx="1491">
                  <c:v>1.389615</c:v>
                </c:pt>
                <c:pt idx="1492">
                  <c:v>1.3914139999999999</c:v>
                </c:pt>
                <c:pt idx="1493">
                  <c:v>1.3923829999999999</c:v>
                </c:pt>
                <c:pt idx="1494">
                  <c:v>1.396665</c:v>
                </c:pt>
                <c:pt idx="1495">
                  <c:v>1.4030899999999999</c:v>
                </c:pt>
                <c:pt idx="1496">
                  <c:v>1.3964369999999999</c:v>
                </c:pt>
                <c:pt idx="1497">
                  <c:v>1.396879</c:v>
                </c:pt>
                <c:pt idx="1498">
                  <c:v>1.400679</c:v>
                </c:pt>
                <c:pt idx="1499">
                  <c:v>1.399699</c:v>
                </c:pt>
                <c:pt idx="1500">
                  <c:v>1.4002569999999999</c:v>
                </c:pt>
                <c:pt idx="1501">
                  <c:v>1.399888</c:v>
                </c:pt>
                <c:pt idx="1502">
                  <c:v>1.395972</c:v>
                </c:pt>
                <c:pt idx="1503">
                  <c:v>1.3864110000000001</c:v>
                </c:pt>
                <c:pt idx="1504">
                  <c:v>1.387338</c:v>
                </c:pt>
                <c:pt idx="1505">
                  <c:v>1.3797010000000001</c:v>
                </c:pt>
                <c:pt idx="1506">
                  <c:v>1.3817330000000001</c:v>
                </c:pt>
                <c:pt idx="1507">
                  <c:v>1.3812</c:v>
                </c:pt>
                <c:pt idx="1508">
                  <c:v>1.3812</c:v>
                </c:pt>
                <c:pt idx="1509">
                  <c:v>1.3835090000000001</c:v>
                </c:pt>
                <c:pt idx="1510">
                  <c:v>1.3882479999999999</c:v>
                </c:pt>
                <c:pt idx="1511">
                  <c:v>1.3871519999999999</c:v>
                </c:pt>
                <c:pt idx="1512">
                  <c:v>1.387993</c:v>
                </c:pt>
                <c:pt idx="1513">
                  <c:v>1.388493</c:v>
                </c:pt>
                <c:pt idx="1514">
                  <c:v>1.3876330000000001</c:v>
                </c:pt>
                <c:pt idx="1515">
                  <c:v>1.3903669999999999</c:v>
                </c:pt>
                <c:pt idx="1516">
                  <c:v>1.3906259999999999</c:v>
                </c:pt>
                <c:pt idx="1517">
                  <c:v>1.3850709999999999</c:v>
                </c:pt>
                <c:pt idx="1518">
                  <c:v>1.3811640000000001</c:v>
                </c:pt>
                <c:pt idx="1519">
                  <c:v>1.379354</c:v>
                </c:pt>
                <c:pt idx="1520">
                  <c:v>1.3765000000000001</c:v>
                </c:pt>
                <c:pt idx="1521">
                  <c:v>1.347464</c:v>
                </c:pt>
                <c:pt idx="1522">
                  <c:v>1.3327560000000001</c:v>
                </c:pt>
                <c:pt idx="1523">
                  <c:v>1.3181339999999999</c:v>
                </c:pt>
                <c:pt idx="1524">
                  <c:v>1.307782</c:v>
                </c:pt>
                <c:pt idx="1525">
                  <c:v>1.3047139999999999</c:v>
                </c:pt>
                <c:pt idx="1526">
                  <c:v>1.3078540000000001</c:v>
                </c:pt>
                <c:pt idx="1527">
                  <c:v>1.3484069999999999</c:v>
                </c:pt>
                <c:pt idx="1528">
                  <c:v>1.348768</c:v>
                </c:pt>
                <c:pt idx="1529">
                  <c:v>1.33788</c:v>
                </c:pt>
                <c:pt idx="1530">
                  <c:v>1.337378</c:v>
                </c:pt>
                <c:pt idx="1531">
                  <c:v>1.3390409999999999</c:v>
                </c:pt>
                <c:pt idx="1532">
                  <c:v>1.344039</c:v>
                </c:pt>
                <c:pt idx="1533">
                  <c:v>1.366635</c:v>
                </c:pt>
                <c:pt idx="1534">
                  <c:v>1.373483</c:v>
                </c:pt>
                <c:pt idx="1535">
                  <c:v>1.384944</c:v>
                </c:pt>
                <c:pt idx="1536">
                  <c:v>1.389346</c:v>
                </c:pt>
                <c:pt idx="1537">
                  <c:v>1.3884799999999999</c:v>
                </c:pt>
                <c:pt idx="1538">
                  <c:v>1.3884799999999999</c:v>
                </c:pt>
                <c:pt idx="1539">
                  <c:v>1.3884799999999999</c:v>
                </c:pt>
                <c:pt idx="1540">
                  <c:v>1.4002620000000001</c:v>
                </c:pt>
                <c:pt idx="1541">
                  <c:v>1.409691</c:v>
                </c:pt>
                <c:pt idx="1542">
                  <c:v>1.4240059999999999</c:v>
                </c:pt>
                <c:pt idx="1543">
                  <c:v>1.4381650000000001</c:v>
                </c:pt>
                <c:pt idx="1544">
                  <c:v>1.468655</c:v>
                </c:pt>
                <c:pt idx="1545">
                  <c:v>1.479501</c:v>
                </c:pt>
                <c:pt idx="1546">
                  <c:v>1.4873799999999999</c:v>
                </c:pt>
                <c:pt idx="1547">
                  <c:v>1.4949479999999999</c:v>
                </c:pt>
                <c:pt idx="1548">
                  <c:v>1.500335</c:v>
                </c:pt>
                <c:pt idx="1549">
                  <c:v>1.5118510000000001</c:v>
                </c:pt>
                <c:pt idx="1550">
                  <c:v>1.5374970000000001</c:v>
                </c:pt>
                <c:pt idx="1551">
                  <c:v>1.5576400000000001</c:v>
                </c:pt>
                <c:pt idx="1552">
                  <c:v>1.5523609999999999</c:v>
                </c:pt>
                <c:pt idx="1553">
                  <c:v>1.5738760000000001</c:v>
                </c:pt>
                <c:pt idx="1554">
                  <c:v>1.600754</c:v>
                </c:pt>
                <c:pt idx="1555">
                  <c:v>1.6263369999999999</c:v>
                </c:pt>
                <c:pt idx="1556">
                  <c:v>1.6211280000000001</c:v>
                </c:pt>
                <c:pt idx="1557">
                  <c:v>1.6087470000000001</c:v>
                </c:pt>
                <c:pt idx="1558">
                  <c:v>1.612638</c:v>
                </c:pt>
                <c:pt idx="1559">
                  <c:v>1.627931</c:v>
                </c:pt>
                <c:pt idx="1560">
                  <c:v>1.6369750000000001</c:v>
                </c:pt>
                <c:pt idx="1561">
                  <c:v>1.6517279999999999</c:v>
                </c:pt>
                <c:pt idx="1562">
                  <c:v>1.66683</c:v>
                </c:pt>
                <c:pt idx="1563">
                  <c:v>1.7065709999999998</c:v>
                </c:pt>
                <c:pt idx="1564">
                  <c:v>1.721705</c:v>
                </c:pt>
                <c:pt idx="1565">
                  <c:v>1.7331289999999999</c:v>
                </c:pt>
                <c:pt idx="1566">
                  <c:v>1.7954219999999999</c:v>
                </c:pt>
                <c:pt idx="1567">
                  <c:v>1.802556</c:v>
                </c:pt>
                <c:pt idx="1568">
                  <c:v>1.772483</c:v>
                </c:pt>
                <c:pt idx="1569">
                  <c:v>1.767468</c:v>
                </c:pt>
                <c:pt idx="1570">
                  <c:v>1.7558660000000001</c:v>
                </c:pt>
                <c:pt idx="1571">
                  <c:v>1.741123</c:v>
                </c:pt>
                <c:pt idx="1572">
                  <c:v>1.7471109999999999</c:v>
                </c:pt>
                <c:pt idx="1573">
                  <c:v>1.7142629999999999</c:v>
                </c:pt>
                <c:pt idx="1574">
                  <c:v>1.693389</c:v>
                </c:pt>
                <c:pt idx="1575">
                  <c:v>1.681154</c:v>
                </c:pt>
                <c:pt idx="1576">
                  <c:v>1.6697070000000001</c:v>
                </c:pt>
                <c:pt idx="1577">
                  <c:v>1.6632820000000001</c:v>
                </c:pt>
                <c:pt idx="1578">
                  <c:v>1.6625030000000001</c:v>
                </c:pt>
                <c:pt idx="1579">
                  <c:v>1.669665</c:v>
                </c:pt>
                <c:pt idx="1580">
                  <c:v>1.682982</c:v>
                </c:pt>
                <c:pt idx="1581">
                  <c:v>1.7063429999999999</c:v>
                </c:pt>
                <c:pt idx="1582">
                  <c:v>1.7277909999999999</c:v>
                </c:pt>
                <c:pt idx="1583">
                  <c:v>1.727787</c:v>
                </c:pt>
                <c:pt idx="1584">
                  <c:v>1.7331620000000001</c:v>
                </c:pt>
                <c:pt idx="1585">
                  <c:v>1.7384189999999999</c:v>
                </c:pt>
                <c:pt idx="1586">
                  <c:v>1.7376290000000001</c:v>
                </c:pt>
                <c:pt idx="1587">
                  <c:v>1.7364760000000001</c:v>
                </c:pt>
                <c:pt idx="1588">
                  <c:v>1.7036359999999999</c:v>
                </c:pt>
                <c:pt idx="1589">
                  <c:v>1.694375</c:v>
                </c:pt>
                <c:pt idx="1590">
                  <c:v>1.6949480000000001</c:v>
                </c:pt>
                <c:pt idx="1591">
                  <c:v>1.696375</c:v>
                </c:pt>
                <c:pt idx="1592">
                  <c:v>1.6962120000000001</c:v>
                </c:pt>
                <c:pt idx="1593">
                  <c:v>1.698669</c:v>
                </c:pt>
                <c:pt idx="1594">
                  <c:v>1.694936</c:v>
                </c:pt>
                <c:pt idx="1595">
                  <c:v>1.697924</c:v>
                </c:pt>
                <c:pt idx="1596">
                  <c:v>1.699816</c:v>
                </c:pt>
                <c:pt idx="1597">
                  <c:v>1.7038720000000001</c:v>
                </c:pt>
                <c:pt idx="1598">
                  <c:v>1.724504</c:v>
                </c:pt>
                <c:pt idx="1599">
                  <c:v>1.7306569999999999</c:v>
                </c:pt>
                <c:pt idx="1600">
                  <c:v>1.736278</c:v>
                </c:pt>
                <c:pt idx="1601">
                  <c:v>1.7388680000000001</c:v>
                </c:pt>
                <c:pt idx="1602">
                  <c:v>1.7396739999999999</c:v>
                </c:pt>
                <c:pt idx="1603">
                  <c:v>1.743009</c:v>
                </c:pt>
                <c:pt idx="1604">
                  <c:v>1.7591109999999999</c:v>
                </c:pt>
                <c:pt idx="1605">
                  <c:v>1.78345</c:v>
                </c:pt>
                <c:pt idx="1606">
                  <c:v>1.7807460000000002</c:v>
                </c:pt>
                <c:pt idx="1607">
                  <c:v>1.781795</c:v>
                </c:pt>
                <c:pt idx="1608">
                  <c:v>1.7815889999999999</c:v>
                </c:pt>
                <c:pt idx="1609">
                  <c:v>1.770602</c:v>
                </c:pt>
                <c:pt idx="1610">
                  <c:v>1.7640229999999999</c:v>
                </c:pt>
                <c:pt idx="1611">
                  <c:v>1.764265</c:v>
                </c:pt>
                <c:pt idx="1612">
                  <c:v>1.7618279999999999</c:v>
                </c:pt>
                <c:pt idx="1613">
                  <c:v>1.76448</c:v>
                </c:pt>
                <c:pt idx="1614">
                  <c:v>1.7636080000000001</c:v>
                </c:pt>
                <c:pt idx="1615">
                  <c:v>1.767306</c:v>
                </c:pt>
                <c:pt idx="1616">
                  <c:v>1.7743470000000001</c:v>
                </c:pt>
                <c:pt idx="1617">
                  <c:v>1.7813759999999998</c:v>
                </c:pt>
                <c:pt idx="1618">
                  <c:v>1.7822279999999999</c:v>
                </c:pt>
                <c:pt idx="1619">
                  <c:v>1.7822629999999999</c:v>
                </c:pt>
                <c:pt idx="1620">
                  <c:v>1.787104</c:v>
                </c:pt>
                <c:pt idx="1621">
                  <c:v>1.782516</c:v>
                </c:pt>
                <c:pt idx="1622">
                  <c:v>1.780408</c:v>
                </c:pt>
                <c:pt idx="1623">
                  <c:v>1.785566</c:v>
                </c:pt>
                <c:pt idx="1624">
                  <c:v>1.798692</c:v>
                </c:pt>
                <c:pt idx="1625">
                  <c:v>1.812554</c:v>
                </c:pt>
                <c:pt idx="1626">
                  <c:v>1.8188680000000002</c:v>
                </c:pt>
                <c:pt idx="1627">
                  <c:v>1.8854690000000001</c:v>
                </c:pt>
                <c:pt idx="1628">
                  <c:v>1.892887</c:v>
                </c:pt>
                <c:pt idx="1629">
                  <c:v>1.8792770000000001</c:v>
                </c:pt>
                <c:pt idx="1630">
                  <c:v>1.867181</c:v>
                </c:pt>
                <c:pt idx="1631">
                  <c:v>1.8732470000000001</c:v>
                </c:pt>
                <c:pt idx="1632">
                  <c:v>1.8769819999999999</c:v>
                </c:pt>
                <c:pt idx="1633">
                  <c:v>1.8907579999999999</c:v>
                </c:pt>
                <c:pt idx="1634">
                  <c:v>1.8964810000000001</c:v>
                </c:pt>
                <c:pt idx="1635">
                  <c:v>1.897098</c:v>
                </c:pt>
                <c:pt idx="1636">
                  <c:v>1.901181</c:v>
                </c:pt>
                <c:pt idx="1637">
                  <c:v>1.896612</c:v>
                </c:pt>
                <c:pt idx="1638">
                  <c:v>1.889961</c:v>
                </c:pt>
                <c:pt idx="1639">
                  <c:v>1.896703</c:v>
                </c:pt>
                <c:pt idx="1640">
                  <c:v>1.899499</c:v>
                </c:pt>
                <c:pt idx="1641">
                  <c:v>1.904193</c:v>
                </c:pt>
                <c:pt idx="1642">
                  <c:v>1.948124</c:v>
                </c:pt>
                <c:pt idx="1643">
                  <c:v>1.945978</c:v>
                </c:pt>
                <c:pt idx="1644">
                  <c:v>1.9513859999999998</c:v>
                </c:pt>
                <c:pt idx="1645">
                  <c:v>1.9488319999999999</c:v>
                </c:pt>
                <c:pt idx="1646">
                  <c:v>1.9643679999999999</c:v>
                </c:pt>
                <c:pt idx="1647">
                  <c:v>1.9716749999999998</c:v>
                </c:pt>
                <c:pt idx="1648">
                  <c:v>1.9721899999999999</c:v>
                </c:pt>
                <c:pt idx="1649">
                  <c:v>1.969514</c:v>
                </c:pt>
                <c:pt idx="1650">
                  <c:v>1.9688729999999999</c:v>
                </c:pt>
                <c:pt idx="1651">
                  <c:v>1.96086</c:v>
                </c:pt>
                <c:pt idx="1652">
                  <c:v>1.948677</c:v>
                </c:pt>
                <c:pt idx="1653">
                  <c:v>1.946879</c:v>
                </c:pt>
                <c:pt idx="1654">
                  <c:v>1.9460250000000001</c:v>
                </c:pt>
                <c:pt idx="1655">
                  <c:v>1.9479169999999999</c:v>
                </c:pt>
                <c:pt idx="1656">
                  <c:v>1.9474320000000001</c:v>
                </c:pt>
                <c:pt idx="1657">
                  <c:v>1.9613719999999999</c:v>
                </c:pt>
                <c:pt idx="1658">
                  <c:v>1.963452</c:v>
                </c:pt>
                <c:pt idx="1659">
                  <c:v>1.974923</c:v>
                </c:pt>
                <c:pt idx="1660">
                  <c:v>1.99895</c:v>
                </c:pt>
                <c:pt idx="1661">
                  <c:v>2.0023179999999998</c:v>
                </c:pt>
                <c:pt idx="1662">
                  <c:v>2.0001709999999999</c:v>
                </c:pt>
                <c:pt idx="1663">
                  <c:v>2.0017070000000001</c:v>
                </c:pt>
                <c:pt idx="1664">
                  <c:v>2.0027560000000002</c:v>
                </c:pt>
                <c:pt idx="1665">
                  <c:v>2.0008870000000001</c:v>
                </c:pt>
                <c:pt idx="1666">
                  <c:v>2.0031629999999998</c:v>
                </c:pt>
                <c:pt idx="1667">
                  <c:v>2.0042369999999998</c:v>
                </c:pt>
                <c:pt idx="1668">
                  <c:v>2.0090170000000001</c:v>
                </c:pt>
                <c:pt idx="1669">
                  <c:v>2.0073759999999998</c:v>
                </c:pt>
                <c:pt idx="1670">
                  <c:v>2.0118550000000002</c:v>
                </c:pt>
                <c:pt idx="1671">
                  <c:v>2.0148290000000002</c:v>
                </c:pt>
                <c:pt idx="1672">
                  <c:v>2.0070700000000001</c:v>
                </c:pt>
                <c:pt idx="1673">
                  <c:v>2.0074709999999998</c:v>
                </c:pt>
                <c:pt idx="1674">
                  <c:v>2.0072830000000002</c:v>
                </c:pt>
                <c:pt idx="1675">
                  <c:v>1.994747</c:v>
                </c:pt>
                <c:pt idx="1676">
                  <c:v>1.9828329999999998</c:v>
                </c:pt>
                <c:pt idx="1677">
                  <c:v>1.9724840000000001</c:v>
                </c:pt>
                <c:pt idx="1678">
                  <c:v>1.959314</c:v>
                </c:pt>
                <c:pt idx="1679">
                  <c:v>1.9499689999999998</c:v>
                </c:pt>
                <c:pt idx="1680">
                  <c:v>1.9471940000000001</c:v>
                </c:pt>
                <c:pt idx="1681">
                  <c:v>1.953775</c:v>
                </c:pt>
                <c:pt idx="1682">
                  <c:v>1.956305</c:v>
                </c:pt>
                <c:pt idx="1683">
                  <c:v>1.9501200000000001</c:v>
                </c:pt>
                <c:pt idx="1684">
                  <c:v>1.9632689999999999</c:v>
                </c:pt>
                <c:pt idx="1685">
                  <c:v>1.939786</c:v>
                </c:pt>
                <c:pt idx="1686">
                  <c:v>1.9418329999999999</c:v>
                </c:pt>
                <c:pt idx="1687">
                  <c:v>1.922161</c:v>
                </c:pt>
                <c:pt idx="1688">
                  <c:v>1.908234</c:v>
                </c:pt>
                <c:pt idx="1689">
                  <c:v>1.898523</c:v>
                </c:pt>
                <c:pt idx="1690">
                  <c:v>1.894293</c:v>
                </c:pt>
                <c:pt idx="1691">
                  <c:v>1.8921510000000001</c:v>
                </c:pt>
                <c:pt idx="1692">
                  <c:v>1.8966020000000001</c:v>
                </c:pt>
                <c:pt idx="1693">
                  <c:v>1.8989419999999999</c:v>
                </c:pt>
                <c:pt idx="1694">
                  <c:v>1.900271</c:v>
                </c:pt>
                <c:pt idx="1695">
                  <c:v>1.8945289999999999</c:v>
                </c:pt>
                <c:pt idx="1696">
                  <c:v>1.8817970000000002</c:v>
                </c:pt>
                <c:pt idx="1697">
                  <c:v>1.8831470000000001</c:v>
                </c:pt>
                <c:pt idx="1698">
                  <c:v>1.8345449999999999</c:v>
                </c:pt>
                <c:pt idx="1699">
                  <c:v>1.8195649999999999</c:v>
                </c:pt>
                <c:pt idx="1700">
                  <c:v>1.8150170000000001</c:v>
                </c:pt>
                <c:pt idx="1701">
                  <c:v>1.8160080000000001</c:v>
                </c:pt>
                <c:pt idx="1702">
                  <c:v>1.8195269999999999</c:v>
                </c:pt>
                <c:pt idx="1703">
                  <c:v>1.820511</c:v>
                </c:pt>
                <c:pt idx="1704">
                  <c:v>1.8202469999999999</c:v>
                </c:pt>
                <c:pt idx="1705">
                  <c:v>1.8241209999999999</c:v>
                </c:pt>
                <c:pt idx="1706">
                  <c:v>1.8516059999999999</c:v>
                </c:pt>
                <c:pt idx="1707">
                  <c:v>1.8501620000000001</c:v>
                </c:pt>
                <c:pt idx="1708">
                  <c:v>1.836441</c:v>
                </c:pt>
                <c:pt idx="1709">
                  <c:v>1.8230949999999999</c:v>
                </c:pt>
                <c:pt idx="1710">
                  <c:v>1.811858</c:v>
                </c:pt>
                <c:pt idx="1711">
                  <c:v>1.8051819999999998</c:v>
                </c:pt>
                <c:pt idx="1712">
                  <c:v>1.8018939999999999</c:v>
                </c:pt>
                <c:pt idx="1713">
                  <c:v>1.8083580000000001</c:v>
                </c:pt>
                <c:pt idx="1714">
                  <c:v>1.8097919999999998</c:v>
                </c:pt>
                <c:pt idx="1715">
                  <c:v>1.781461</c:v>
                </c:pt>
                <c:pt idx="1716">
                  <c:v>1.7780049999999998</c:v>
                </c:pt>
                <c:pt idx="1717">
                  <c:v>1.7721529999999999</c:v>
                </c:pt>
                <c:pt idx="1718">
                  <c:v>1.7787679999999999</c:v>
                </c:pt>
                <c:pt idx="1719">
                  <c:v>1.7899229999999999</c:v>
                </c:pt>
                <c:pt idx="1720">
                  <c:v>1.786818</c:v>
                </c:pt>
                <c:pt idx="1721">
                  <c:v>1.7751570000000001</c:v>
                </c:pt>
                <c:pt idx="1722">
                  <c:v>1.76555</c:v>
                </c:pt>
                <c:pt idx="1723">
                  <c:v>1.747101</c:v>
                </c:pt>
                <c:pt idx="1724">
                  <c:v>1.752364</c:v>
                </c:pt>
                <c:pt idx="1725">
                  <c:v>1.7634829999999999</c:v>
                </c:pt>
                <c:pt idx="1726">
                  <c:v>1.779598</c:v>
                </c:pt>
                <c:pt idx="1727">
                  <c:v>1.782362</c:v>
                </c:pt>
                <c:pt idx="1728">
                  <c:v>1.7803979999999999</c:v>
                </c:pt>
                <c:pt idx="1729">
                  <c:v>1.7827299999999999</c:v>
                </c:pt>
                <c:pt idx="1730">
                  <c:v>1.786187</c:v>
                </c:pt>
                <c:pt idx="1731">
                  <c:v>1.785574</c:v>
                </c:pt>
                <c:pt idx="1732">
                  <c:v>1.7911079999999999</c:v>
                </c:pt>
                <c:pt idx="1733">
                  <c:v>1.7988819999999999</c:v>
                </c:pt>
                <c:pt idx="1734">
                  <c:v>1.803577</c:v>
                </c:pt>
                <c:pt idx="1735">
                  <c:v>1.8045930000000001</c:v>
                </c:pt>
                <c:pt idx="1736">
                  <c:v>1.8000890000000001</c:v>
                </c:pt>
                <c:pt idx="1737">
                  <c:v>1.796972</c:v>
                </c:pt>
                <c:pt idx="1738">
                  <c:v>1.7995489999999998</c:v>
                </c:pt>
                <c:pt idx="1739">
                  <c:v>1.7992970000000001</c:v>
                </c:pt>
                <c:pt idx="1740">
                  <c:v>1.798019</c:v>
                </c:pt>
                <c:pt idx="1741">
                  <c:v>1.796524</c:v>
                </c:pt>
                <c:pt idx="1742">
                  <c:v>1.7996379999999998</c:v>
                </c:pt>
                <c:pt idx="1743">
                  <c:v>1.7979880000000001</c:v>
                </c:pt>
                <c:pt idx="1744">
                  <c:v>1.79924</c:v>
                </c:pt>
                <c:pt idx="1745">
                  <c:v>1.795744</c:v>
                </c:pt>
                <c:pt idx="1746">
                  <c:v>1.7955410000000001</c:v>
                </c:pt>
                <c:pt idx="1747">
                  <c:v>1.800351</c:v>
                </c:pt>
                <c:pt idx="1748">
                  <c:v>1.799787</c:v>
                </c:pt>
                <c:pt idx="1749">
                  <c:v>1.7920319999999998</c:v>
                </c:pt>
                <c:pt idx="1750">
                  <c:v>1.7936540000000001</c:v>
                </c:pt>
                <c:pt idx="1751">
                  <c:v>1.7925580000000001</c:v>
                </c:pt>
                <c:pt idx="1752">
                  <c:v>1.7849840000000001</c:v>
                </c:pt>
                <c:pt idx="1753">
                  <c:v>1.781107</c:v>
                </c:pt>
                <c:pt idx="1754">
                  <c:v>1.7507250000000001</c:v>
                </c:pt>
                <c:pt idx="1755">
                  <c:v>1.7479279999999999</c:v>
                </c:pt>
                <c:pt idx="1756">
                  <c:v>1.749099</c:v>
                </c:pt>
                <c:pt idx="1757">
                  <c:v>1.75695</c:v>
                </c:pt>
                <c:pt idx="1758">
                  <c:v>1.756529</c:v>
                </c:pt>
                <c:pt idx="1759">
                  <c:v>1.7600419999999999</c:v>
                </c:pt>
                <c:pt idx="1760">
                  <c:v>1.7633619999999999</c:v>
                </c:pt>
                <c:pt idx="1761">
                  <c:v>1.7588900000000001</c:v>
                </c:pt>
                <c:pt idx="1762">
                  <c:v>1.7586200000000001</c:v>
                </c:pt>
                <c:pt idx="1763">
                  <c:v>1.7521249999999999</c:v>
                </c:pt>
                <c:pt idx="1764">
                  <c:v>1.7425349999999999</c:v>
                </c:pt>
                <c:pt idx="1765">
                  <c:v>1.7429250000000001</c:v>
                </c:pt>
                <c:pt idx="1766">
                  <c:v>1.7460770000000001</c:v>
                </c:pt>
                <c:pt idx="1767">
                  <c:v>1.7511220000000001</c:v>
                </c:pt>
                <c:pt idx="1768">
                  <c:v>1.7399770000000001</c:v>
                </c:pt>
                <c:pt idx="1769">
                  <c:v>1.7363729999999999</c:v>
                </c:pt>
                <c:pt idx="1770">
                  <c:v>1.7356690000000001</c:v>
                </c:pt>
                <c:pt idx="1771">
                  <c:v>1.741047</c:v>
                </c:pt>
                <c:pt idx="1772">
                  <c:v>1.7418740000000001</c:v>
                </c:pt>
                <c:pt idx="1773">
                  <c:v>1.7481680000000002</c:v>
                </c:pt>
                <c:pt idx="1774">
                  <c:v>1.762273</c:v>
                </c:pt>
                <c:pt idx="1775">
                  <c:v>1.7702560000000001</c:v>
                </c:pt>
                <c:pt idx="1776">
                  <c:v>1.7712110000000001</c:v>
                </c:pt>
                <c:pt idx="1777">
                  <c:v>1.751795</c:v>
                </c:pt>
                <c:pt idx="1778">
                  <c:v>1.763269</c:v>
                </c:pt>
                <c:pt idx="1779">
                  <c:v>1.767101</c:v>
                </c:pt>
                <c:pt idx="1780">
                  <c:v>1.766624</c:v>
                </c:pt>
                <c:pt idx="1781">
                  <c:v>1.7704390000000001</c:v>
                </c:pt>
                <c:pt idx="1782">
                  <c:v>1.7832140000000001</c:v>
                </c:pt>
                <c:pt idx="1783">
                  <c:v>1.7894809999999999</c:v>
                </c:pt>
                <c:pt idx="1784">
                  <c:v>1.7981720000000001</c:v>
                </c:pt>
                <c:pt idx="1785">
                  <c:v>1.7980320000000001</c:v>
                </c:pt>
                <c:pt idx="1786">
                  <c:v>1.8030300000000001</c:v>
                </c:pt>
                <c:pt idx="1787">
                  <c:v>1.796535</c:v>
                </c:pt>
                <c:pt idx="1788">
                  <c:v>1.7952699999999999</c:v>
                </c:pt>
                <c:pt idx="1789">
                  <c:v>1.7969619999999999</c:v>
                </c:pt>
                <c:pt idx="1790">
                  <c:v>1.809663</c:v>
                </c:pt>
                <c:pt idx="1791">
                  <c:v>1.8133379999999999</c:v>
                </c:pt>
                <c:pt idx="1792">
                  <c:v>1.813177</c:v>
                </c:pt>
                <c:pt idx="1793">
                  <c:v>1.8133189999999999</c:v>
                </c:pt>
                <c:pt idx="1794">
                  <c:v>1.8141430000000001</c:v>
                </c:pt>
                <c:pt idx="1795">
                  <c:v>1.8162530000000001</c:v>
                </c:pt>
                <c:pt idx="1796">
                  <c:v>1.821671</c:v>
                </c:pt>
                <c:pt idx="1797">
                  <c:v>1.8252280000000001</c:v>
                </c:pt>
                <c:pt idx="1798">
                  <c:v>1.823307</c:v>
                </c:pt>
                <c:pt idx="1799">
                  <c:v>1.821564</c:v>
                </c:pt>
                <c:pt idx="1800">
                  <c:v>1.820719</c:v>
                </c:pt>
                <c:pt idx="1801">
                  <c:v>1.8211870000000001</c:v>
                </c:pt>
                <c:pt idx="1802">
                  <c:v>1.8208329999999999</c:v>
                </c:pt>
                <c:pt idx="1803">
                  <c:v>1.8220499999999999</c:v>
                </c:pt>
                <c:pt idx="1804">
                  <c:v>1.8215129999999999</c:v>
                </c:pt>
                <c:pt idx="1805">
                  <c:v>1.8204549999999999</c:v>
                </c:pt>
                <c:pt idx="1806">
                  <c:v>1.8237109999999999</c:v>
                </c:pt>
                <c:pt idx="1807">
                  <c:v>1.82606</c:v>
                </c:pt>
                <c:pt idx="1808">
                  <c:v>1.8263959999999999</c:v>
                </c:pt>
                <c:pt idx="1809">
                  <c:v>1.828139</c:v>
                </c:pt>
                <c:pt idx="1810">
                  <c:v>1.834557</c:v>
                </c:pt>
                <c:pt idx="1811">
                  <c:v>1.8370649999999999</c:v>
                </c:pt>
                <c:pt idx="1812">
                  <c:v>1.8387980000000002</c:v>
                </c:pt>
                <c:pt idx="1813">
                  <c:v>1.830227</c:v>
                </c:pt>
                <c:pt idx="1814">
                  <c:v>1.8345009999999999</c:v>
                </c:pt>
                <c:pt idx="1815">
                  <c:v>1.8255569999999999</c:v>
                </c:pt>
                <c:pt idx="1816">
                  <c:v>1.8192219999999999</c:v>
                </c:pt>
                <c:pt idx="1817">
                  <c:v>1.810889</c:v>
                </c:pt>
                <c:pt idx="1818">
                  <c:v>1.800932</c:v>
                </c:pt>
                <c:pt idx="1819">
                  <c:v>1.8031740000000001</c:v>
                </c:pt>
                <c:pt idx="1820">
                  <c:v>1.7996449999999999</c:v>
                </c:pt>
                <c:pt idx="1821">
                  <c:v>1.792033</c:v>
                </c:pt>
                <c:pt idx="1822">
                  <c:v>1.786599</c:v>
                </c:pt>
                <c:pt idx="1823">
                  <c:v>1.7721519999999999</c:v>
                </c:pt>
                <c:pt idx="1824">
                  <c:v>1.7677510000000001</c:v>
                </c:pt>
                <c:pt idx="1825">
                  <c:v>1.766332</c:v>
                </c:pt>
                <c:pt idx="1826">
                  <c:v>1.770092</c:v>
                </c:pt>
                <c:pt idx="1827">
                  <c:v>1.773501</c:v>
                </c:pt>
                <c:pt idx="1828">
                  <c:v>1.76051</c:v>
                </c:pt>
                <c:pt idx="1829">
                  <c:v>1.762554</c:v>
                </c:pt>
                <c:pt idx="1830">
                  <c:v>1.7644769999999999</c:v>
                </c:pt>
                <c:pt idx="1831">
                  <c:v>1.7573859999999999</c:v>
                </c:pt>
                <c:pt idx="1832">
                  <c:v>1.75274</c:v>
                </c:pt>
                <c:pt idx="1833">
                  <c:v>1.780249</c:v>
                </c:pt>
                <c:pt idx="1834">
                  <c:v>1.77549</c:v>
                </c:pt>
                <c:pt idx="1835">
                  <c:v>1.759145</c:v>
                </c:pt>
                <c:pt idx="1836">
                  <c:v>1.72464</c:v>
                </c:pt>
                <c:pt idx="1837">
                  <c:v>1.7169810000000001</c:v>
                </c:pt>
                <c:pt idx="1838">
                  <c:v>1.7214309999999999</c:v>
                </c:pt>
                <c:pt idx="1839">
                  <c:v>1.7204250000000001</c:v>
                </c:pt>
                <c:pt idx="1840">
                  <c:v>1.720674</c:v>
                </c:pt>
                <c:pt idx="1841">
                  <c:v>1.72251</c:v>
                </c:pt>
                <c:pt idx="1842">
                  <c:v>1.722594</c:v>
                </c:pt>
                <c:pt idx="1843">
                  <c:v>1.7200609999999998</c:v>
                </c:pt>
                <c:pt idx="1844">
                  <c:v>1.726326</c:v>
                </c:pt>
                <c:pt idx="1845">
                  <c:v>1.723897</c:v>
                </c:pt>
                <c:pt idx="1846">
                  <c:v>1.7219820000000001</c:v>
                </c:pt>
                <c:pt idx="1847">
                  <c:v>1.72464</c:v>
                </c:pt>
                <c:pt idx="1848">
                  <c:v>1.722453</c:v>
                </c:pt>
                <c:pt idx="1849">
                  <c:v>1.722766</c:v>
                </c:pt>
                <c:pt idx="1850">
                  <c:v>1.7256480000000001</c:v>
                </c:pt>
                <c:pt idx="1851">
                  <c:v>1.729563</c:v>
                </c:pt>
                <c:pt idx="1852">
                  <c:v>1.7236629999999999</c:v>
                </c:pt>
                <c:pt idx="1853">
                  <c:v>1.7183359999999999</c:v>
                </c:pt>
                <c:pt idx="1854">
                  <c:v>1.7118259999999998</c:v>
                </c:pt>
                <c:pt idx="1855">
                  <c:v>1.6990240000000001</c:v>
                </c:pt>
                <c:pt idx="1856">
                  <c:v>1.693085</c:v>
                </c:pt>
                <c:pt idx="1857">
                  <c:v>1.6743459999999999</c:v>
                </c:pt>
                <c:pt idx="1858">
                  <c:v>1.639205</c:v>
                </c:pt>
                <c:pt idx="1859">
                  <c:v>1.6319569999999999</c:v>
                </c:pt>
                <c:pt idx="1860">
                  <c:v>1.518546</c:v>
                </c:pt>
                <c:pt idx="1861">
                  <c:v>1.4122239999999999</c:v>
                </c:pt>
                <c:pt idx="1862">
                  <c:v>1.411454</c:v>
                </c:pt>
                <c:pt idx="1863">
                  <c:v>1.411454</c:v>
                </c:pt>
                <c:pt idx="1864">
                  <c:v>1.4102540000000001</c:v>
                </c:pt>
                <c:pt idx="1865">
                  <c:v>1.423136</c:v>
                </c:pt>
                <c:pt idx="1866">
                  <c:v>1.4072089999999999</c:v>
                </c:pt>
                <c:pt idx="1867">
                  <c:v>1.4153169999999999</c:v>
                </c:pt>
                <c:pt idx="1868">
                  <c:v>1.431476</c:v>
                </c:pt>
                <c:pt idx="1869">
                  <c:v>1.443009</c:v>
                </c:pt>
                <c:pt idx="1870">
                  <c:v>1.4467509999999999</c:v>
                </c:pt>
                <c:pt idx="1871">
                  <c:v>1.449921</c:v>
                </c:pt>
                <c:pt idx="1872">
                  <c:v>1.4552529999999999</c:v>
                </c:pt>
                <c:pt idx="1873">
                  <c:v>1.427384</c:v>
                </c:pt>
                <c:pt idx="1874">
                  <c:v>1.4205890000000001</c:v>
                </c:pt>
                <c:pt idx="1875">
                  <c:v>1.377008</c:v>
                </c:pt>
                <c:pt idx="1876">
                  <c:v>1.3582369999999999</c:v>
                </c:pt>
                <c:pt idx="1877">
                  <c:v>1.373907</c:v>
                </c:pt>
                <c:pt idx="1878">
                  <c:v>1.3714360000000001</c:v>
                </c:pt>
                <c:pt idx="1879">
                  <c:v>1.3718300000000001</c:v>
                </c:pt>
                <c:pt idx="1880">
                  <c:v>1.37019</c:v>
                </c:pt>
                <c:pt idx="1881">
                  <c:v>1.374468</c:v>
                </c:pt>
                <c:pt idx="1882">
                  <c:v>1.382763</c:v>
                </c:pt>
                <c:pt idx="1883">
                  <c:v>1.402811</c:v>
                </c:pt>
                <c:pt idx="1884">
                  <c:v>1.404083</c:v>
                </c:pt>
                <c:pt idx="1885">
                  <c:v>1.4047499999999999</c:v>
                </c:pt>
                <c:pt idx="1886">
                  <c:v>1.3983050000000001</c:v>
                </c:pt>
                <c:pt idx="1887">
                  <c:v>1.3871340000000001</c:v>
                </c:pt>
                <c:pt idx="1888">
                  <c:v>1.3764289999999999</c:v>
                </c:pt>
                <c:pt idx="1889">
                  <c:v>1.374458</c:v>
                </c:pt>
                <c:pt idx="1890">
                  <c:v>1.362247</c:v>
                </c:pt>
                <c:pt idx="1891">
                  <c:v>1.3651150000000001</c:v>
                </c:pt>
                <c:pt idx="1892">
                  <c:v>1.3631800000000001</c:v>
                </c:pt>
                <c:pt idx="1893">
                  <c:v>1.3515740000000001</c:v>
                </c:pt>
                <c:pt idx="1894">
                  <c:v>1.356279</c:v>
                </c:pt>
                <c:pt idx="1895">
                  <c:v>1.362525</c:v>
                </c:pt>
                <c:pt idx="1896">
                  <c:v>1.3606389999999999</c:v>
                </c:pt>
                <c:pt idx="1897">
                  <c:v>1.357972</c:v>
                </c:pt>
                <c:pt idx="1898">
                  <c:v>1.358446</c:v>
                </c:pt>
                <c:pt idx="1899">
                  <c:v>1.364306</c:v>
                </c:pt>
                <c:pt idx="1900">
                  <c:v>1.370689</c:v>
                </c:pt>
                <c:pt idx="1901">
                  <c:v>1.371092</c:v>
                </c:pt>
                <c:pt idx="1902">
                  <c:v>1.3703479999999999</c:v>
                </c:pt>
                <c:pt idx="1903">
                  <c:v>1.3695010000000001</c:v>
                </c:pt>
                <c:pt idx="1904">
                  <c:v>1.3725000000000001</c:v>
                </c:pt>
                <c:pt idx="1905">
                  <c:v>1.372655</c:v>
                </c:pt>
                <c:pt idx="1906">
                  <c:v>1.3727320000000001</c:v>
                </c:pt>
                <c:pt idx="1907">
                  <c:v>1.3765320000000001</c:v>
                </c:pt>
                <c:pt idx="1908">
                  <c:v>1.3765320000000001</c:v>
                </c:pt>
                <c:pt idx="1909">
                  <c:v>1.379175</c:v>
                </c:pt>
                <c:pt idx="1910">
                  <c:v>1.3834819999999999</c:v>
                </c:pt>
                <c:pt idx="1911">
                  <c:v>1.3907119999999999</c:v>
                </c:pt>
                <c:pt idx="1912">
                  <c:v>1.3922460000000001</c:v>
                </c:pt>
                <c:pt idx="1913">
                  <c:v>1.3963809999999999</c:v>
                </c:pt>
                <c:pt idx="1914">
                  <c:v>1.4089309999999999</c:v>
                </c:pt>
                <c:pt idx="1915">
                  <c:v>1.4089309999999999</c:v>
                </c:pt>
                <c:pt idx="1916">
                  <c:v>1.403805</c:v>
                </c:pt>
                <c:pt idx="1917">
                  <c:v>1.400625</c:v>
                </c:pt>
                <c:pt idx="1918">
                  <c:v>1.402995</c:v>
                </c:pt>
                <c:pt idx="1919">
                  <c:v>1.40781</c:v>
                </c:pt>
                <c:pt idx="1920">
                  <c:v>1.4087190000000001</c:v>
                </c:pt>
                <c:pt idx="1921">
                  <c:v>1.4081730000000001</c:v>
                </c:pt>
                <c:pt idx="1922">
                  <c:v>1.4001859999999999</c:v>
                </c:pt>
                <c:pt idx="1923">
                  <c:v>1.3623609999999999</c:v>
                </c:pt>
                <c:pt idx="1924">
                  <c:v>1.3822369999999999</c:v>
                </c:pt>
                <c:pt idx="1925">
                  <c:v>1.3334109999999999</c:v>
                </c:pt>
                <c:pt idx="1926">
                  <c:v>1.3137129999999999</c:v>
                </c:pt>
                <c:pt idx="1927">
                  <c:v>1.328832</c:v>
                </c:pt>
                <c:pt idx="1928">
                  <c:v>1.3345069999999999</c:v>
                </c:pt>
                <c:pt idx="1929">
                  <c:v>1.3250219999999999</c:v>
                </c:pt>
                <c:pt idx="1930">
                  <c:v>1.3207</c:v>
                </c:pt>
                <c:pt idx="1931">
                  <c:v>1.3190269999999999</c:v>
                </c:pt>
                <c:pt idx="1932">
                  <c:v>1.3180190000000001</c:v>
                </c:pt>
                <c:pt idx="1933">
                  <c:v>1.3169580000000001</c:v>
                </c:pt>
                <c:pt idx="1934">
                  <c:v>1.3115520000000001</c:v>
                </c:pt>
                <c:pt idx="1935">
                  <c:v>1.303283</c:v>
                </c:pt>
                <c:pt idx="1936">
                  <c:v>1.3037840000000001</c:v>
                </c:pt>
                <c:pt idx="1937">
                  <c:v>1.304529</c:v>
                </c:pt>
                <c:pt idx="1938">
                  <c:v>1.3031060000000001</c:v>
                </c:pt>
                <c:pt idx="1939">
                  <c:v>1.300702</c:v>
                </c:pt>
                <c:pt idx="1940">
                  <c:v>1.2990010000000001</c:v>
                </c:pt>
                <c:pt idx="1941">
                  <c:v>1.298327</c:v>
                </c:pt>
                <c:pt idx="1942">
                  <c:v>1.291018</c:v>
                </c:pt>
                <c:pt idx="1943">
                  <c:v>1.289307</c:v>
                </c:pt>
                <c:pt idx="1944">
                  <c:v>1.2681290000000001</c:v>
                </c:pt>
                <c:pt idx="1945">
                  <c:v>1.257957</c:v>
                </c:pt>
                <c:pt idx="1946">
                  <c:v>1.2584029999999999</c:v>
                </c:pt>
                <c:pt idx="1947">
                  <c:v>1.255045</c:v>
                </c:pt>
                <c:pt idx="1948">
                  <c:v>1.255045</c:v>
                </c:pt>
                <c:pt idx="1949">
                  <c:v>1.2509999999999999</c:v>
                </c:pt>
                <c:pt idx="1950">
                  <c:v>1.249981</c:v>
                </c:pt>
                <c:pt idx="1951">
                  <c:v>1.2547950000000001</c:v>
                </c:pt>
                <c:pt idx="1952">
                  <c:v>1.254356</c:v>
                </c:pt>
                <c:pt idx="1953">
                  <c:v>1.2437309999999999</c:v>
                </c:pt>
                <c:pt idx="1954">
                  <c:v>1.2327650000000001</c:v>
                </c:pt>
                <c:pt idx="1955">
                  <c:v>1.2189570000000001</c:v>
                </c:pt>
                <c:pt idx="1956">
                  <c:v>1.2112560000000001</c:v>
                </c:pt>
                <c:pt idx="1957">
                  <c:v>1.199713</c:v>
                </c:pt>
                <c:pt idx="1958">
                  <c:v>1.1855739999999999</c:v>
                </c:pt>
                <c:pt idx="1959">
                  <c:v>1.1826780000000001</c:v>
                </c:pt>
                <c:pt idx="1960">
                  <c:v>1.181027</c:v>
                </c:pt>
                <c:pt idx="1961">
                  <c:v>1.1840539999999999</c:v>
                </c:pt>
                <c:pt idx="1962">
                  <c:v>1.184804</c:v>
                </c:pt>
                <c:pt idx="1963">
                  <c:v>1.184804</c:v>
                </c:pt>
                <c:pt idx="1964">
                  <c:v>1.184804</c:v>
                </c:pt>
                <c:pt idx="1965">
                  <c:v>1.140385</c:v>
                </c:pt>
                <c:pt idx="1966">
                  <c:v>1.1097889999999999</c:v>
                </c:pt>
                <c:pt idx="1967">
                  <c:v>1.102228</c:v>
                </c:pt>
                <c:pt idx="1968">
                  <c:v>1.103307</c:v>
                </c:pt>
                <c:pt idx="1969">
                  <c:v>1.1071500000000001</c:v>
                </c:pt>
                <c:pt idx="1970">
                  <c:v>1.126252</c:v>
                </c:pt>
                <c:pt idx="1971">
                  <c:v>1.1215740000000001</c:v>
                </c:pt>
                <c:pt idx="1972">
                  <c:v>1.121815</c:v>
                </c:pt>
                <c:pt idx="1973">
                  <c:v>1.1229549999999999</c:v>
                </c:pt>
                <c:pt idx="1974">
                  <c:v>1.131127</c:v>
                </c:pt>
                <c:pt idx="1975">
                  <c:v>1.1345719999999999</c:v>
                </c:pt>
                <c:pt idx="1976">
                  <c:v>1.1658379999999999</c:v>
                </c:pt>
                <c:pt idx="1977">
                  <c:v>1.1676409999999999</c:v>
                </c:pt>
                <c:pt idx="1978">
                  <c:v>1.1630419999999999</c:v>
                </c:pt>
                <c:pt idx="1979">
                  <c:v>1.1604719999999999</c:v>
                </c:pt>
                <c:pt idx="1980">
                  <c:v>1.1579139999999999</c:v>
                </c:pt>
                <c:pt idx="1981">
                  <c:v>1.127192</c:v>
                </c:pt>
                <c:pt idx="1982">
                  <c:v>1.0874600000000001</c:v>
                </c:pt>
                <c:pt idx="1983">
                  <c:v>1.097566</c:v>
                </c:pt>
                <c:pt idx="1984">
                  <c:v>1.089621</c:v>
                </c:pt>
                <c:pt idx="1985">
                  <c:v>1.0868439999999999</c:v>
                </c:pt>
                <c:pt idx="1986">
                  <c:v>1.081331</c:v>
                </c:pt>
                <c:pt idx="1987">
                  <c:v>1.057204</c:v>
                </c:pt>
                <c:pt idx="1988">
                  <c:v>1.0586450000000001</c:v>
                </c:pt>
                <c:pt idx="1989">
                  <c:v>1.0357210000000001</c:v>
                </c:pt>
                <c:pt idx="1990">
                  <c:v>0.99958800000000003</c:v>
                </c:pt>
                <c:pt idx="1991">
                  <c:v>0.94178600000000001</c:v>
                </c:pt>
                <c:pt idx="1992">
                  <c:v>0.94178600000000001</c:v>
                </c:pt>
                <c:pt idx="1993">
                  <c:v>0.94079900000000005</c:v>
                </c:pt>
                <c:pt idx="1994">
                  <c:v>0.94961499999999999</c:v>
                </c:pt>
                <c:pt idx="1995">
                  <c:v>0.93793000000000004</c:v>
                </c:pt>
                <c:pt idx="1996">
                  <c:v>0.917381</c:v>
                </c:pt>
                <c:pt idx="1997">
                  <c:v>0.90185700000000002</c:v>
                </c:pt>
                <c:pt idx="1998">
                  <c:v>0.87732100000000002</c:v>
                </c:pt>
                <c:pt idx="1999">
                  <c:v>0.85963800000000001</c:v>
                </c:pt>
                <c:pt idx="2000">
                  <c:v>0.84522299999999995</c:v>
                </c:pt>
                <c:pt idx="2001">
                  <c:v>0.81807399999999997</c:v>
                </c:pt>
                <c:pt idx="2002">
                  <c:v>0.80827199999999999</c:v>
                </c:pt>
                <c:pt idx="2003">
                  <c:v>0.79343300000000005</c:v>
                </c:pt>
                <c:pt idx="2004">
                  <c:v>0.80131300000000005</c:v>
                </c:pt>
                <c:pt idx="2005">
                  <c:v>0.82466300000000003</c:v>
                </c:pt>
                <c:pt idx="2006">
                  <c:v>0.79546700000000004</c:v>
                </c:pt>
                <c:pt idx="2007">
                  <c:v>0.79728399999999999</c:v>
                </c:pt>
                <c:pt idx="2008">
                  <c:v>0.71</c:v>
                </c:pt>
                <c:pt idx="2009">
                  <c:v>0.71588200000000002</c:v>
                </c:pt>
                <c:pt idx="2010">
                  <c:v>0.70299800000000001</c:v>
                </c:pt>
                <c:pt idx="2011">
                  <c:v>0.64171400000000001</c:v>
                </c:pt>
                <c:pt idx="2012">
                  <c:v>0.65408100000000002</c:v>
                </c:pt>
                <c:pt idx="2013">
                  <c:v>0.67102600000000001</c:v>
                </c:pt>
                <c:pt idx="2014">
                  <c:v>0.74501399999999995</c:v>
                </c:pt>
                <c:pt idx="2015">
                  <c:v>0.88968400000000003</c:v>
                </c:pt>
                <c:pt idx="2016">
                  <c:v>0.88745799999999997</c:v>
                </c:pt>
                <c:pt idx="2017">
                  <c:v>0.91653200000000001</c:v>
                </c:pt>
                <c:pt idx="2018">
                  <c:v>0.984375</c:v>
                </c:pt>
                <c:pt idx="2019">
                  <c:v>1.0871569999999999</c:v>
                </c:pt>
                <c:pt idx="2020">
                  <c:v>1.06602</c:v>
                </c:pt>
                <c:pt idx="2021">
                  <c:v>0.90575700000000003</c:v>
                </c:pt>
                <c:pt idx="2022">
                  <c:v>0.89257699999999995</c:v>
                </c:pt>
                <c:pt idx="2023">
                  <c:v>0.84647300000000003</c:v>
                </c:pt>
                <c:pt idx="2024">
                  <c:v>0.83682599999999996</c:v>
                </c:pt>
                <c:pt idx="2025">
                  <c:v>0.826233</c:v>
                </c:pt>
                <c:pt idx="2026">
                  <c:v>0.82926800000000001</c:v>
                </c:pt>
                <c:pt idx="2027">
                  <c:v>0.83506400000000003</c:v>
                </c:pt>
                <c:pt idx="2028">
                  <c:v>0.86497199999999996</c:v>
                </c:pt>
                <c:pt idx="2029">
                  <c:v>0.87676799999999999</c:v>
                </c:pt>
                <c:pt idx="2030">
                  <c:v>0.79209700000000005</c:v>
                </c:pt>
                <c:pt idx="2031">
                  <c:v>0.79209700000000005</c:v>
                </c:pt>
                <c:pt idx="2032">
                  <c:v>0.73806300000000002</c:v>
                </c:pt>
                <c:pt idx="2033">
                  <c:v>0.74235799999999996</c:v>
                </c:pt>
                <c:pt idx="2034">
                  <c:v>0.72814900000000005</c:v>
                </c:pt>
                <c:pt idx="2035">
                  <c:v>0.69801999999999997</c:v>
                </c:pt>
                <c:pt idx="2036">
                  <c:v>0.69550299999999998</c:v>
                </c:pt>
                <c:pt idx="2037">
                  <c:v>0.66867900000000002</c:v>
                </c:pt>
                <c:pt idx="2038">
                  <c:v>0.655586</c:v>
                </c:pt>
                <c:pt idx="2039">
                  <c:v>0.68145900000000004</c:v>
                </c:pt>
                <c:pt idx="2040">
                  <c:v>0.69767299999999999</c:v>
                </c:pt>
                <c:pt idx="2041">
                  <c:v>0.694438</c:v>
                </c:pt>
                <c:pt idx="2042">
                  <c:v>0.68940800000000002</c:v>
                </c:pt>
                <c:pt idx="2043">
                  <c:v>0.68900799999999995</c:v>
                </c:pt>
                <c:pt idx="2044">
                  <c:v>0.70691300000000001</c:v>
                </c:pt>
                <c:pt idx="2045">
                  <c:v>0.704125</c:v>
                </c:pt>
                <c:pt idx="2046">
                  <c:v>0.70302699999999996</c:v>
                </c:pt>
                <c:pt idx="2047">
                  <c:v>0.70578399999999997</c:v>
                </c:pt>
                <c:pt idx="2048">
                  <c:v>0.69172400000000001</c:v>
                </c:pt>
                <c:pt idx="2049">
                  <c:v>0.66776199999999997</c:v>
                </c:pt>
                <c:pt idx="2050">
                  <c:v>0.65784299999999996</c:v>
                </c:pt>
                <c:pt idx="2051">
                  <c:v>0.64929000000000003</c:v>
                </c:pt>
                <c:pt idx="2052">
                  <c:v>0.62647799999999998</c:v>
                </c:pt>
                <c:pt idx="2053">
                  <c:v>0.62312500000000004</c:v>
                </c:pt>
                <c:pt idx="2054">
                  <c:v>0.62354699999999996</c:v>
                </c:pt>
                <c:pt idx="2055">
                  <c:v>0.60758500000000004</c:v>
                </c:pt>
                <c:pt idx="2056">
                  <c:v>0.61456</c:v>
                </c:pt>
                <c:pt idx="2057">
                  <c:v>0.61089400000000005</c:v>
                </c:pt>
                <c:pt idx="2058">
                  <c:v>0.61229500000000003</c:v>
                </c:pt>
                <c:pt idx="2059">
                  <c:v>0.622143</c:v>
                </c:pt>
                <c:pt idx="2060">
                  <c:v>0.58221699999999998</c:v>
                </c:pt>
                <c:pt idx="2061">
                  <c:v>0.55406599999999995</c:v>
                </c:pt>
                <c:pt idx="2062">
                  <c:v>0.53904799999999997</c:v>
                </c:pt>
                <c:pt idx="2063">
                  <c:v>0.53768300000000002</c:v>
                </c:pt>
                <c:pt idx="2064">
                  <c:v>0.53807099999999997</c:v>
                </c:pt>
                <c:pt idx="2065">
                  <c:v>0.55548500000000001</c:v>
                </c:pt>
                <c:pt idx="2066">
                  <c:v>0.56596100000000005</c:v>
                </c:pt>
                <c:pt idx="2067">
                  <c:v>0.56383399999999995</c:v>
                </c:pt>
                <c:pt idx="2068">
                  <c:v>0.56547000000000003</c:v>
                </c:pt>
                <c:pt idx="2069">
                  <c:v>0.558782</c:v>
                </c:pt>
                <c:pt idx="2070">
                  <c:v>0.57376000000000005</c:v>
                </c:pt>
                <c:pt idx="2071">
                  <c:v>0.57147099999999995</c:v>
                </c:pt>
                <c:pt idx="2072">
                  <c:v>0.57062800000000002</c:v>
                </c:pt>
                <c:pt idx="2073">
                  <c:v>0.54927400000000004</c:v>
                </c:pt>
                <c:pt idx="2074">
                  <c:v>0.52850399999999997</c:v>
                </c:pt>
                <c:pt idx="2075">
                  <c:v>0.52538499999999999</c:v>
                </c:pt>
                <c:pt idx="2076">
                  <c:v>0.53412499999999996</c:v>
                </c:pt>
                <c:pt idx="2077">
                  <c:v>0.51763099999999995</c:v>
                </c:pt>
                <c:pt idx="2078">
                  <c:v>0.53530599999999995</c:v>
                </c:pt>
                <c:pt idx="2079">
                  <c:v>0.54111100000000001</c:v>
                </c:pt>
                <c:pt idx="2080">
                  <c:v>0.53787700000000005</c:v>
                </c:pt>
                <c:pt idx="2081">
                  <c:v>0.53471400000000002</c:v>
                </c:pt>
              </c:numCache>
            </c:numRef>
          </c:val>
          <c:smooth val="0"/>
        </c:ser>
        <c:ser>
          <c:idx val="6"/>
          <c:order val="2"/>
          <c:tx>
            <c:strRef>
              <c:f>Sheet1!$AX$3</c:f>
              <c:strCache>
                <c:ptCount val="1"/>
                <c:pt idx="0">
                  <c:v>5y</c:v>
                </c:pt>
              </c:strCache>
            </c:strRef>
          </c:tx>
          <c:spPr>
            <a:ln w="25400">
              <a:solidFill>
                <a:srgbClr val="FF0000"/>
              </a:solidFill>
              <a:prstDash val="solid"/>
            </a:ln>
          </c:spPr>
          <c:marker>
            <c:symbol val="none"/>
          </c:marker>
          <c:cat>
            <c:numRef>
              <c:f>Sheet1!$AP$6:$AP$2090</c:f>
              <c:numCache>
                <c:formatCode>[$-409]d\-mmm;@</c:formatCode>
                <c:ptCount val="2085"/>
                <c:pt idx="0">
                  <c:v>40917</c:v>
                </c:pt>
                <c:pt idx="1">
                  <c:v>40918</c:v>
                </c:pt>
                <c:pt idx="2">
                  <c:v>40919</c:v>
                </c:pt>
                <c:pt idx="3">
                  <c:v>40920</c:v>
                </c:pt>
                <c:pt idx="4">
                  <c:v>40921</c:v>
                </c:pt>
                <c:pt idx="5">
                  <c:v>40924</c:v>
                </c:pt>
                <c:pt idx="6">
                  <c:v>40925</c:v>
                </c:pt>
                <c:pt idx="7">
                  <c:v>40926</c:v>
                </c:pt>
                <c:pt idx="8">
                  <c:v>40927</c:v>
                </c:pt>
                <c:pt idx="9">
                  <c:v>40928</c:v>
                </c:pt>
                <c:pt idx="10">
                  <c:v>40931</c:v>
                </c:pt>
                <c:pt idx="11">
                  <c:v>40932</c:v>
                </c:pt>
                <c:pt idx="12">
                  <c:v>40933</c:v>
                </c:pt>
                <c:pt idx="13">
                  <c:v>40934</c:v>
                </c:pt>
                <c:pt idx="14">
                  <c:v>40935</c:v>
                </c:pt>
                <c:pt idx="15">
                  <c:v>40938</c:v>
                </c:pt>
                <c:pt idx="16">
                  <c:v>40939</c:v>
                </c:pt>
                <c:pt idx="17">
                  <c:v>40940</c:v>
                </c:pt>
                <c:pt idx="18">
                  <c:v>40941</c:v>
                </c:pt>
                <c:pt idx="19">
                  <c:v>40942</c:v>
                </c:pt>
                <c:pt idx="20">
                  <c:v>40945</c:v>
                </c:pt>
                <c:pt idx="21">
                  <c:v>40946</c:v>
                </c:pt>
                <c:pt idx="22">
                  <c:v>40947</c:v>
                </c:pt>
                <c:pt idx="23">
                  <c:v>40948</c:v>
                </c:pt>
                <c:pt idx="24">
                  <c:v>40949</c:v>
                </c:pt>
                <c:pt idx="25">
                  <c:v>40952</c:v>
                </c:pt>
                <c:pt idx="26">
                  <c:v>40953</c:v>
                </c:pt>
                <c:pt idx="27">
                  <c:v>40954</c:v>
                </c:pt>
                <c:pt idx="28">
                  <c:v>40955</c:v>
                </c:pt>
                <c:pt idx="29">
                  <c:v>40956</c:v>
                </c:pt>
                <c:pt idx="30">
                  <c:v>40959</c:v>
                </c:pt>
                <c:pt idx="31">
                  <c:v>40960</c:v>
                </c:pt>
                <c:pt idx="32">
                  <c:v>40961</c:v>
                </c:pt>
                <c:pt idx="33">
                  <c:v>40962</c:v>
                </c:pt>
                <c:pt idx="34">
                  <c:v>40963</c:v>
                </c:pt>
                <c:pt idx="35">
                  <c:v>40966</c:v>
                </c:pt>
                <c:pt idx="36">
                  <c:v>40967</c:v>
                </c:pt>
                <c:pt idx="37">
                  <c:v>40968</c:v>
                </c:pt>
                <c:pt idx="38">
                  <c:v>40969</c:v>
                </c:pt>
                <c:pt idx="39">
                  <c:v>40970</c:v>
                </c:pt>
                <c:pt idx="40">
                  <c:v>40973</c:v>
                </c:pt>
                <c:pt idx="41">
                  <c:v>40974</c:v>
                </c:pt>
                <c:pt idx="42">
                  <c:v>40976</c:v>
                </c:pt>
                <c:pt idx="43">
                  <c:v>40977</c:v>
                </c:pt>
                <c:pt idx="44">
                  <c:v>40980</c:v>
                </c:pt>
                <c:pt idx="45">
                  <c:v>40981</c:v>
                </c:pt>
                <c:pt idx="46">
                  <c:v>40982</c:v>
                </c:pt>
                <c:pt idx="47">
                  <c:v>40983</c:v>
                </c:pt>
                <c:pt idx="48">
                  <c:v>40984</c:v>
                </c:pt>
                <c:pt idx="49">
                  <c:v>40987</c:v>
                </c:pt>
                <c:pt idx="50">
                  <c:v>40988</c:v>
                </c:pt>
                <c:pt idx="51">
                  <c:v>40989</c:v>
                </c:pt>
                <c:pt idx="52">
                  <c:v>40990</c:v>
                </c:pt>
                <c:pt idx="53">
                  <c:v>40991</c:v>
                </c:pt>
                <c:pt idx="54">
                  <c:v>40994</c:v>
                </c:pt>
                <c:pt idx="55">
                  <c:v>40995</c:v>
                </c:pt>
                <c:pt idx="56">
                  <c:v>40996</c:v>
                </c:pt>
                <c:pt idx="57">
                  <c:v>40997</c:v>
                </c:pt>
                <c:pt idx="58">
                  <c:v>40998</c:v>
                </c:pt>
                <c:pt idx="59">
                  <c:v>41001</c:v>
                </c:pt>
                <c:pt idx="60">
                  <c:v>41002</c:v>
                </c:pt>
                <c:pt idx="61">
                  <c:v>41003</c:v>
                </c:pt>
                <c:pt idx="62">
                  <c:v>41004</c:v>
                </c:pt>
                <c:pt idx="63">
                  <c:v>41009</c:v>
                </c:pt>
                <c:pt idx="64">
                  <c:v>41010</c:v>
                </c:pt>
                <c:pt idx="65">
                  <c:v>41011</c:v>
                </c:pt>
                <c:pt idx="66">
                  <c:v>41016</c:v>
                </c:pt>
                <c:pt idx="67">
                  <c:v>41017</c:v>
                </c:pt>
                <c:pt idx="68">
                  <c:v>41018</c:v>
                </c:pt>
                <c:pt idx="69">
                  <c:v>41019</c:v>
                </c:pt>
                <c:pt idx="70">
                  <c:v>41022</c:v>
                </c:pt>
                <c:pt idx="71">
                  <c:v>41023</c:v>
                </c:pt>
                <c:pt idx="72">
                  <c:v>41024</c:v>
                </c:pt>
                <c:pt idx="73">
                  <c:v>41025</c:v>
                </c:pt>
                <c:pt idx="74">
                  <c:v>41026</c:v>
                </c:pt>
                <c:pt idx="75">
                  <c:v>41029</c:v>
                </c:pt>
                <c:pt idx="76">
                  <c:v>41031</c:v>
                </c:pt>
                <c:pt idx="77">
                  <c:v>41032</c:v>
                </c:pt>
                <c:pt idx="78">
                  <c:v>41033</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41065</c:v>
                </c:pt>
                <c:pt idx="99">
                  <c:v>41066</c:v>
                </c:pt>
                <c:pt idx="100">
                  <c:v>41067</c:v>
                </c:pt>
                <c:pt idx="101">
                  <c:v>41068</c:v>
                </c:pt>
                <c:pt idx="102">
                  <c:v>41071</c:v>
                </c:pt>
                <c:pt idx="103">
                  <c:v>41072</c:v>
                </c:pt>
                <c:pt idx="104">
                  <c:v>41073</c:v>
                </c:pt>
                <c:pt idx="105">
                  <c:v>41074</c:v>
                </c:pt>
                <c:pt idx="106">
                  <c:v>41075</c:v>
                </c:pt>
                <c:pt idx="107">
                  <c:v>41078</c:v>
                </c:pt>
                <c:pt idx="108">
                  <c:v>41079</c:v>
                </c:pt>
                <c:pt idx="109">
                  <c:v>41080</c:v>
                </c:pt>
                <c:pt idx="110">
                  <c:v>41081</c:v>
                </c:pt>
                <c:pt idx="111">
                  <c:v>41082</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41124</c:v>
                </c:pt>
                <c:pt idx="141">
                  <c:v>41127</c:v>
                </c:pt>
                <c:pt idx="142">
                  <c:v>41128</c:v>
                </c:pt>
                <c:pt idx="143">
                  <c:v>41129</c:v>
                </c:pt>
                <c:pt idx="144">
                  <c:v>41130</c:v>
                </c:pt>
                <c:pt idx="145">
                  <c:v>41131</c:v>
                </c:pt>
                <c:pt idx="146">
                  <c:v>41135</c:v>
                </c:pt>
                <c:pt idx="147">
                  <c:v>41136</c:v>
                </c:pt>
                <c:pt idx="148">
                  <c:v>41137</c:v>
                </c:pt>
                <c:pt idx="149">
                  <c:v>41138</c:v>
                </c:pt>
                <c:pt idx="150">
                  <c:v>41141</c:v>
                </c:pt>
                <c:pt idx="151">
                  <c:v>41142</c:v>
                </c:pt>
                <c:pt idx="152">
                  <c:v>41143</c:v>
                </c:pt>
                <c:pt idx="153">
                  <c:v>41144</c:v>
                </c:pt>
                <c:pt idx="154">
                  <c:v>41145</c:v>
                </c:pt>
                <c:pt idx="155">
                  <c:v>41148</c:v>
                </c:pt>
                <c:pt idx="156">
                  <c:v>41149</c:v>
                </c:pt>
                <c:pt idx="157">
                  <c:v>41150</c:v>
                </c:pt>
                <c:pt idx="158">
                  <c:v>41151</c:v>
                </c:pt>
                <c:pt idx="159">
                  <c:v>41152</c:v>
                </c:pt>
                <c:pt idx="160">
                  <c:v>41155</c:v>
                </c:pt>
                <c:pt idx="161">
                  <c:v>41156</c:v>
                </c:pt>
                <c:pt idx="162">
                  <c:v>41157</c:v>
                </c:pt>
                <c:pt idx="163">
                  <c:v>41158</c:v>
                </c:pt>
                <c:pt idx="164">
                  <c:v>41159</c:v>
                </c:pt>
                <c:pt idx="165">
                  <c:v>41162</c:v>
                </c:pt>
                <c:pt idx="166">
                  <c:v>41163</c:v>
                </c:pt>
                <c:pt idx="167">
                  <c:v>41164</c:v>
                </c:pt>
                <c:pt idx="168">
                  <c:v>41165</c:v>
                </c:pt>
                <c:pt idx="169">
                  <c:v>41166</c:v>
                </c:pt>
                <c:pt idx="170">
                  <c:v>41169</c:v>
                </c:pt>
                <c:pt idx="171">
                  <c:v>41170</c:v>
                </c:pt>
                <c:pt idx="172">
                  <c:v>41171</c:v>
                </c:pt>
                <c:pt idx="173">
                  <c:v>41172</c:v>
                </c:pt>
                <c:pt idx="174">
                  <c:v>41173</c:v>
                </c:pt>
                <c:pt idx="175">
                  <c:v>41176</c:v>
                </c:pt>
                <c:pt idx="176">
                  <c:v>41177</c:v>
                </c:pt>
                <c:pt idx="177">
                  <c:v>41178</c:v>
                </c:pt>
                <c:pt idx="178">
                  <c:v>41179</c:v>
                </c:pt>
                <c:pt idx="179">
                  <c:v>41180</c:v>
                </c:pt>
                <c:pt idx="180">
                  <c:v>41183</c:v>
                </c:pt>
                <c:pt idx="181">
                  <c:v>41184</c:v>
                </c:pt>
                <c:pt idx="182">
                  <c:v>41185</c:v>
                </c:pt>
                <c:pt idx="183">
                  <c:v>41186</c:v>
                </c:pt>
                <c:pt idx="184">
                  <c:v>41187</c:v>
                </c:pt>
                <c:pt idx="185">
                  <c:v>41190</c:v>
                </c:pt>
                <c:pt idx="186">
                  <c:v>41191</c:v>
                </c:pt>
                <c:pt idx="187">
                  <c:v>41192</c:v>
                </c:pt>
                <c:pt idx="188">
                  <c:v>41193</c:v>
                </c:pt>
                <c:pt idx="189">
                  <c:v>41194</c:v>
                </c:pt>
                <c:pt idx="190">
                  <c:v>41197</c:v>
                </c:pt>
                <c:pt idx="191">
                  <c:v>41198</c:v>
                </c:pt>
                <c:pt idx="192">
                  <c:v>41199</c:v>
                </c:pt>
                <c:pt idx="193">
                  <c:v>41200</c:v>
                </c:pt>
                <c:pt idx="194">
                  <c:v>41201</c:v>
                </c:pt>
                <c:pt idx="195">
                  <c:v>41204</c:v>
                </c:pt>
                <c:pt idx="196">
                  <c:v>41206</c:v>
                </c:pt>
                <c:pt idx="197">
                  <c:v>41207</c:v>
                </c:pt>
                <c:pt idx="198">
                  <c:v>41208</c:v>
                </c:pt>
                <c:pt idx="199">
                  <c:v>41211</c:v>
                </c:pt>
                <c:pt idx="200">
                  <c:v>41212</c:v>
                </c:pt>
                <c:pt idx="201">
                  <c:v>41213</c:v>
                </c:pt>
                <c:pt idx="202">
                  <c:v>41214</c:v>
                </c:pt>
                <c:pt idx="203">
                  <c:v>41215</c:v>
                </c:pt>
                <c:pt idx="204">
                  <c:v>41218</c:v>
                </c:pt>
                <c:pt idx="205">
                  <c:v>41219</c:v>
                </c:pt>
                <c:pt idx="206">
                  <c:v>41220</c:v>
                </c:pt>
                <c:pt idx="207">
                  <c:v>41221</c:v>
                </c:pt>
                <c:pt idx="208">
                  <c:v>41222</c:v>
                </c:pt>
                <c:pt idx="209">
                  <c:v>41225</c:v>
                </c:pt>
                <c:pt idx="210">
                  <c:v>41226</c:v>
                </c:pt>
                <c:pt idx="211">
                  <c:v>41227</c:v>
                </c:pt>
                <c:pt idx="212">
                  <c:v>41228</c:v>
                </c:pt>
                <c:pt idx="213">
                  <c:v>41229</c:v>
                </c:pt>
                <c:pt idx="214">
                  <c:v>41232</c:v>
                </c:pt>
                <c:pt idx="215">
                  <c:v>41233</c:v>
                </c:pt>
                <c:pt idx="216">
                  <c:v>41234</c:v>
                </c:pt>
                <c:pt idx="217">
                  <c:v>41235</c:v>
                </c:pt>
                <c:pt idx="218">
                  <c:v>41236</c:v>
                </c:pt>
                <c:pt idx="219">
                  <c:v>41239</c:v>
                </c:pt>
                <c:pt idx="220">
                  <c:v>41240</c:v>
                </c:pt>
                <c:pt idx="221">
                  <c:v>41241</c:v>
                </c:pt>
                <c:pt idx="222">
                  <c:v>41242</c:v>
                </c:pt>
                <c:pt idx="223">
                  <c:v>41243</c:v>
                </c:pt>
                <c:pt idx="224">
                  <c:v>41246</c:v>
                </c:pt>
                <c:pt idx="225">
                  <c:v>41247</c:v>
                </c:pt>
                <c:pt idx="226">
                  <c:v>41249</c:v>
                </c:pt>
                <c:pt idx="227">
                  <c:v>41250</c:v>
                </c:pt>
                <c:pt idx="228">
                  <c:v>41254</c:v>
                </c:pt>
                <c:pt idx="229">
                  <c:v>41255</c:v>
                </c:pt>
                <c:pt idx="230">
                  <c:v>41256</c:v>
                </c:pt>
                <c:pt idx="231">
                  <c:v>41257</c:v>
                </c:pt>
                <c:pt idx="232">
                  <c:v>41260</c:v>
                </c:pt>
                <c:pt idx="233">
                  <c:v>41261</c:v>
                </c:pt>
                <c:pt idx="234">
                  <c:v>41262</c:v>
                </c:pt>
                <c:pt idx="235">
                  <c:v>41263</c:v>
                </c:pt>
                <c:pt idx="236">
                  <c:v>41264</c:v>
                </c:pt>
                <c:pt idx="237">
                  <c:v>41267</c:v>
                </c:pt>
                <c:pt idx="238">
                  <c:v>41268</c:v>
                </c:pt>
                <c:pt idx="239">
                  <c:v>41269</c:v>
                </c:pt>
                <c:pt idx="240">
                  <c:v>41270</c:v>
                </c:pt>
                <c:pt idx="241">
                  <c:v>41271</c:v>
                </c:pt>
                <c:pt idx="242">
                  <c:v>41276</c:v>
                </c:pt>
                <c:pt idx="243">
                  <c:v>41277</c:v>
                </c:pt>
                <c:pt idx="244">
                  <c:v>41278</c:v>
                </c:pt>
                <c:pt idx="245">
                  <c:v>41281</c:v>
                </c:pt>
                <c:pt idx="246">
                  <c:v>41282</c:v>
                </c:pt>
                <c:pt idx="247">
                  <c:v>41283</c:v>
                </c:pt>
                <c:pt idx="248">
                  <c:v>41284</c:v>
                </c:pt>
                <c:pt idx="249">
                  <c:v>41285</c:v>
                </c:pt>
                <c:pt idx="250">
                  <c:v>41288</c:v>
                </c:pt>
                <c:pt idx="251">
                  <c:v>41289</c:v>
                </c:pt>
                <c:pt idx="252">
                  <c:v>41290</c:v>
                </c:pt>
                <c:pt idx="253">
                  <c:v>41291</c:v>
                </c:pt>
                <c:pt idx="254">
                  <c:v>41292</c:v>
                </c:pt>
                <c:pt idx="255">
                  <c:v>41295</c:v>
                </c:pt>
                <c:pt idx="256">
                  <c:v>41296</c:v>
                </c:pt>
                <c:pt idx="257">
                  <c:v>41297</c:v>
                </c:pt>
                <c:pt idx="258">
                  <c:v>41298</c:v>
                </c:pt>
                <c:pt idx="259">
                  <c:v>41299</c:v>
                </c:pt>
                <c:pt idx="260">
                  <c:v>41302</c:v>
                </c:pt>
                <c:pt idx="261">
                  <c:v>41303</c:v>
                </c:pt>
                <c:pt idx="262">
                  <c:v>41304</c:v>
                </c:pt>
                <c:pt idx="263">
                  <c:v>41305</c:v>
                </c:pt>
                <c:pt idx="264">
                  <c:v>41306</c:v>
                </c:pt>
                <c:pt idx="265">
                  <c:v>41309</c:v>
                </c:pt>
                <c:pt idx="266">
                  <c:v>41310</c:v>
                </c:pt>
                <c:pt idx="267">
                  <c:v>41311</c:v>
                </c:pt>
                <c:pt idx="268">
                  <c:v>41312</c:v>
                </c:pt>
                <c:pt idx="269">
                  <c:v>41313</c:v>
                </c:pt>
                <c:pt idx="270">
                  <c:v>41316</c:v>
                </c:pt>
                <c:pt idx="271">
                  <c:v>41317</c:v>
                </c:pt>
                <c:pt idx="272">
                  <c:v>41318</c:v>
                </c:pt>
                <c:pt idx="273">
                  <c:v>41319</c:v>
                </c:pt>
                <c:pt idx="274">
                  <c:v>41320</c:v>
                </c:pt>
                <c:pt idx="275">
                  <c:v>41323</c:v>
                </c:pt>
                <c:pt idx="276">
                  <c:v>41324</c:v>
                </c:pt>
                <c:pt idx="277">
                  <c:v>41325</c:v>
                </c:pt>
                <c:pt idx="278">
                  <c:v>41326</c:v>
                </c:pt>
                <c:pt idx="279">
                  <c:v>41327</c:v>
                </c:pt>
                <c:pt idx="280">
                  <c:v>41331</c:v>
                </c:pt>
                <c:pt idx="281">
                  <c:v>41332</c:v>
                </c:pt>
                <c:pt idx="282">
                  <c:v>41333</c:v>
                </c:pt>
                <c:pt idx="283">
                  <c:v>41334</c:v>
                </c:pt>
                <c:pt idx="284">
                  <c:v>41337</c:v>
                </c:pt>
                <c:pt idx="285">
                  <c:v>41338</c:v>
                </c:pt>
                <c:pt idx="286">
                  <c:v>41339</c:v>
                </c:pt>
                <c:pt idx="287">
                  <c:v>41340</c:v>
                </c:pt>
                <c:pt idx="288">
                  <c:v>41341</c:v>
                </c:pt>
                <c:pt idx="289">
                  <c:v>41344</c:v>
                </c:pt>
                <c:pt idx="290">
                  <c:v>41345</c:v>
                </c:pt>
                <c:pt idx="291">
                  <c:v>41346</c:v>
                </c:pt>
                <c:pt idx="292">
                  <c:v>41347</c:v>
                </c:pt>
                <c:pt idx="293">
                  <c:v>41348</c:v>
                </c:pt>
                <c:pt idx="294">
                  <c:v>41351</c:v>
                </c:pt>
                <c:pt idx="295">
                  <c:v>41352</c:v>
                </c:pt>
                <c:pt idx="296">
                  <c:v>41353</c:v>
                </c:pt>
                <c:pt idx="297">
                  <c:v>41354</c:v>
                </c:pt>
                <c:pt idx="298">
                  <c:v>41355</c:v>
                </c:pt>
                <c:pt idx="299">
                  <c:v>41358</c:v>
                </c:pt>
                <c:pt idx="300">
                  <c:v>41359</c:v>
                </c:pt>
                <c:pt idx="301">
                  <c:v>41360</c:v>
                </c:pt>
                <c:pt idx="302">
                  <c:v>41361</c:v>
                </c:pt>
                <c:pt idx="303">
                  <c:v>41362</c:v>
                </c:pt>
                <c:pt idx="304">
                  <c:v>41365</c:v>
                </c:pt>
                <c:pt idx="305">
                  <c:v>41366</c:v>
                </c:pt>
                <c:pt idx="306">
                  <c:v>41367</c:v>
                </c:pt>
                <c:pt idx="307">
                  <c:v>41368</c:v>
                </c:pt>
                <c:pt idx="308">
                  <c:v>41369</c:v>
                </c:pt>
                <c:pt idx="309">
                  <c:v>41373</c:v>
                </c:pt>
                <c:pt idx="310">
                  <c:v>41374</c:v>
                </c:pt>
                <c:pt idx="311">
                  <c:v>41375</c:v>
                </c:pt>
                <c:pt idx="312">
                  <c:v>41376</c:v>
                </c:pt>
                <c:pt idx="313">
                  <c:v>41381</c:v>
                </c:pt>
                <c:pt idx="314">
                  <c:v>41382</c:v>
                </c:pt>
                <c:pt idx="315">
                  <c:v>41383</c:v>
                </c:pt>
                <c:pt idx="316">
                  <c:v>41386</c:v>
                </c:pt>
                <c:pt idx="317">
                  <c:v>41387</c:v>
                </c:pt>
                <c:pt idx="318">
                  <c:v>41388</c:v>
                </c:pt>
                <c:pt idx="319">
                  <c:v>41389</c:v>
                </c:pt>
                <c:pt idx="320">
                  <c:v>41390</c:v>
                </c:pt>
                <c:pt idx="321">
                  <c:v>41393</c:v>
                </c:pt>
                <c:pt idx="322">
                  <c:v>41394</c:v>
                </c:pt>
                <c:pt idx="323">
                  <c:v>41396</c:v>
                </c:pt>
                <c:pt idx="324">
                  <c:v>41397</c:v>
                </c:pt>
                <c:pt idx="325">
                  <c:v>41401</c:v>
                </c:pt>
                <c:pt idx="326">
                  <c:v>41402</c:v>
                </c:pt>
                <c:pt idx="327">
                  <c:v>41403</c:v>
                </c:pt>
                <c:pt idx="328">
                  <c:v>41404</c:v>
                </c:pt>
                <c:pt idx="329">
                  <c:v>41407</c:v>
                </c:pt>
                <c:pt idx="330">
                  <c:v>41408</c:v>
                </c:pt>
                <c:pt idx="331">
                  <c:v>41409</c:v>
                </c:pt>
                <c:pt idx="332">
                  <c:v>41410</c:v>
                </c:pt>
                <c:pt idx="333">
                  <c:v>41411</c:v>
                </c:pt>
                <c:pt idx="334">
                  <c:v>41414</c:v>
                </c:pt>
                <c:pt idx="335">
                  <c:v>41415</c:v>
                </c:pt>
                <c:pt idx="336">
                  <c:v>41416</c:v>
                </c:pt>
                <c:pt idx="337">
                  <c:v>41417</c:v>
                </c:pt>
                <c:pt idx="338">
                  <c:v>41421</c:v>
                </c:pt>
                <c:pt idx="339">
                  <c:v>41422</c:v>
                </c:pt>
                <c:pt idx="340">
                  <c:v>41423</c:v>
                </c:pt>
                <c:pt idx="341">
                  <c:v>41424</c:v>
                </c:pt>
                <c:pt idx="342">
                  <c:v>41425</c:v>
                </c:pt>
                <c:pt idx="343">
                  <c:v>41428</c:v>
                </c:pt>
                <c:pt idx="344">
                  <c:v>41429</c:v>
                </c:pt>
                <c:pt idx="345">
                  <c:v>41430</c:v>
                </c:pt>
                <c:pt idx="346">
                  <c:v>41431</c:v>
                </c:pt>
                <c:pt idx="347">
                  <c:v>41432</c:v>
                </c:pt>
                <c:pt idx="348">
                  <c:v>41435</c:v>
                </c:pt>
                <c:pt idx="349">
                  <c:v>41436</c:v>
                </c:pt>
                <c:pt idx="350">
                  <c:v>41437</c:v>
                </c:pt>
                <c:pt idx="351">
                  <c:v>41438</c:v>
                </c:pt>
                <c:pt idx="352">
                  <c:v>41439</c:v>
                </c:pt>
                <c:pt idx="353">
                  <c:v>41442</c:v>
                </c:pt>
                <c:pt idx="354">
                  <c:v>41443</c:v>
                </c:pt>
                <c:pt idx="355">
                  <c:v>41444</c:v>
                </c:pt>
                <c:pt idx="356">
                  <c:v>41445</c:v>
                </c:pt>
                <c:pt idx="357">
                  <c:v>41446</c:v>
                </c:pt>
                <c:pt idx="358">
                  <c:v>41449</c:v>
                </c:pt>
                <c:pt idx="359">
                  <c:v>41450</c:v>
                </c:pt>
                <c:pt idx="360">
                  <c:v>41451</c:v>
                </c:pt>
                <c:pt idx="361">
                  <c:v>41452</c:v>
                </c:pt>
                <c:pt idx="362">
                  <c:v>41453</c:v>
                </c:pt>
                <c:pt idx="363">
                  <c:v>41457</c:v>
                </c:pt>
                <c:pt idx="364">
                  <c:v>41458</c:v>
                </c:pt>
                <c:pt idx="365">
                  <c:v>41459</c:v>
                </c:pt>
                <c:pt idx="366">
                  <c:v>41460</c:v>
                </c:pt>
                <c:pt idx="367">
                  <c:v>41463</c:v>
                </c:pt>
                <c:pt idx="368">
                  <c:v>41464</c:v>
                </c:pt>
                <c:pt idx="369">
                  <c:v>41465</c:v>
                </c:pt>
                <c:pt idx="370">
                  <c:v>41466</c:v>
                </c:pt>
                <c:pt idx="371">
                  <c:v>41467</c:v>
                </c:pt>
                <c:pt idx="372">
                  <c:v>41470</c:v>
                </c:pt>
                <c:pt idx="373">
                  <c:v>41471</c:v>
                </c:pt>
                <c:pt idx="374">
                  <c:v>41472</c:v>
                </c:pt>
                <c:pt idx="375">
                  <c:v>41473</c:v>
                </c:pt>
                <c:pt idx="376">
                  <c:v>41474</c:v>
                </c:pt>
                <c:pt idx="377">
                  <c:v>41478</c:v>
                </c:pt>
                <c:pt idx="378">
                  <c:v>41479</c:v>
                </c:pt>
                <c:pt idx="379">
                  <c:v>41480</c:v>
                </c:pt>
                <c:pt idx="380">
                  <c:v>41481</c:v>
                </c:pt>
                <c:pt idx="381">
                  <c:v>41484</c:v>
                </c:pt>
                <c:pt idx="382">
                  <c:v>41485</c:v>
                </c:pt>
                <c:pt idx="383">
                  <c:v>41486</c:v>
                </c:pt>
                <c:pt idx="384">
                  <c:v>41487</c:v>
                </c:pt>
                <c:pt idx="385">
                  <c:v>41488</c:v>
                </c:pt>
                <c:pt idx="386">
                  <c:v>41491</c:v>
                </c:pt>
                <c:pt idx="387">
                  <c:v>41492</c:v>
                </c:pt>
                <c:pt idx="388">
                  <c:v>41493</c:v>
                </c:pt>
                <c:pt idx="389">
                  <c:v>41494</c:v>
                </c:pt>
                <c:pt idx="390">
                  <c:v>41495</c:v>
                </c:pt>
                <c:pt idx="391">
                  <c:v>41499</c:v>
                </c:pt>
                <c:pt idx="392">
                  <c:v>41500</c:v>
                </c:pt>
                <c:pt idx="393">
                  <c:v>41501</c:v>
                </c:pt>
                <c:pt idx="394">
                  <c:v>41502</c:v>
                </c:pt>
                <c:pt idx="395">
                  <c:v>41505</c:v>
                </c:pt>
                <c:pt idx="396">
                  <c:v>41506</c:v>
                </c:pt>
                <c:pt idx="397">
                  <c:v>41507</c:v>
                </c:pt>
                <c:pt idx="398">
                  <c:v>41508</c:v>
                </c:pt>
                <c:pt idx="399">
                  <c:v>41509</c:v>
                </c:pt>
                <c:pt idx="400">
                  <c:v>41512</c:v>
                </c:pt>
                <c:pt idx="401">
                  <c:v>41513</c:v>
                </c:pt>
                <c:pt idx="402">
                  <c:v>41514</c:v>
                </c:pt>
                <c:pt idx="403">
                  <c:v>41515</c:v>
                </c:pt>
                <c:pt idx="404">
                  <c:v>41516</c:v>
                </c:pt>
                <c:pt idx="405">
                  <c:v>41519</c:v>
                </c:pt>
                <c:pt idx="406">
                  <c:v>41520</c:v>
                </c:pt>
                <c:pt idx="407">
                  <c:v>41521</c:v>
                </c:pt>
                <c:pt idx="408">
                  <c:v>41522</c:v>
                </c:pt>
                <c:pt idx="409">
                  <c:v>41523</c:v>
                </c:pt>
                <c:pt idx="410">
                  <c:v>41526</c:v>
                </c:pt>
                <c:pt idx="411">
                  <c:v>41527</c:v>
                </c:pt>
                <c:pt idx="412">
                  <c:v>41528</c:v>
                </c:pt>
                <c:pt idx="413">
                  <c:v>41529</c:v>
                </c:pt>
                <c:pt idx="414">
                  <c:v>41530</c:v>
                </c:pt>
                <c:pt idx="415">
                  <c:v>41533</c:v>
                </c:pt>
                <c:pt idx="416">
                  <c:v>41534</c:v>
                </c:pt>
                <c:pt idx="417">
                  <c:v>41535</c:v>
                </c:pt>
                <c:pt idx="418">
                  <c:v>41536</c:v>
                </c:pt>
                <c:pt idx="419">
                  <c:v>41537</c:v>
                </c:pt>
                <c:pt idx="420">
                  <c:v>41540</c:v>
                </c:pt>
                <c:pt idx="421">
                  <c:v>41541</c:v>
                </c:pt>
                <c:pt idx="422">
                  <c:v>41542</c:v>
                </c:pt>
                <c:pt idx="423">
                  <c:v>41543</c:v>
                </c:pt>
                <c:pt idx="424">
                  <c:v>41544</c:v>
                </c:pt>
                <c:pt idx="425">
                  <c:v>41547</c:v>
                </c:pt>
                <c:pt idx="426">
                  <c:v>41548</c:v>
                </c:pt>
                <c:pt idx="427">
                  <c:v>41549</c:v>
                </c:pt>
                <c:pt idx="428">
                  <c:v>41550</c:v>
                </c:pt>
                <c:pt idx="429">
                  <c:v>41551</c:v>
                </c:pt>
                <c:pt idx="430">
                  <c:v>41554</c:v>
                </c:pt>
                <c:pt idx="431">
                  <c:v>41555</c:v>
                </c:pt>
                <c:pt idx="432">
                  <c:v>41556</c:v>
                </c:pt>
                <c:pt idx="433">
                  <c:v>41557</c:v>
                </c:pt>
                <c:pt idx="434">
                  <c:v>41558</c:v>
                </c:pt>
                <c:pt idx="435">
                  <c:v>41561</c:v>
                </c:pt>
                <c:pt idx="436">
                  <c:v>41562</c:v>
                </c:pt>
                <c:pt idx="437">
                  <c:v>41563</c:v>
                </c:pt>
                <c:pt idx="438">
                  <c:v>41564</c:v>
                </c:pt>
                <c:pt idx="439">
                  <c:v>41565</c:v>
                </c:pt>
                <c:pt idx="440">
                  <c:v>41568</c:v>
                </c:pt>
                <c:pt idx="441">
                  <c:v>41569</c:v>
                </c:pt>
                <c:pt idx="442">
                  <c:v>41571</c:v>
                </c:pt>
                <c:pt idx="443">
                  <c:v>41572</c:v>
                </c:pt>
                <c:pt idx="444">
                  <c:v>41575</c:v>
                </c:pt>
                <c:pt idx="445">
                  <c:v>41576</c:v>
                </c:pt>
                <c:pt idx="446">
                  <c:v>41577</c:v>
                </c:pt>
                <c:pt idx="447">
                  <c:v>41578</c:v>
                </c:pt>
                <c:pt idx="448">
                  <c:v>41579</c:v>
                </c:pt>
                <c:pt idx="449">
                  <c:v>41582</c:v>
                </c:pt>
                <c:pt idx="450">
                  <c:v>41583</c:v>
                </c:pt>
                <c:pt idx="451">
                  <c:v>41584</c:v>
                </c:pt>
                <c:pt idx="452">
                  <c:v>41585</c:v>
                </c:pt>
                <c:pt idx="453">
                  <c:v>41586</c:v>
                </c:pt>
                <c:pt idx="454">
                  <c:v>41589</c:v>
                </c:pt>
                <c:pt idx="455">
                  <c:v>41590</c:v>
                </c:pt>
                <c:pt idx="456">
                  <c:v>41591</c:v>
                </c:pt>
                <c:pt idx="457">
                  <c:v>41592</c:v>
                </c:pt>
                <c:pt idx="458">
                  <c:v>41593</c:v>
                </c:pt>
                <c:pt idx="459">
                  <c:v>41596</c:v>
                </c:pt>
                <c:pt idx="460">
                  <c:v>41597</c:v>
                </c:pt>
                <c:pt idx="461">
                  <c:v>41598</c:v>
                </c:pt>
                <c:pt idx="462">
                  <c:v>41599</c:v>
                </c:pt>
                <c:pt idx="463">
                  <c:v>41600</c:v>
                </c:pt>
                <c:pt idx="464">
                  <c:v>41603</c:v>
                </c:pt>
                <c:pt idx="465">
                  <c:v>41604</c:v>
                </c:pt>
                <c:pt idx="466">
                  <c:v>41605</c:v>
                </c:pt>
                <c:pt idx="467">
                  <c:v>41606</c:v>
                </c:pt>
                <c:pt idx="468">
                  <c:v>41607</c:v>
                </c:pt>
                <c:pt idx="469">
                  <c:v>41610</c:v>
                </c:pt>
                <c:pt idx="470">
                  <c:v>41611</c:v>
                </c:pt>
                <c:pt idx="471">
                  <c:v>41612</c:v>
                </c:pt>
                <c:pt idx="472">
                  <c:v>41614</c:v>
                </c:pt>
                <c:pt idx="473">
                  <c:v>41617</c:v>
                </c:pt>
                <c:pt idx="474">
                  <c:v>41619</c:v>
                </c:pt>
                <c:pt idx="475">
                  <c:v>41620</c:v>
                </c:pt>
                <c:pt idx="476">
                  <c:v>41621</c:v>
                </c:pt>
                <c:pt idx="477">
                  <c:v>41624</c:v>
                </c:pt>
                <c:pt idx="478">
                  <c:v>41625</c:v>
                </c:pt>
                <c:pt idx="479">
                  <c:v>41626</c:v>
                </c:pt>
                <c:pt idx="480">
                  <c:v>41627</c:v>
                </c:pt>
                <c:pt idx="481">
                  <c:v>41628</c:v>
                </c:pt>
                <c:pt idx="482">
                  <c:v>41631</c:v>
                </c:pt>
                <c:pt idx="483">
                  <c:v>41632</c:v>
                </c:pt>
                <c:pt idx="484">
                  <c:v>41633</c:v>
                </c:pt>
                <c:pt idx="485">
                  <c:v>41634</c:v>
                </c:pt>
                <c:pt idx="486">
                  <c:v>41635</c:v>
                </c:pt>
                <c:pt idx="487">
                  <c:v>41641</c:v>
                </c:pt>
                <c:pt idx="488">
                  <c:v>41642</c:v>
                </c:pt>
                <c:pt idx="489">
                  <c:v>41645</c:v>
                </c:pt>
                <c:pt idx="490">
                  <c:v>41646</c:v>
                </c:pt>
                <c:pt idx="491">
                  <c:v>41647</c:v>
                </c:pt>
                <c:pt idx="492">
                  <c:v>41648</c:v>
                </c:pt>
                <c:pt idx="493">
                  <c:v>41649</c:v>
                </c:pt>
                <c:pt idx="494">
                  <c:v>41652</c:v>
                </c:pt>
                <c:pt idx="495">
                  <c:v>41653</c:v>
                </c:pt>
                <c:pt idx="496">
                  <c:v>41654</c:v>
                </c:pt>
                <c:pt idx="497">
                  <c:v>41655</c:v>
                </c:pt>
                <c:pt idx="498">
                  <c:v>41656</c:v>
                </c:pt>
                <c:pt idx="499">
                  <c:v>41659</c:v>
                </c:pt>
                <c:pt idx="500">
                  <c:v>41660</c:v>
                </c:pt>
                <c:pt idx="501">
                  <c:v>41661</c:v>
                </c:pt>
                <c:pt idx="502">
                  <c:v>41662</c:v>
                </c:pt>
                <c:pt idx="503">
                  <c:v>41663</c:v>
                </c:pt>
                <c:pt idx="504">
                  <c:v>41666</c:v>
                </c:pt>
                <c:pt idx="505">
                  <c:v>41667</c:v>
                </c:pt>
                <c:pt idx="506">
                  <c:v>41668</c:v>
                </c:pt>
                <c:pt idx="507">
                  <c:v>41669</c:v>
                </c:pt>
                <c:pt idx="508">
                  <c:v>41670</c:v>
                </c:pt>
                <c:pt idx="509">
                  <c:v>41673</c:v>
                </c:pt>
                <c:pt idx="510">
                  <c:v>41674</c:v>
                </c:pt>
                <c:pt idx="511">
                  <c:v>41675</c:v>
                </c:pt>
                <c:pt idx="512">
                  <c:v>41676</c:v>
                </c:pt>
                <c:pt idx="513">
                  <c:v>41677</c:v>
                </c:pt>
                <c:pt idx="514">
                  <c:v>41680</c:v>
                </c:pt>
                <c:pt idx="515">
                  <c:v>41681</c:v>
                </c:pt>
                <c:pt idx="516">
                  <c:v>41682</c:v>
                </c:pt>
                <c:pt idx="517">
                  <c:v>41683</c:v>
                </c:pt>
                <c:pt idx="518">
                  <c:v>41687</c:v>
                </c:pt>
                <c:pt idx="519">
                  <c:v>41688</c:v>
                </c:pt>
                <c:pt idx="520">
                  <c:v>41689</c:v>
                </c:pt>
                <c:pt idx="521">
                  <c:v>41690</c:v>
                </c:pt>
                <c:pt idx="522">
                  <c:v>41691</c:v>
                </c:pt>
                <c:pt idx="523">
                  <c:v>41694</c:v>
                </c:pt>
                <c:pt idx="524">
                  <c:v>41695</c:v>
                </c:pt>
                <c:pt idx="525">
                  <c:v>41696</c:v>
                </c:pt>
                <c:pt idx="526">
                  <c:v>41697</c:v>
                </c:pt>
                <c:pt idx="527">
                  <c:v>41698</c:v>
                </c:pt>
                <c:pt idx="528">
                  <c:v>41701</c:v>
                </c:pt>
                <c:pt idx="529">
                  <c:v>41702</c:v>
                </c:pt>
                <c:pt idx="530">
                  <c:v>41703</c:v>
                </c:pt>
                <c:pt idx="531">
                  <c:v>41704</c:v>
                </c:pt>
                <c:pt idx="532">
                  <c:v>41705</c:v>
                </c:pt>
                <c:pt idx="533">
                  <c:v>41708</c:v>
                </c:pt>
                <c:pt idx="534">
                  <c:v>41709</c:v>
                </c:pt>
                <c:pt idx="535">
                  <c:v>41710</c:v>
                </c:pt>
                <c:pt idx="536">
                  <c:v>41711</c:v>
                </c:pt>
                <c:pt idx="537">
                  <c:v>41712</c:v>
                </c:pt>
                <c:pt idx="538">
                  <c:v>41715</c:v>
                </c:pt>
                <c:pt idx="539">
                  <c:v>41716</c:v>
                </c:pt>
                <c:pt idx="540">
                  <c:v>41717</c:v>
                </c:pt>
                <c:pt idx="541">
                  <c:v>41718</c:v>
                </c:pt>
                <c:pt idx="542">
                  <c:v>41719</c:v>
                </c:pt>
                <c:pt idx="543">
                  <c:v>41722</c:v>
                </c:pt>
                <c:pt idx="544">
                  <c:v>41723</c:v>
                </c:pt>
                <c:pt idx="545">
                  <c:v>41724</c:v>
                </c:pt>
                <c:pt idx="546">
                  <c:v>41725</c:v>
                </c:pt>
                <c:pt idx="547">
                  <c:v>41726</c:v>
                </c:pt>
                <c:pt idx="548">
                  <c:v>41729</c:v>
                </c:pt>
                <c:pt idx="549">
                  <c:v>41730</c:v>
                </c:pt>
                <c:pt idx="550">
                  <c:v>41731</c:v>
                </c:pt>
                <c:pt idx="551">
                  <c:v>41732</c:v>
                </c:pt>
                <c:pt idx="552">
                  <c:v>41733</c:v>
                </c:pt>
                <c:pt idx="553">
                  <c:v>41737</c:v>
                </c:pt>
                <c:pt idx="554">
                  <c:v>41738</c:v>
                </c:pt>
                <c:pt idx="555">
                  <c:v>41739</c:v>
                </c:pt>
                <c:pt idx="556">
                  <c:v>41740</c:v>
                </c:pt>
                <c:pt idx="557">
                  <c:v>41745</c:v>
                </c:pt>
                <c:pt idx="558">
                  <c:v>41746</c:v>
                </c:pt>
                <c:pt idx="559">
                  <c:v>41747</c:v>
                </c:pt>
                <c:pt idx="560">
                  <c:v>41750</c:v>
                </c:pt>
                <c:pt idx="561">
                  <c:v>41751</c:v>
                </c:pt>
                <c:pt idx="562">
                  <c:v>41752</c:v>
                </c:pt>
                <c:pt idx="563">
                  <c:v>41753</c:v>
                </c:pt>
                <c:pt idx="564">
                  <c:v>41754</c:v>
                </c:pt>
                <c:pt idx="565">
                  <c:v>41757</c:v>
                </c:pt>
                <c:pt idx="566">
                  <c:v>41758</c:v>
                </c:pt>
                <c:pt idx="567">
                  <c:v>41759</c:v>
                </c:pt>
                <c:pt idx="568">
                  <c:v>41761</c:v>
                </c:pt>
                <c:pt idx="569">
                  <c:v>41765</c:v>
                </c:pt>
                <c:pt idx="570">
                  <c:v>41766</c:v>
                </c:pt>
                <c:pt idx="571">
                  <c:v>41767</c:v>
                </c:pt>
                <c:pt idx="572">
                  <c:v>41768</c:v>
                </c:pt>
                <c:pt idx="573">
                  <c:v>41771</c:v>
                </c:pt>
                <c:pt idx="574">
                  <c:v>41773</c:v>
                </c:pt>
                <c:pt idx="575">
                  <c:v>41774</c:v>
                </c:pt>
                <c:pt idx="576">
                  <c:v>41775</c:v>
                </c:pt>
                <c:pt idx="577">
                  <c:v>41778</c:v>
                </c:pt>
                <c:pt idx="578">
                  <c:v>41779</c:v>
                </c:pt>
                <c:pt idx="579">
                  <c:v>41780</c:v>
                </c:pt>
                <c:pt idx="580">
                  <c:v>41781</c:v>
                </c:pt>
                <c:pt idx="581">
                  <c:v>41782</c:v>
                </c:pt>
                <c:pt idx="582">
                  <c:v>41785</c:v>
                </c:pt>
                <c:pt idx="583">
                  <c:v>41786</c:v>
                </c:pt>
                <c:pt idx="584">
                  <c:v>41787</c:v>
                </c:pt>
                <c:pt idx="585">
                  <c:v>41788</c:v>
                </c:pt>
                <c:pt idx="586">
                  <c:v>41789</c:v>
                </c:pt>
                <c:pt idx="587">
                  <c:v>41792</c:v>
                </c:pt>
                <c:pt idx="588">
                  <c:v>41793</c:v>
                </c:pt>
                <c:pt idx="589">
                  <c:v>41794</c:v>
                </c:pt>
                <c:pt idx="590">
                  <c:v>41795</c:v>
                </c:pt>
                <c:pt idx="591">
                  <c:v>41796</c:v>
                </c:pt>
                <c:pt idx="592">
                  <c:v>41799</c:v>
                </c:pt>
                <c:pt idx="593">
                  <c:v>41800</c:v>
                </c:pt>
                <c:pt idx="594">
                  <c:v>41801</c:v>
                </c:pt>
                <c:pt idx="595">
                  <c:v>41802</c:v>
                </c:pt>
                <c:pt idx="596">
                  <c:v>41803</c:v>
                </c:pt>
                <c:pt idx="597">
                  <c:v>41806</c:v>
                </c:pt>
                <c:pt idx="598">
                  <c:v>41807</c:v>
                </c:pt>
                <c:pt idx="599">
                  <c:v>41808</c:v>
                </c:pt>
                <c:pt idx="600">
                  <c:v>41809</c:v>
                </c:pt>
                <c:pt idx="601">
                  <c:v>41810</c:v>
                </c:pt>
                <c:pt idx="602">
                  <c:v>41813</c:v>
                </c:pt>
                <c:pt idx="603">
                  <c:v>41814</c:v>
                </c:pt>
                <c:pt idx="604">
                  <c:v>41815</c:v>
                </c:pt>
                <c:pt idx="605">
                  <c:v>41816</c:v>
                </c:pt>
                <c:pt idx="606">
                  <c:v>41817</c:v>
                </c:pt>
                <c:pt idx="607">
                  <c:v>41820</c:v>
                </c:pt>
                <c:pt idx="608">
                  <c:v>41822</c:v>
                </c:pt>
                <c:pt idx="609">
                  <c:v>41823</c:v>
                </c:pt>
                <c:pt idx="610">
                  <c:v>41824</c:v>
                </c:pt>
                <c:pt idx="611">
                  <c:v>41827</c:v>
                </c:pt>
                <c:pt idx="612">
                  <c:v>41828</c:v>
                </c:pt>
                <c:pt idx="613">
                  <c:v>41829</c:v>
                </c:pt>
                <c:pt idx="614">
                  <c:v>41830</c:v>
                </c:pt>
                <c:pt idx="615">
                  <c:v>41834</c:v>
                </c:pt>
                <c:pt idx="616">
                  <c:v>41835</c:v>
                </c:pt>
                <c:pt idx="617">
                  <c:v>41836</c:v>
                </c:pt>
                <c:pt idx="618">
                  <c:v>41837</c:v>
                </c:pt>
                <c:pt idx="619">
                  <c:v>41838</c:v>
                </c:pt>
                <c:pt idx="620">
                  <c:v>41841</c:v>
                </c:pt>
                <c:pt idx="621">
                  <c:v>41842</c:v>
                </c:pt>
                <c:pt idx="622">
                  <c:v>41843</c:v>
                </c:pt>
                <c:pt idx="623">
                  <c:v>41844</c:v>
                </c:pt>
                <c:pt idx="624">
                  <c:v>41845</c:v>
                </c:pt>
                <c:pt idx="625">
                  <c:v>41848</c:v>
                </c:pt>
                <c:pt idx="626">
                  <c:v>41849</c:v>
                </c:pt>
                <c:pt idx="627">
                  <c:v>41850</c:v>
                </c:pt>
                <c:pt idx="628">
                  <c:v>41851</c:v>
                </c:pt>
                <c:pt idx="629">
                  <c:v>41852</c:v>
                </c:pt>
                <c:pt idx="630">
                  <c:v>41855</c:v>
                </c:pt>
                <c:pt idx="631">
                  <c:v>41856</c:v>
                </c:pt>
                <c:pt idx="632">
                  <c:v>41857</c:v>
                </c:pt>
                <c:pt idx="633">
                  <c:v>41858</c:v>
                </c:pt>
                <c:pt idx="634">
                  <c:v>41859</c:v>
                </c:pt>
                <c:pt idx="635">
                  <c:v>41864</c:v>
                </c:pt>
                <c:pt idx="636">
                  <c:v>41865</c:v>
                </c:pt>
                <c:pt idx="637">
                  <c:v>41866</c:v>
                </c:pt>
                <c:pt idx="638">
                  <c:v>41869</c:v>
                </c:pt>
                <c:pt idx="639">
                  <c:v>41870</c:v>
                </c:pt>
                <c:pt idx="640">
                  <c:v>41871</c:v>
                </c:pt>
                <c:pt idx="641">
                  <c:v>41872</c:v>
                </c:pt>
                <c:pt idx="642">
                  <c:v>41873</c:v>
                </c:pt>
                <c:pt idx="643">
                  <c:v>41876</c:v>
                </c:pt>
                <c:pt idx="644">
                  <c:v>41877</c:v>
                </c:pt>
                <c:pt idx="645">
                  <c:v>41878</c:v>
                </c:pt>
                <c:pt idx="646">
                  <c:v>41879</c:v>
                </c:pt>
                <c:pt idx="647">
                  <c:v>41880</c:v>
                </c:pt>
                <c:pt idx="648">
                  <c:v>41883</c:v>
                </c:pt>
                <c:pt idx="649">
                  <c:v>41884</c:v>
                </c:pt>
                <c:pt idx="650">
                  <c:v>41885</c:v>
                </c:pt>
                <c:pt idx="651">
                  <c:v>41886</c:v>
                </c:pt>
                <c:pt idx="652">
                  <c:v>41887</c:v>
                </c:pt>
                <c:pt idx="653">
                  <c:v>41890</c:v>
                </c:pt>
                <c:pt idx="654">
                  <c:v>41891</c:v>
                </c:pt>
                <c:pt idx="655">
                  <c:v>41892</c:v>
                </c:pt>
                <c:pt idx="656">
                  <c:v>41893</c:v>
                </c:pt>
                <c:pt idx="657">
                  <c:v>41894</c:v>
                </c:pt>
                <c:pt idx="658">
                  <c:v>41897</c:v>
                </c:pt>
                <c:pt idx="659">
                  <c:v>41898</c:v>
                </c:pt>
                <c:pt idx="660">
                  <c:v>41899</c:v>
                </c:pt>
                <c:pt idx="661">
                  <c:v>41900</c:v>
                </c:pt>
                <c:pt idx="662">
                  <c:v>41901</c:v>
                </c:pt>
                <c:pt idx="663">
                  <c:v>41904</c:v>
                </c:pt>
                <c:pt idx="664">
                  <c:v>41905</c:v>
                </c:pt>
                <c:pt idx="665">
                  <c:v>41906</c:v>
                </c:pt>
                <c:pt idx="666">
                  <c:v>41907</c:v>
                </c:pt>
                <c:pt idx="667">
                  <c:v>41908</c:v>
                </c:pt>
                <c:pt idx="668">
                  <c:v>41911</c:v>
                </c:pt>
                <c:pt idx="669">
                  <c:v>41912</c:v>
                </c:pt>
                <c:pt idx="670">
                  <c:v>41913</c:v>
                </c:pt>
                <c:pt idx="671">
                  <c:v>41914</c:v>
                </c:pt>
                <c:pt idx="672">
                  <c:v>41915</c:v>
                </c:pt>
                <c:pt idx="673">
                  <c:v>41918</c:v>
                </c:pt>
                <c:pt idx="674">
                  <c:v>41919</c:v>
                </c:pt>
                <c:pt idx="675">
                  <c:v>41920</c:v>
                </c:pt>
                <c:pt idx="676">
                  <c:v>41921</c:v>
                </c:pt>
                <c:pt idx="677">
                  <c:v>41922</c:v>
                </c:pt>
                <c:pt idx="678">
                  <c:v>41925</c:v>
                </c:pt>
                <c:pt idx="679">
                  <c:v>41926</c:v>
                </c:pt>
                <c:pt idx="680">
                  <c:v>41927</c:v>
                </c:pt>
                <c:pt idx="681">
                  <c:v>41928</c:v>
                </c:pt>
                <c:pt idx="682">
                  <c:v>41929</c:v>
                </c:pt>
                <c:pt idx="683">
                  <c:v>41932</c:v>
                </c:pt>
                <c:pt idx="684">
                  <c:v>41933</c:v>
                </c:pt>
                <c:pt idx="685">
                  <c:v>41934</c:v>
                </c:pt>
                <c:pt idx="686">
                  <c:v>41936</c:v>
                </c:pt>
                <c:pt idx="687">
                  <c:v>41939</c:v>
                </c:pt>
                <c:pt idx="688">
                  <c:v>41940</c:v>
                </c:pt>
                <c:pt idx="689">
                  <c:v>41941</c:v>
                </c:pt>
                <c:pt idx="690">
                  <c:v>41942</c:v>
                </c:pt>
                <c:pt idx="691">
                  <c:v>41943</c:v>
                </c:pt>
                <c:pt idx="692">
                  <c:v>41946</c:v>
                </c:pt>
                <c:pt idx="693">
                  <c:v>41947</c:v>
                </c:pt>
                <c:pt idx="694">
                  <c:v>41948</c:v>
                </c:pt>
                <c:pt idx="695">
                  <c:v>41949</c:v>
                </c:pt>
                <c:pt idx="696">
                  <c:v>41950</c:v>
                </c:pt>
                <c:pt idx="697">
                  <c:v>41953</c:v>
                </c:pt>
                <c:pt idx="698">
                  <c:v>41954</c:v>
                </c:pt>
                <c:pt idx="699">
                  <c:v>41955</c:v>
                </c:pt>
                <c:pt idx="700">
                  <c:v>41956</c:v>
                </c:pt>
                <c:pt idx="701">
                  <c:v>41957</c:v>
                </c:pt>
                <c:pt idx="702">
                  <c:v>41960</c:v>
                </c:pt>
                <c:pt idx="703">
                  <c:v>41961</c:v>
                </c:pt>
                <c:pt idx="704">
                  <c:v>41962</c:v>
                </c:pt>
                <c:pt idx="705">
                  <c:v>41963</c:v>
                </c:pt>
                <c:pt idx="706">
                  <c:v>41964</c:v>
                </c:pt>
                <c:pt idx="707">
                  <c:v>41967</c:v>
                </c:pt>
                <c:pt idx="708">
                  <c:v>41968</c:v>
                </c:pt>
                <c:pt idx="709">
                  <c:v>41969</c:v>
                </c:pt>
                <c:pt idx="710">
                  <c:v>41970</c:v>
                </c:pt>
                <c:pt idx="711">
                  <c:v>41971</c:v>
                </c:pt>
                <c:pt idx="712">
                  <c:v>41974</c:v>
                </c:pt>
                <c:pt idx="713">
                  <c:v>41975</c:v>
                </c:pt>
                <c:pt idx="714">
                  <c:v>41976</c:v>
                </c:pt>
                <c:pt idx="715">
                  <c:v>41977</c:v>
                </c:pt>
                <c:pt idx="716">
                  <c:v>41981</c:v>
                </c:pt>
                <c:pt idx="717">
                  <c:v>41982</c:v>
                </c:pt>
                <c:pt idx="718">
                  <c:v>41984</c:v>
                </c:pt>
                <c:pt idx="719">
                  <c:v>41985</c:v>
                </c:pt>
                <c:pt idx="720">
                  <c:v>41988</c:v>
                </c:pt>
                <c:pt idx="721">
                  <c:v>41989</c:v>
                </c:pt>
                <c:pt idx="722">
                  <c:v>41990</c:v>
                </c:pt>
                <c:pt idx="723">
                  <c:v>41991</c:v>
                </c:pt>
                <c:pt idx="724">
                  <c:v>41992</c:v>
                </c:pt>
                <c:pt idx="725">
                  <c:v>41995</c:v>
                </c:pt>
                <c:pt idx="726">
                  <c:v>41996</c:v>
                </c:pt>
                <c:pt idx="727">
                  <c:v>41997</c:v>
                </c:pt>
                <c:pt idx="728">
                  <c:v>41998</c:v>
                </c:pt>
                <c:pt idx="729">
                  <c:v>42002</c:v>
                </c:pt>
                <c:pt idx="730">
                  <c:v>42003</c:v>
                </c:pt>
                <c:pt idx="731">
                  <c:v>42009</c:v>
                </c:pt>
                <c:pt idx="732">
                  <c:v>42010</c:v>
                </c:pt>
                <c:pt idx="733">
                  <c:v>42011</c:v>
                </c:pt>
                <c:pt idx="734">
                  <c:v>42012</c:v>
                </c:pt>
                <c:pt idx="735">
                  <c:v>42013</c:v>
                </c:pt>
                <c:pt idx="736">
                  <c:v>42016</c:v>
                </c:pt>
                <c:pt idx="737">
                  <c:v>42017</c:v>
                </c:pt>
                <c:pt idx="738">
                  <c:v>42018</c:v>
                </c:pt>
                <c:pt idx="739">
                  <c:v>42019</c:v>
                </c:pt>
                <c:pt idx="740">
                  <c:v>42020</c:v>
                </c:pt>
                <c:pt idx="741">
                  <c:v>42023</c:v>
                </c:pt>
                <c:pt idx="742">
                  <c:v>42024</c:v>
                </c:pt>
                <c:pt idx="743">
                  <c:v>42025</c:v>
                </c:pt>
                <c:pt idx="744">
                  <c:v>42026</c:v>
                </c:pt>
                <c:pt idx="745">
                  <c:v>42027</c:v>
                </c:pt>
                <c:pt idx="746">
                  <c:v>42030</c:v>
                </c:pt>
                <c:pt idx="747">
                  <c:v>42031</c:v>
                </c:pt>
                <c:pt idx="748">
                  <c:v>42032</c:v>
                </c:pt>
                <c:pt idx="749">
                  <c:v>42033</c:v>
                </c:pt>
                <c:pt idx="750">
                  <c:v>42034</c:v>
                </c:pt>
                <c:pt idx="751">
                  <c:v>42037</c:v>
                </c:pt>
                <c:pt idx="752">
                  <c:v>42038</c:v>
                </c:pt>
                <c:pt idx="753">
                  <c:v>42039</c:v>
                </c:pt>
                <c:pt idx="754">
                  <c:v>42040</c:v>
                </c:pt>
                <c:pt idx="755">
                  <c:v>42041</c:v>
                </c:pt>
                <c:pt idx="756">
                  <c:v>42044</c:v>
                </c:pt>
                <c:pt idx="757">
                  <c:v>42045</c:v>
                </c:pt>
                <c:pt idx="758">
                  <c:v>42046</c:v>
                </c:pt>
                <c:pt idx="759">
                  <c:v>42047</c:v>
                </c:pt>
                <c:pt idx="760">
                  <c:v>42048</c:v>
                </c:pt>
                <c:pt idx="761">
                  <c:v>42051</c:v>
                </c:pt>
                <c:pt idx="762">
                  <c:v>42052</c:v>
                </c:pt>
                <c:pt idx="763">
                  <c:v>42053</c:v>
                </c:pt>
                <c:pt idx="764">
                  <c:v>42054</c:v>
                </c:pt>
                <c:pt idx="765">
                  <c:v>42055</c:v>
                </c:pt>
                <c:pt idx="766">
                  <c:v>42058</c:v>
                </c:pt>
                <c:pt idx="767">
                  <c:v>42059</c:v>
                </c:pt>
                <c:pt idx="768">
                  <c:v>42060</c:v>
                </c:pt>
                <c:pt idx="769">
                  <c:v>42061</c:v>
                </c:pt>
                <c:pt idx="770">
                  <c:v>42062</c:v>
                </c:pt>
                <c:pt idx="771">
                  <c:v>42065</c:v>
                </c:pt>
                <c:pt idx="772">
                  <c:v>42066</c:v>
                </c:pt>
                <c:pt idx="773">
                  <c:v>42068</c:v>
                </c:pt>
                <c:pt idx="774">
                  <c:v>42069</c:v>
                </c:pt>
                <c:pt idx="775">
                  <c:v>42072</c:v>
                </c:pt>
                <c:pt idx="776">
                  <c:v>42073</c:v>
                </c:pt>
                <c:pt idx="777" formatCode="dd/mm/yyyy">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42101</c:v>
                </c:pt>
                <c:pt idx="796">
                  <c:v>42102</c:v>
                </c:pt>
                <c:pt idx="797">
                  <c:v>42103</c:v>
                </c:pt>
                <c:pt idx="798">
                  <c:v>42104</c:v>
                </c:pt>
                <c:pt idx="799">
                  <c:v>42110</c:v>
                </c:pt>
                <c:pt idx="800">
                  <c:v>42111</c:v>
                </c:pt>
                <c:pt idx="801">
                  <c:v>42114</c:v>
                </c:pt>
                <c:pt idx="802">
                  <c:v>42115</c:v>
                </c:pt>
                <c:pt idx="803">
                  <c:v>42116</c:v>
                </c:pt>
                <c:pt idx="804">
                  <c:v>42117</c:v>
                </c:pt>
                <c:pt idx="805">
                  <c:v>42118</c:v>
                </c:pt>
                <c:pt idx="806">
                  <c:v>42121</c:v>
                </c:pt>
                <c:pt idx="807">
                  <c:v>42122</c:v>
                </c:pt>
                <c:pt idx="808">
                  <c:v>42123</c:v>
                </c:pt>
                <c:pt idx="809">
                  <c:v>42124</c:v>
                </c:pt>
                <c:pt idx="810">
                  <c:v>42130</c:v>
                </c:pt>
                <c:pt idx="811">
                  <c:v>42131</c:v>
                </c:pt>
                <c:pt idx="812">
                  <c:v>42132</c:v>
                </c:pt>
                <c:pt idx="813">
                  <c:v>42135</c:v>
                </c:pt>
                <c:pt idx="814">
                  <c:v>42136</c:v>
                </c:pt>
                <c:pt idx="815">
                  <c:v>42137</c:v>
                </c:pt>
                <c:pt idx="816">
                  <c:v>42138</c:v>
                </c:pt>
                <c:pt idx="817">
                  <c:v>42139</c:v>
                </c:pt>
                <c:pt idx="818">
                  <c:v>42142</c:v>
                </c:pt>
                <c:pt idx="819">
                  <c:v>42143</c:v>
                </c:pt>
                <c:pt idx="820">
                  <c:v>42144</c:v>
                </c:pt>
                <c:pt idx="821">
                  <c:v>42145</c:v>
                </c:pt>
                <c:pt idx="822">
                  <c:v>42146</c:v>
                </c:pt>
                <c:pt idx="823">
                  <c:v>42149</c:v>
                </c:pt>
                <c:pt idx="824">
                  <c:v>42150</c:v>
                </c:pt>
                <c:pt idx="825">
                  <c:v>42151</c:v>
                </c:pt>
                <c:pt idx="826">
                  <c:v>42152</c:v>
                </c:pt>
                <c:pt idx="827">
                  <c:v>42153</c:v>
                </c:pt>
                <c:pt idx="828">
                  <c:v>42157</c:v>
                </c:pt>
                <c:pt idx="829">
                  <c:v>42158</c:v>
                </c:pt>
                <c:pt idx="830">
                  <c:v>42159</c:v>
                </c:pt>
                <c:pt idx="831">
                  <c:v>42160</c:v>
                </c:pt>
                <c:pt idx="832">
                  <c:v>42163</c:v>
                </c:pt>
                <c:pt idx="833">
                  <c:v>42164</c:v>
                </c:pt>
                <c:pt idx="834">
                  <c:v>42165</c:v>
                </c:pt>
                <c:pt idx="835">
                  <c:v>42166</c:v>
                </c:pt>
                <c:pt idx="836">
                  <c:v>42167</c:v>
                </c:pt>
                <c:pt idx="837">
                  <c:v>42170</c:v>
                </c:pt>
                <c:pt idx="838">
                  <c:v>42171</c:v>
                </c:pt>
                <c:pt idx="839">
                  <c:v>42172</c:v>
                </c:pt>
                <c:pt idx="840">
                  <c:v>42173</c:v>
                </c:pt>
                <c:pt idx="841">
                  <c:v>42174</c:v>
                </c:pt>
                <c:pt idx="842">
                  <c:v>42177</c:v>
                </c:pt>
                <c:pt idx="843">
                  <c:v>42178</c:v>
                </c:pt>
                <c:pt idx="844">
                  <c:v>42179</c:v>
                </c:pt>
                <c:pt idx="845">
                  <c:v>42180</c:v>
                </c:pt>
                <c:pt idx="846">
                  <c:v>42181</c:v>
                </c:pt>
                <c:pt idx="847">
                  <c:v>42184</c:v>
                </c:pt>
                <c:pt idx="848">
                  <c:v>42185</c:v>
                </c:pt>
                <c:pt idx="849">
                  <c:v>42187</c:v>
                </c:pt>
                <c:pt idx="850">
                  <c:v>42188</c:v>
                </c:pt>
                <c:pt idx="851">
                  <c:v>42191</c:v>
                </c:pt>
                <c:pt idx="852">
                  <c:v>42192</c:v>
                </c:pt>
                <c:pt idx="853">
                  <c:v>42193</c:v>
                </c:pt>
                <c:pt idx="854">
                  <c:v>42194</c:v>
                </c:pt>
                <c:pt idx="855">
                  <c:v>42195</c:v>
                </c:pt>
                <c:pt idx="856">
                  <c:v>42198</c:v>
                </c:pt>
                <c:pt idx="857">
                  <c:v>42199</c:v>
                </c:pt>
                <c:pt idx="858">
                  <c:v>42200</c:v>
                </c:pt>
                <c:pt idx="859">
                  <c:v>42201</c:v>
                </c:pt>
                <c:pt idx="860">
                  <c:v>42202</c:v>
                </c:pt>
                <c:pt idx="861">
                  <c:v>42205</c:v>
                </c:pt>
                <c:pt idx="862">
                  <c:v>42206</c:v>
                </c:pt>
                <c:pt idx="863">
                  <c:v>42207</c:v>
                </c:pt>
                <c:pt idx="864">
                  <c:v>42208</c:v>
                </c:pt>
                <c:pt idx="865">
                  <c:v>42209</c:v>
                </c:pt>
                <c:pt idx="866">
                  <c:v>42212</c:v>
                </c:pt>
                <c:pt idx="867">
                  <c:v>42213</c:v>
                </c:pt>
                <c:pt idx="868">
                  <c:v>42214</c:v>
                </c:pt>
                <c:pt idx="869">
                  <c:v>42216</c:v>
                </c:pt>
                <c:pt idx="870">
                  <c:v>42219</c:v>
                </c:pt>
                <c:pt idx="871">
                  <c:v>42220</c:v>
                </c:pt>
                <c:pt idx="872">
                  <c:v>42221</c:v>
                </c:pt>
                <c:pt idx="873">
                  <c:v>42222</c:v>
                </c:pt>
                <c:pt idx="874">
                  <c:v>42223</c:v>
                </c:pt>
                <c:pt idx="875">
                  <c:v>42226</c:v>
                </c:pt>
                <c:pt idx="876">
                  <c:v>42227</c:v>
                </c:pt>
                <c:pt idx="877">
                  <c:v>42229</c:v>
                </c:pt>
                <c:pt idx="878">
                  <c:v>42230</c:v>
                </c:pt>
                <c:pt idx="879">
                  <c:v>42233</c:v>
                </c:pt>
                <c:pt idx="880">
                  <c:v>42234</c:v>
                </c:pt>
                <c:pt idx="881">
                  <c:v>42235</c:v>
                </c:pt>
                <c:pt idx="882">
                  <c:v>42236</c:v>
                </c:pt>
                <c:pt idx="883">
                  <c:v>42237</c:v>
                </c:pt>
                <c:pt idx="884">
                  <c:v>42240</c:v>
                </c:pt>
                <c:pt idx="885">
                  <c:v>42241</c:v>
                </c:pt>
                <c:pt idx="886">
                  <c:v>42242</c:v>
                </c:pt>
                <c:pt idx="887">
                  <c:v>42243</c:v>
                </c:pt>
                <c:pt idx="888">
                  <c:v>42244</c:v>
                </c:pt>
                <c:pt idx="889">
                  <c:v>42247</c:v>
                </c:pt>
                <c:pt idx="890">
                  <c:v>42248</c:v>
                </c:pt>
                <c:pt idx="891">
                  <c:v>42249</c:v>
                </c:pt>
                <c:pt idx="892">
                  <c:v>42250</c:v>
                </c:pt>
                <c:pt idx="893">
                  <c:v>42251</c:v>
                </c:pt>
                <c:pt idx="894">
                  <c:v>42254</c:v>
                </c:pt>
                <c:pt idx="895">
                  <c:v>42255</c:v>
                </c:pt>
                <c:pt idx="896">
                  <c:v>42256</c:v>
                </c:pt>
                <c:pt idx="897">
                  <c:v>42257</c:v>
                </c:pt>
                <c:pt idx="898">
                  <c:v>42258</c:v>
                </c:pt>
                <c:pt idx="899">
                  <c:v>42261</c:v>
                </c:pt>
                <c:pt idx="900">
                  <c:v>42262</c:v>
                </c:pt>
                <c:pt idx="901">
                  <c:v>42263</c:v>
                </c:pt>
                <c:pt idx="902">
                  <c:v>42264</c:v>
                </c:pt>
                <c:pt idx="903">
                  <c:v>42265</c:v>
                </c:pt>
                <c:pt idx="904">
                  <c:v>42268</c:v>
                </c:pt>
                <c:pt idx="905">
                  <c:v>42269</c:v>
                </c:pt>
                <c:pt idx="906">
                  <c:v>42270</c:v>
                </c:pt>
                <c:pt idx="907">
                  <c:v>42271</c:v>
                </c:pt>
                <c:pt idx="908">
                  <c:v>42272</c:v>
                </c:pt>
                <c:pt idx="909">
                  <c:v>42275</c:v>
                </c:pt>
                <c:pt idx="910">
                  <c:v>42276</c:v>
                </c:pt>
                <c:pt idx="911">
                  <c:v>42277</c:v>
                </c:pt>
                <c:pt idx="912">
                  <c:v>42278</c:v>
                </c:pt>
                <c:pt idx="913">
                  <c:v>42279</c:v>
                </c:pt>
                <c:pt idx="914">
                  <c:v>42282</c:v>
                </c:pt>
                <c:pt idx="915">
                  <c:v>42283</c:v>
                </c:pt>
                <c:pt idx="916">
                  <c:v>42284</c:v>
                </c:pt>
                <c:pt idx="917">
                  <c:v>42285</c:v>
                </c:pt>
                <c:pt idx="918">
                  <c:v>42286</c:v>
                </c:pt>
                <c:pt idx="919">
                  <c:v>42289</c:v>
                </c:pt>
                <c:pt idx="920">
                  <c:v>42290</c:v>
                </c:pt>
                <c:pt idx="921">
                  <c:v>42291</c:v>
                </c:pt>
                <c:pt idx="922">
                  <c:v>42292</c:v>
                </c:pt>
                <c:pt idx="923">
                  <c:v>42293</c:v>
                </c:pt>
                <c:pt idx="924">
                  <c:v>42296</c:v>
                </c:pt>
                <c:pt idx="925">
                  <c:v>42297</c:v>
                </c:pt>
                <c:pt idx="926">
                  <c:v>42298</c:v>
                </c:pt>
                <c:pt idx="927">
                  <c:v>42299</c:v>
                </c:pt>
                <c:pt idx="928">
                  <c:v>42303</c:v>
                </c:pt>
                <c:pt idx="929">
                  <c:v>42304</c:v>
                </c:pt>
                <c:pt idx="930">
                  <c:v>42305</c:v>
                </c:pt>
                <c:pt idx="931">
                  <c:v>42306</c:v>
                </c:pt>
                <c:pt idx="932">
                  <c:v>42307</c:v>
                </c:pt>
                <c:pt idx="933">
                  <c:v>42310</c:v>
                </c:pt>
                <c:pt idx="934">
                  <c:v>42311</c:v>
                </c:pt>
                <c:pt idx="935">
                  <c:v>42312</c:v>
                </c:pt>
                <c:pt idx="936">
                  <c:v>42313</c:v>
                </c:pt>
                <c:pt idx="937">
                  <c:v>42314</c:v>
                </c:pt>
                <c:pt idx="938">
                  <c:v>42317</c:v>
                </c:pt>
                <c:pt idx="939">
                  <c:v>42318</c:v>
                </c:pt>
                <c:pt idx="940">
                  <c:v>42319</c:v>
                </c:pt>
                <c:pt idx="941">
                  <c:v>42320</c:v>
                </c:pt>
                <c:pt idx="942">
                  <c:v>42321</c:v>
                </c:pt>
                <c:pt idx="943">
                  <c:v>42324</c:v>
                </c:pt>
                <c:pt idx="944">
                  <c:v>42325</c:v>
                </c:pt>
                <c:pt idx="945">
                  <c:v>42326</c:v>
                </c:pt>
                <c:pt idx="946">
                  <c:v>42327</c:v>
                </c:pt>
                <c:pt idx="947">
                  <c:v>42328</c:v>
                </c:pt>
                <c:pt idx="948">
                  <c:v>42331</c:v>
                </c:pt>
                <c:pt idx="949">
                  <c:v>42332</c:v>
                </c:pt>
                <c:pt idx="950">
                  <c:v>42333</c:v>
                </c:pt>
                <c:pt idx="951">
                  <c:v>42334</c:v>
                </c:pt>
                <c:pt idx="952">
                  <c:v>42335</c:v>
                </c:pt>
                <c:pt idx="953">
                  <c:v>42338</c:v>
                </c:pt>
                <c:pt idx="954">
                  <c:v>42339</c:v>
                </c:pt>
                <c:pt idx="955">
                  <c:v>42340</c:v>
                </c:pt>
                <c:pt idx="956">
                  <c:v>42341</c:v>
                </c:pt>
                <c:pt idx="957">
                  <c:v>42342</c:v>
                </c:pt>
                <c:pt idx="958">
                  <c:v>42346</c:v>
                </c:pt>
                <c:pt idx="959">
                  <c:v>42347</c:v>
                </c:pt>
                <c:pt idx="960">
                  <c:v>42349</c:v>
                </c:pt>
                <c:pt idx="961">
                  <c:v>42352</c:v>
                </c:pt>
                <c:pt idx="962">
                  <c:v>42353</c:v>
                </c:pt>
                <c:pt idx="963">
                  <c:v>42354</c:v>
                </c:pt>
                <c:pt idx="964">
                  <c:v>42355</c:v>
                </c:pt>
                <c:pt idx="965">
                  <c:v>42356</c:v>
                </c:pt>
                <c:pt idx="966">
                  <c:v>42359</c:v>
                </c:pt>
                <c:pt idx="967">
                  <c:v>42360</c:v>
                </c:pt>
                <c:pt idx="968">
                  <c:v>42361</c:v>
                </c:pt>
                <c:pt idx="969">
                  <c:v>42362</c:v>
                </c:pt>
                <c:pt idx="970">
                  <c:v>42363</c:v>
                </c:pt>
                <c:pt idx="971">
                  <c:v>42366</c:v>
                </c:pt>
                <c:pt idx="972">
                  <c:v>42367</c:v>
                </c:pt>
                <c:pt idx="973">
                  <c:v>42368</c:v>
                </c:pt>
                <c:pt idx="974">
                  <c:v>42370</c:v>
                </c:pt>
                <c:pt idx="975">
                  <c:v>42373</c:v>
                </c:pt>
                <c:pt idx="976">
                  <c:v>42374</c:v>
                </c:pt>
                <c:pt idx="977">
                  <c:v>42375</c:v>
                </c:pt>
                <c:pt idx="978">
                  <c:v>42376</c:v>
                </c:pt>
                <c:pt idx="979">
                  <c:v>42377</c:v>
                </c:pt>
                <c:pt idx="980">
                  <c:v>42380</c:v>
                </c:pt>
                <c:pt idx="981">
                  <c:v>42381</c:v>
                </c:pt>
                <c:pt idx="982">
                  <c:v>42382</c:v>
                </c:pt>
                <c:pt idx="983">
                  <c:v>42383</c:v>
                </c:pt>
                <c:pt idx="984">
                  <c:v>42384</c:v>
                </c:pt>
                <c:pt idx="985">
                  <c:v>42387</c:v>
                </c:pt>
                <c:pt idx="986">
                  <c:v>42388</c:v>
                </c:pt>
                <c:pt idx="987">
                  <c:v>42389</c:v>
                </c:pt>
                <c:pt idx="988">
                  <c:v>42390</c:v>
                </c:pt>
                <c:pt idx="989">
                  <c:v>42391</c:v>
                </c:pt>
                <c:pt idx="990">
                  <c:v>42394</c:v>
                </c:pt>
                <c:pt idx="991">
                  <c:v>42395</c:v>
                </c:pt>
                <c:pt idx="992">
                  <c:v>42396</c:v>
                </c:pt>
                <c:pt idx="993">
                  <c:v>42397</c:v>
                </c:pt>
                <c:pt idx="994">
                  <c:v>42398</c:v>
                </c:pt>
                <c:pt idx="995">
                  <c:v>42401</c:v>
                </c:pt>
                <c:pt idx="996">
                  <c:v>42402</c:v>
                </c:pt>
                <c:pt idx="997">
                  <c:v>42403</c:v>
                </c:pt>
                <c:pt idx="998">
                  <c:v>42404</c:v>
                </c:pt>
                <c:pt idx="999">
                  <c:v>42405</c:v>
                </c:pt>
                <c:pt idx="1000">
                  <c:v>42408</c:v>
                </c:pt>
                <c:pt idx="1001">
                  <c:v>42409</c:v>
                </c:pt>
                <c:pt idx="1002">
                  <c:v>42410</c:v>
                </c:pt>
                <c:pt idx="1003">
                  <c:v>42411</c:v>
                </c:pt>
                <c:pt idx="1004">
                  <c:v>42412</c:v>
                </c:pt>
                <c:pt idx="1005">
                  <c:v>42415</c:v>
                </c:pt>
                <c:pt idx="1006">
                  <c:v>42416</c:v>
                </c:pt>
                <c:pt idx="1007">
                  <c:v>42417</c:v>
                </c:pt>
                <c:pt idx="1008">
                  <c:v>42418</c:v>
                </c:pt>
                <c:pt idx="1009">
                  <c:v>42419</c:v>
                </c:pt>
                <c:pt idx="1010">
                  <c:v>42423</c:v>
                </c:pt>
                <c:pt idx="1011">
                  <c:v>42424</c:v>
                </c:pt>
                <c:pt idx="1012">
                  <c:v>42425</c:v>
                </c:pt>
                <c:pt idx="1013">
                  <c:v>42426</c:v>
                </c:pt>
                <c:pt idx="1014">
                  <c:v>42429</c:v>
                </c:pt>
                <c:pt idx="1015">
                  <c:v>42430</c:v>
                </c:pt>
                <c:pt idx="1016">
                  <c:v>42431</c:v>
                </c:pt>
                <c:pt idx="1017">
                  <c:v>42432</c:v>
                </c:pt>
                <c:pt idx="1018">
                  <c:v>42433</c:v>
                </c:pt>
                <c:pt idx="1019">
                  <c:v>42436</c:v>
                </c:pt>
                <c:pt idx="1020">
                  <c:v>42437</c:v>
                </c:pt>
                <c:pt idx="1021">
                  <c:v>42438</c:v>
                </c:pt>
                <c:pt idx="1022">
                  <c:v>42439</c:v>
                </c:pt>
                <c:pt idx="1023">
                  <c:v>42440</c:v>
                </c:pt>
                <c:pt idx="1024">
                  <c:v>42443</c:v>
                </c:pt>
                <c:pt idx="1025">
                  <c:v>42444</c:v>
                </c:pt>
                <c:pt idx="1026">
                  <c:v>42445</c:v>
                </c:pt>
                <c:pt idx="1027">
                  <c:v>42446</c:v>
                </c:pt>
                <c:pt idx="1028">
                  <c:v>42447</c:v>
                </c:pt>
                <c:pt idx="1029">
                  <c:v>42450</c:v>
                </c:pt>
                <c:pt idx="1030">
                  <c:v>42451</c:v>
                </c:pt>
                <c:pt idx="1031">
                  <c:v>42452</c:v>
                </c:pt>
                <c:pt idx="1032">
                  <c:v>42453</c:v>
                </c:pt>
                <c:pt idx="1033">
                  <c:v>42454</c:v>
                </c:pt>
                <c:pt idx="1034">
                  <c:v>42457</c:v>
                </c:pt>
                <c:pt idx="1035">
                  <c:v>42458</c:v>
                </c:pt>
                <c:pt idx="1036">
                  <c:v>42459</c:v>
                </c:pt>
                <c:pt idx="1037">
                  <c:v>42460</c:v>
                </c:pt>
                <c:pt idx="1038">
                  <c:v>42461</c:v>
                </c:pt>
                <c:pt idx="1039">
                  <c:v>42464</c:v>
                </c:pt>
                <c:pt idx="1040">
                  <c:v>42465</c:v>
                </c:pt>
                <c:pt idx="1041">
                  <c:v>42467</c:v>
                </c:pt>
                <c:pt idx="1042">
                  <c:v>42468</c:v>
                </c:pt>
                <c:pt idx="1043">
                  <c:v>42471</c:v>
                </c:pt>
                <c:pt idx="1044">
                  <c:v>42472</c:v>
                </c:pt>
                <c:pt idx="1045">
                  <c:v>42478</c:v>
                </c:pt>
                <c:pt idx="1046">
                  <c:v>42479</c:v>
                </c:pt>
                <c:pt idx="1047">
                  <c:v>42480</c:v>
                </c:pt>
                <c:pt idx="1048">
                  <c:v>42481</c:v>
                </c:pt>
                <c:pt idx="1049">
                  <c:v>42482</c:v>
                </c:pt>
                <c:pt idx="1050">
                  <c:v>42485</c:v>
                </c:pt>
                <c:pt idx="1051">
                  <c:v>42486</c:v>
                </c:pt>
                <c:pt idx="1052">
                  <c:v>42487</c:v>
                </c:pt>
                <c:pt idx="1053">
                  <c:v>42488</c:v>
                </c:pt>
                <c:pt idx="1054">
                  <c:v>42489</c:v>
                </c:pt>
                <c:pt idx="1055">
                  <c:v>42493</c:v>
                </c:pt>
                <c:pt idx="1056">
                  <c:v>42494</c:v>
                </c:pt>
                <c:pt idx="1057">
                  <c:v>42499</c:v>
                </c:pt>
                <c:pt idx="1058">
                  <c:v>42500</c:v>
                </c:pt>
                <c:pt idx="1059">
                  <c:v>42501</c:v>
                </c:pt>
                <c:pt idx="1060">
                  <c:v>42502</c:v>
                </c:pt>
                <c:pt idx="1061">
                  <c:v>42503</c:v>
                </c:pt>
                <c:pt idx="1062">
                  <c:v>42506</c:v>
                </c:pt>
                <c:pt idx="1063">
                  <c:v>42507</c:v>
                </c:pt>
                <c:pt idx="1064">
                  <c:v>42508</c:v>
                </c:pt>
                <c:pt idx="1065">
                  <c:v>42509</c:v>
                </c:pt>
                <c:pt idx="1066">
                  <c:v>42513</c:v>
                </c:pt>
                <c:pt idx="1067">
                  <c:v>42514</c:v>
                </c:pt>
                <c:pt idx="1068">
                  <c:v>42515</c:v>
                </c:pt>
                <c:pt idx="1069">
                  <c:v>42516</c:v>
                </c:pt>
                <c:pt idx="1070">
                  <c:v>42517</c:v>
                </c:pt>
                <c:pt idx="1071">
                  <c:v>42520</c:v>
                </c:pt>
                <c:pt idx="1072">
                  <c:v>42521</c:v>
                </c:pt>
                <c:pt idx="1073">
                  <c:v>42522</c:v>
                </c:pt>
                <c:pt idx="1074">
                  <c:v>42523</c:v>
                </c:pt>
                <c:pt idx="1075">
                  <c:v>42524</c:v>
                </c:pt>
                <c:pt idx="1076">
                  <c:v>42527</c:v>
                </c:pt>
                <c:pt idx="1077">
                  <c:v>42528</c:v>
                </c:pt>
                <c:pt idx="1078">
                  <c:v>42529</c:v>
                </c:pt>
                <c:pt idx="1079">
                  <c:v>42530</c:v>
                </c:pt>
                <c:pt idx="1080">
                  <c:v>42531</c:v>
                </c:pt>
                <c:pt idx="1081">
                  <c:v>42534</c:v>
                </c:pt>
                <c:pt idx="1082">
                  <c:v>42535</c:v>
                </c:pt>
                <c:pt idx="1083">
                  <c:v>42536</c:v>
                </c:pt>
                <c:pt idx="1084">
                  <c:v>42537</c:v>
                </c:pt>
                <c:pt idx="1085">
                  <c:v>42538</c:v>
                </c:pt>
                <c:pt idx="1086">
                  <c:v>42541</c:v>
                </c:pt>
                <c:pt idx="1087">
                  <c:v>42542</c:v>
                </c:pt>
                <c:pt idx="1088">
                  <c:v>42543</c:v>
                </c:pt>
                <c:pt idx="1089">
                  <c:v>42544</c:v>
                </c:pt>
                <c:pt idx="1090">
                  <c:v>42545</c:v>
                </c:pt>
                <c:pt idx="1091">
                  <c:v>42548</c:v>
                </c:pt>
                <c:pt idx="1092">
                  <c:v>42549</c:v>
                </c:pt>
                <c:pt idx="1093">
                  <c:v>42550</c:v>
                </c:pt>
                <c:pt idx="1094">
                  <c:v>42551</c:v>
                </c:pt>
                <c:pt idx="1095">
                  <c:v>42555</c:v>
                </c:pt>
                <c:pt idx="1096">
                  <c:v>42556</c:v>
                </c:pt>
                <c:pt idx="1097">
                  <c:v>42557</c:v>
                </c:pt>
                <c:pt idx="1098">
                  <c:v>42558</c:v>
                </c:pt>
                <c:pt idx="1099">
                  <c:v>42559</c:v>
                </c:pt>
                <c:pt idx="1100">
                  <c:v>42562</c:v>
                </c:pt>
                <c:pt idx="1101">
                  <c:v>42563</c:v>
                </c:pt>
                <c:pt idx="1102">
                  <c:v>42564</c:v>
                </c:pt>
                <c:pt idx="1103">
                  <c:v>42565</c:v>
                </c:pt>
                <c:pt idx="1104">
                  <c:v>42566</c:v>
                </c:pt>
                <c:pt idx="1105">
                  <c:v>42571</c:v>
                </c:pt>
                <c:pt idx="1106">
                  <c:v>42572</c:v>
                </c:pt>
                <c:pt idx="1107">
                  <c:v>42573</c:v>
                </c:pt>
                <c:pt idx="1108">
                  <c:v>42576</c:v>
                </c:pt>
                <c:pt idx="1109">
                  <c:v>42577</c:v>
                </c:pt>
                <c:pt idx="1110">
                  <c:v>42578</c:v>
                </c:pt>
                <c:pt idx="1111">
                  <c:v>42579</c:v>
                </c:pt>
                <c:pt idx="1112">
                  <c:v>42580</c:v>
                </c:pt>
                <c:pt idx="1113">
                  <c:v>42583</c:v>
                </c:pt>
                <c:pt idx="1114">
                  <c:v>42584</c:v>
                </c:pt>
                <c:pt idx="1115">
                  <c:v>42585</c:v>
                </c:pt>
                <c:pt idx="1116">
                  <c:v>42586</c:v>
                </c:pt>
                <c:pt idx="1117">
                  <c:v>42587</c:v>
                </c:pt>
                <c:pt idx="1118">
                  <c:v>42590</c:v>
                </c:pt>
                <c:pt idx="1119">
                  <c:v>42591</c:v>
                </c:pt>
                <c:pt idx="1120">
                  <c:v>42592</c:v>
                </c:pt>
                <c:pt idx="1121">
                  <c:v>42593</c:v>
                </c:pt>
                <c:pt idx="1122">
                  <c:v>42597</c:v>
                </c:pt>
                <c:pt idx="1123">
                  <c:v>42598</c:v>
                </c:pt>
                <c:pt idx="1124">
                  <c:v>42599</c:v>
                </c:pt>
                <c:pt idx="1125">
                  <c:v>42600</c:v>
                </c:pt>
                <c:pt idx="1126">
                  <c:v>42601</c:v>
                </c:pt>
                <c:pt idx="1127">
                  <c:v>42604</c:v>
                </c:pt>
                <c:pt idx="1128">
                  <c:v>42605</c:v>
                </c:pt>
                <c:pt idx="1129">
                  <c:v>42606</c:v>
                </c:pt>
                <c:pt idx="1130">
                  <c:v>42607</c:v>
                </c:pt>
                <c:pt idx="1131">
                  <c:v>42608</c:v>
                </c:pt>
                <c:pt idx="1132">
                  <c:v>42611</c:v>
                </c:pt>
                <c:pt idx="1133">
                  <c:v>42612</c:v>
                </c:pt>
                <c:pt idx="1134">
                  <c:v>42613</c:v>
                </c:pt>
                <c:pt idx="1135">
                  <c:v>42614</c:v>
                </c:pt>
                <c:pt idx="1136">
                  <c:v>42615</c:v>
                </c:pt>
                <c:pt idx="1137">
                  <c:v>42618</c:v>
                </c:pt>
                <c:pt idx="1138">
                  <c:v>42619</c:v>
                </c:pt>
                <c:pt idx="1139">
                  <c:v>42620</c:v>
                </c:pt>
                <c:pt idx="1140">
                  <c:v>42621</c:v>
                </c:pt>
                <c:pt idx="1141">
                  <c:v>42622</c:v>
                </c:pt>
                <c:pt idx="1142">
                  <c:v>42625</c:v>
                </c:pt>
                <c:pt idx="1143">
                  <c:v>42626</c:v>
                </c:pt>
                <c:pt idx="1144">
                  <c:v>42627</c:v>
                </c:pt>
                <c:pt idx="1145">
                  <c:v>42628</c:v>
                </c:pt>
                <c:pt idx="1146">
                  <c:v>42629</c:v>
                </c:pt>
                <c:pt idx="1147">
                  <c:v>42632</c:v>
                </c:pt>
                <c:pt idx="1148">
                  <c:v>42633</c:v>
                </c:pt>
                <c:pt idx="1149">
                  <c:v>42634</c:v>
                </c:pt>
                <c:pt idx="1150">
                  <c:v>42635</c:v>
                </c:pt>
                <c:pt idx="1151">
                  <c:v>42636</c:v>
                </c:pt>
                <c:pt idx="1152">
                  <c:v>42639</c:v>
                </c:pt>
                <c:pt idx="1153">
                  <c:v>42640</c:v>
                </c:pt>
                <c:pt idx="1154">
                  <c:v>42641</c:v>
                </c:pt>
                <c:pt idx="1155">
                  <c:v>42642</c:v>
                </c:pt>
                <c:pt idx="1156">
                  <c:v>42643</c:v>
                </c:pt>
                <c:pt idx="1157">
                  <c:v>42646</c:v>
                </c:pt>
                <c:pt idx="1158">
                  <c:v>42647</c:v>
                </c:pt>
                <c:pt idx="1159">
                  <c:v>42648</c:v>
                </c:pt>
                <c:pt idx="1160">
                  <c:v>42649</c:v>
                </c:pt>
                <c:pt idx="1161">
                  <c:v>42650</c:v>
                </c:pt>
                <c:pt idx="1162">
                  <c:v>42653</c:v>
                </c:pt>
                <c:pt idx="1163">
                  <c:v>42654</c:v>
                </c:pt>
                <c:pt idx="1164">
                  <c:v>42655</c:v>
                </c:pt>
                <c:pt idx="1165">
                  <c:v>42656</c:v>
                </c:pt>
                <c:pt idx="1166">
                  <c:v>42657</c:v>
                </c:pt>
                <c:pt idx="1167">
                  <c:v>42660</c:v>
                </c:pt>
                <c:pt idx="1168">
                  <c:v>42661</c:v>
                </c:pt>
                <c:pt idx="1169">
                  <c:v>42662</c:v>
                </c:pt>
                <c:pt idx="1170">
                  <c:v>42663</c:v>
                </c:pt>
                <c:pt idx="1171">
                  <c:v>42664</c:v>
                </c:pt>
                <c:pt idx="1172">
                  <c:v>42668</c:v>
                </c:pt>
                <c:pt idx="1173">
                  <c:v>42669</c:v>
                </c:pt>
                <c:pt idx="1174">
                  <c:v>42670</c:v>
                </c:pt>
                <c:pt idx="1175">
                  <c:v>42671</c:v>
                </c:pt>
                <c:pt idx="1176">
                  <c:v>42674</c:v>
                </c:pt>
                <c:pt idx="1177">
                  <c:v>42675</c:v>
                </c:pt>
                <c:pt idx="1178">
                  <c:v>42676</c:v>
                </c:pt>
                <c:pt idx="1179">
                  <c:v>42677</c:v>
                </c:pt>
                <c:pt idx="1180">
                  <c:v>42678</c:v>
                </c:pt>
                <c:pt idx="1181">
                  <c:v>42681</c:v>
                </c:pt>
                <c:pt idx="1182">
                  <c:v>42682</c:v>
                </c:pt>
                <c:pt idx="1183">
                  <c:v>42683</c:v>
                </c:pt>
                <c:pt idx="1184">
                  <c:v>42684</c:v>
                </c:pt>
                <c:pt idx="1185">
                  <c:v>42685</c:v>
                </c:pt>
                <c:pt idx="1186">
                  <c:v>42688</c:v>
                </c:pt>
                <c:pt idx="1187" formatCode="dd/mm/yyyy">
                  <c:v>42689</c:v>
                </c:pt>
                <c:pt idx="1188">
                  <c:v>42690</c:v>
                </c:pt>
                <c:pt idx="1189">
                  <c:v>42691</c:v>
                </c:pt>
                <c:pt idx="1190">
                  <c:v>42692</c:v>
                </c:pt>
                <c:pt idx="1191">
                  <c:v>42695</c:v>
                </c:pt>
                <c:pt idx="1192">
                  <c:v>42696</c:v>
                </c:pt>
                <c:pt idx="1193">
                  <c:v>42697</c:v>
                </c:pt>
                <c:pt idx="1194">
                  <c:v>42698</c:v>
                </c:pt>
                <c:pt idx="1195">
                  <c:v>42699</c:v>
                </c:pt>
                <c:pt idx="1196">
                  <c:v>42702</c:v>
                </c:pt>
                <c:pt idx="1197">
                  <c:v>42703</c:v>
                </c:pt>
                <c:pt idx="1198">
                  <c:v>42704</c:v>
                </c:pt>
                <c:pt idx="1199">
                  <c:v>42705</c:v>
                </c:pt>
                <c:pt idx="1200">
                  <c:v>42706</c:v>
                </c:pt>
                <c:pt idx="1201">
                  <c:v>42710</c:v>
                </c:pt>
                <c:pt idx="1202">
                  <c:v>42711</c:v>
                </c:pt>
                <c:pt idx="1203">
                  <c:v>42712</c:v>
                </c:pt>
                <c:pt idx="1204">
                  <c:v>42713</c:v>
                </c:pt>
                <c:pt idx="1205">
                  <c:v>42717</c:v>
                </c:pt>
                <c:pt idx="1206">
                  <c:v>42718</c:v>
                </c:pt>
                <c:pt idx="1207">
                  <c:v>42719</c:v>
                </c:pt>
                <c:pt idx="1208">
                  <c:v>42720</c:v>
                </c:pt>
                <c:pt idx="1209">
                  <c:v>42723</c:v>
                </c:pt>
                <c:pt idx="1210">
                  <c:v>42724</c:v>
                </c:pt>
                <c:pt idx="1211">
                  <c:v>42725</c:v>
                </c:pt>
                <c:pt idx="1212">
                  <c:v>42726</c:v>
                </c:pt>
                <c:pt idx="1213">
                  <c:v>42727</c:v>
                </c:pt>
                <c:pt idx="1214">
                  <c:v>42730</c:v>
                </c:pt>
                <c:pt idx="1215">
                  <c:v>42731</c:v>
                </c:pt>
                <c:pt idx="1216">
                  <c:v>42732</c:v>
                </c:pt>
                <c:pt idx="1217">
                  <c:v>42733</c:v>
                </c:pt>
                <c:pt idx="1218">
                  <c:v>42734</c:v>
                </c:pt>
                <c:pt idx="1219">
                  <c:v>42737</c:v>
                </c:pt>
                <c:pt idx="1220">
                  <c:v>42738</c:v>
                </c:pt>
                <c:pt idx="1221">
                  <c:v>42739</c:v>
                </c:pt>
                <c:pt idx="1222">
                  <c:v>42740</c:v>
                </c:pt>
                <c:pt idx="1223">
                  <c:v>42741</c:v>
                </c:pt>
                <c:pt idx="1224">
                  <c:v>42744</c:v>
                </c:pt>
                <c:pt idx="1225">
                  <c:v>42745</c:v>
                </c:pt>
                <c:pt idx="1226">
                  <c:v>42746</c:v>
                </c:pt>
                <c:pt idx="1227">
                  <c:v>42747</c:v>
                </c:pt>
                <c:pt idx="1228">
                  <c:v>42748</c:v>
                </c:pt>
                <c:pt idx="1229">
                  <c:v>42751</c:v>
                </c:pt>
                <c:pt idx="1230">
                  <c:v>42752</c:v>
                </c:pt>
                <c:pt idx="1231">
                  <c:v>42753</c:v>
                </c:pt>
                <c:pt idx="1232">
                  <c:v>42754</c:v>
                </c:pt>
                <c:pt idx="1233">
                  <c:v>42755</c:v>
                </c:pt>
                <c:pt idx="1234">
                  <c:v>42758</c:v>
                </c:pt>
                <c:pt idx="1235">
                  <c:v>42759</c:v>
                </c:pt>
                <c:pt idx="1236">
                  <c:v>42760</c:v>
                </c:pt>
                <c:pt idx="1237">
                  <c:v>42761</c:v>
                </c:pt>
                <c:pt idx="1238">
                  <c:v>42762</c:v>
                </c:pt>
                <c:pt idx="1239">
                  <c:v>42765</c:v>
                </c:pt>
                <c:pt idx="1240">
                  <c:v>42766</c:v>
                </c:pt>
                <c:pt idx="1241">
                  <c:v>42767</c:v>
                </c:pt>
                <c:pt idx="1242">
                  <c:v>42768</c:v>
                </c:pt>
                <c:pt idx="1243">
                  <c:v>42769</c:v>
                </c:pt>
                <c:pt idx="1244">
                  <c:v>42772</c:v>
                </c:pt>
                <c:pt idx="1245">
                  <c:v>42773</c:v>
                </c:pt>
                <c:pt idx="1246">
                  <c:v>42774</c:v>
                </c:pt>
                <c:pt idx="1247">
                  <c:v>42775</c:v>
                </c:pt>
                <c:pt idx="1248">
                  <c:v>42776</c:v>
                </c:pt>
                <c:pt idx="1249">
                  <c:v>42780</c:v>
                </c:pt>
                <c:pt idx="1250">
                  <c:v>42781</c:v>
                </c:pt>
                <c:pt idx="1251">
                  <c:v>42782</c:v>
                </c:pt>
                <c:pt idx="1252">
                  <c:v>42783</c:v>
                </c:pt>
                <c:pt idx="1253">
                  <c:v>42786</c:v>
                </c:pt>
                <c:pt idx="1254">
                  <c:v>42787</c:v>
                </c:pt>
                <c:pt idx="1255">
                  <c:v>42788</c:v>
                </c:pt>
                <c:pt idx="1256">
                  <c:v>42789</c:v>
                </c:pt>
                <c:pt idx="1257">
                  <c:v>42790</c:v>
                </c:pt>
                <c:pt idx="1258">
                  <c:v>42793</c:v>
                </c:pt>
                <c:pt idx="1259">
                  <c:v>42794</c:v>
                </c:pt>
                <c:pt idx="1260">
                  <c:v>42795</c:v>
                </c:pt>
                <c:pt idx="1261">
                  <c:v>42796</c:v>
                </c:pt>
                <c:pt idx="1262">
                  <c:v>42797</c:v>
                </c:pt>
                <c:pt idx="1263">
                  <c:v>42800</c:v>
                </c:pt>
                <c:pt idx="1264">
                  <c:v>42801</c:v>
                </c:pt>
                <c:pt idx="1265">
                  <c:v>42802</c:v>
                </c:pt>
                <c:pt idx="1266">
                  <c:v>42803</c:v>
                </c:pt>
                <c:pt idx="1267">
                  <c:v>42804</c:v>
                </c:pt>
                <c:pt idx="1268">
                  <c:v>42807</c:v>
                </c:pt>
                <c:pt idx="1269">
                  <c:v>42808</c:v>
                </c:pt>
                <c:pt idx="1270">
                  <c:v>42809</c:v>
                </c:pt>
                <c:pt idx="1271">
                  <c:v>42810</c:v>
                </c:pt>
                <c:pt idx="1272">
                  <c:v>42811</c:v>
                </c:pt>
                <c:pt idx="1273">
                  <c:v>42814</c:v>
                </c:pt>
                <c:pt idx="1274">
                  <c:v>42815</c:v>
                </c:pt>
                <c:pt idx="1275">
                  <c:v>42816</c:v>
                </c:pt>
                <c:pt idx="1276">
                  <c:v>42817</c:v>
                </c:pt>
                <c:pt idx="1277">
                  <c:v>42818</c:v>
                </c:pt>
                <c:pt idx="1278">
                  <c:v>42821</c:v>
                </c:pt>
                <c:pt idx="1279">
                  <c:v>42822</c:v>
                </c:pt>
                <c:pt idx="1280">
                  <c:v>42823</c:v>
                </c:pt>
                <c:pt idx="1281">
                  <c:v>42824</c:v>
                </c:pt>
                <c:pt idx="1282">
                  <c:v>42825</c:v>
                </c:pt>
                <c:pt idx="1283">
                  <c:v>42828</c:v>
                </c:pt>
                <c:pt idx="1284">
                  <c:v>42829</c:v>
                </c:pt>
                <c:pt idx="1285">
                  <c:v>42830</c:v>
                </c:pt>
                <c:pt idx="1286">
                  <c:v>42832</c:v>
                </c:pt>
                <c:pt idx="1287">
                  <c:v>42835</c:v>
                </c:pt>
                <c:pt idx="1288">
                  <c:v>42836</c:v>
                </c:pt>
                <c:pt idx="1289">
                  <c:v>42837</c:v>
                </c:pt>
                <c:pt idx="1290">
                  <c:v>42842</c:v>
                </c:pt>
                <c:pt idx="1291">
                  <c:v>42843</c:v>
                </c:pt>
                <c:pt idx="1292">
                  <c:v>42844</c:v>
                </c:pt>
                <c:pt idx="1293">
                  <c:v>42845</c:v>
                </c:pt>
                <c:pt idx="1294">
                  <c:v>42846</c:v>
                </c:pt>
                <c:pt idx="1295">
                  <c:v>42849</c:v>
                </c:pt>
                <c:pt idx="1296">
                  <c:v>42850</c:v>
                </c:pt>
                <c:pt idx="1297">
                  <c:v>42851</c:v>
                </c:pt>
                <c:pt idx="1298">
                  <c:v>42852</c:v>
                </c:pt>
                <c:pt idx="1299">
                  <c:v>42853</c:v>
                </c:pt>
                <c:pt idx="1300">
                  <c:v>42857</c:v>
                </c:pt>
                <c:pt idx="1301">
                  <c:v>42858</c:v>
                </c:pt>
                <c:pt idx="1302">
                  <c:v>42859</c:v>
                </c:pt>
                <c:pt idx="1303">
                  <c:v>42860</c:v>
                </c:pt>
                <c:pt idx="1304">
                  <c:v>42863</c:v>
                </c:pt>
                <c:pt idx="1305">
                  <c:v>42864</c:v>
                </c:pt>
                <c:pt idx="1306">
                  <c:v>42866</c:v>
                </c:pt>
                <c:pt idx="1307">
                  <c:v>42867</c:v>
                </c:pt>
                <c:pt idx="1308">
                  <c:v>42870</c:v>
                </c:pt>
                <c:pt idx="1309">
                  <c:v>42871</c:v>
                </c:pt>
                <c:pt idx="1310">
                  <c:v>42872</c:v>
                </c:pt>
                <c:pt idx="1311">
                  <c:v>42873</c:v>
                </c:pt>
                <c:pt idx="1312">
                  <c:v>42874</c:v>
                </c:pt>
                <c:pt idx="1313">
                  <c:v>42877</c:v>
                </c:pt>
                <c:pt idx="1314">
                  <c:v>42878</c:v>
                </c:pt>
                <c:pt idx="1315">
                  <c:v>42879</c:v>
                </c:pt>
                <c:pt idx="1316">
                  <c:v>42880</c:v>
                </c:pt>
                <c:pt idx="1317">
                  <c:v>42881</c:v>
                </c:pt>
                <c:pt idx="1318">
                  <c:v>42884</c:v>
                </c:pt>
                <c:pt idx="1319">
                  <c:v>42885</c:v>
                </c:pt>
                <c:pt idx="1320">
                  <c:v>42886</c:v>
                </c:pt>
                <c:pt idx="1321">
                  <c:v>42887</c:v>
                </c:pt>
                <c:pt idx="1322">
                  <c:v>42888</c:v>
                </c:pt>
                <c:pt idx="1323">
                  <c:v>42891</c:v>
                </c:pt>
                <c:pt idx="1324">
                  <c:v>42892</c:v>
                </c:pt>
                <c:pt idx="1325">
                  <c:v>42893</c:v>
                </c:pt>
                <c:pt idx="1326">
                  <c:v>42894</c:v>
                </c:pt>
                <c:pt idx="1327">
                  <c:v>42895</c:v>
                </c:pt>
                <c:pt idx="1328">
                  <c:v>42898</c:v>
                </c:pt>
                <c:pt idx="1329">
                  <c:v>42899</c:v>
                </c:pt>
                <c:pt idx="1330">
                  <c:v>42900</c:v>
                </c:pt>
                <c:pt idx="1331">
                  <c:v>42901</c:v>
                </c:pt>
                <c:pt idx="1332">
                  <c:v>42902</c:v>
                </c:pt>
                <c:pt idx="1333">
                  <c:v>42905</c:v>
                </c:pt>
                <c:pt idx="1334">
                  <c:v>42906</c:v>
                </c:pt>
                <c:pt idx="1335">
                  <c:v>42907</c:v>
                </c:pt>
                <c:pt idx="1336">
                  <c:v>42908</c:v>
                </c:pt>
                <c:pt idx="1337">
                  <c:v>42909</c:v>
                </c:pt>
                <c:pt idx="1338">
                  <c:v>42912</c:v>
                </c:pt>
                <c:pt idx="1339">
                  <c:v>42913</c:v>
                </c:pt>
                <c:pt idx="1340">
                  <c:v>42914</c:v>
                </c:pt>
                <c:pt idx="1341">
                  <c:v>42915</c:v>
                </c:pt>
                <c:pt idx="1342">
                  <c:v>42916</c:v>
                </c:pt>
                <c:pt idx="1343">
                  <c:v>42919</c:v>
                </c:pt>
                <c:pt idx="1344">
                  <c:v>42920</c:v>
                </c:pt>
                <c:pt idx="1345">
                  <c:v>42921</c:v>
                </c:pt>
                <c:pt idx="1346">
                  <c:v>42922</c:v>
                </c:pt>
                <c:pt idx="1347">
                  <c:v>42923</c:v>
                </c:pt>
                <c:pt idx="1348">
                  <c:v>42927</c:v>
                </c:pt>
                <c:pt idx="1349">
                  <c:v>42928</c:v>
                </c:pt>
                <c:pt idx="1350">
                  <c:v>42929</c:v>
                </c:pt>
                <c:pt idx="1351">
                  <c:v>42930</c:v>
                </c:pt>
                <c:pt idx="1352">
                  <c:v>42933</c:v>
                </c:pt>
                <c:pt idx="1353">
                  <c:v>42934</c:v>
                </c:pt>
                <c:pt idx="1354">
                  <c:v>42935</c:v>
                </c:pt>
                <c:pt idx="1355">
                  <c:v>42936</c:v>
                </c:pt>
                <c:pt idx="1356">
                  <c:v>42937</c:v>
                </c:pt>
                <c:pt idx="1357">
                  <c:v>42940</c:v>
                </c:pt>
                <c:pt idx="1358">
                  <c:v>42941</c:v>
                </c:pt>
                <c:pt idx="1359">
                  <c:v>42942</c:v>
                </c:pt>
                <c:pt idx="1360">
                  <c:v>42943</c:v>
                </c:pt>
                <c:pt idx="1361">
                  <c:v>42947</c:v>
                </c:pt>
                <c:pt idx="1362">
                  <c:v>42948</c:v>
                </c:pt>
                <c:pt idx="1363">
                  <c:v>42949</c:v>
                </c:pt>
                <c:pt idx="1364">
                  <c:v>42950</c:v>
                </c:pt>
                <c:pt idx="1365">
                  <c:v>42951</c:v>
                </c:pt>
                <c:pt idx="1366">
                  <c:v>42954</c:v>
                </c:pt>
                <c:pt idx="1367">
                  <c:v>42955</c:v>
                </c:pt>
                <c:pt idx="1368">
                  <c:v>42956</c:v>
                </c:pt>
                <c:pt idx="1369">
                  <c:v>42957</c:v>
                </c:pt>
                <c:pt idx="1370">
                  <c:v>42958</c:v>
                </c:pt>
                <c:pt idx="1371">
                  <c:v>42962</c:v>
                </c:pt>
                <c:pt idx="1372">
                  <c:v>42963</c:v>
                </c:pt>
                <c:pt idx="1373">
                  <c:v>42964</c:v>
                </c:pt>
                <c:pt idx="1374">
                  <c:v>42965</c:v>
                </c:pt>
                <c:pt idx="1375">
                  <c:v>42968</c:v>
                </c:pt>
                <c:pt idx="1376">
                  <c:v>42969</c:v>
                </c:pt>
                <c:pt idx="1377">
                  <c:v>42970</c:v>
                </c:pt>
                <c:pt idx="1378">
                  <c:v>42971</c:v>
                </c:pt>
                <c:pt idx="1379">
                  <c:v>42972</c:v>
                </c:pt>
                <c:pt idx="1380">
                  <c:v>42975</c:v>
                </c:pt>
                <c:pt idx="1381">
                  <c:v>42976</c:v>
                </c:pt>
                <c:pt idx="1382">
                  <c:v>42977</c:v>
                </c:pt>
                <c:pt idx="1383">
                  <c:v>42978</c:v>
                </c:pt>
                <c:pt idx="1384">
                  <c:v>42979</c:v>
                </c:pt>
                <c:pt idx="1385">
                  <c:v>42982</c:v>
                </c:pt>
                <c:pt idx="1386">
                  <c:v>42983</c:v>
                </c:pt>
                <c:pt idx="1387">
                  <c:v>42984</c:v>
                </c:pt>
                <c:pt idx="1388">
                  <c:v>42985</c:v>
                </c:pt>
                <c:pt idx="1389">
                  <c:v>42986</c:v>
                </c:pt>
                <c:pt idx="1390">
                  <c:v>42989</c:v>
                </c:pt>
                <c:pt idx="1391">
                  <c:v>42990</c:v>
                </c:pt>
                <c:pt idx="1392">
                  <c:v>42991</c:v>
                </c:pt>
                <c:pt idx="1393">
                  <c:v>42992</c:v>
                </c:pt>
                <c:pt idx="1394">
                  <c:v>42993</c:v>
                </c:pt>
                <c:pt idx="1395">
                  <c:v>42996</c:v>
                </c:pt>
                <c:pt idx="1396">
                  <c:v>42997</c:v>
                </c:pt>
                <c:pt idx="1397">
                  <c:v>42998</c:v>
                </c:pt>
                <c:pt idx="1398">
                  <c:v>42999</c:v>
                </c:pt>
                <c:pt idx="1399">
                  <c:v>43000</c:v>
                </c:pt>
                <c:pt idx="1400">
                  <c:v>43003</c:v>
                </c:pt>
                <c:pt idx="1401">
                  <c:v>43004</c:v>
                </c:pt>
                <c:pt idx="1402">
                  <c:v>43005</c:v>
                </c:pt>
                <c:pt idx="1403">
                  <c:v>43006</c:v>
                </c:pt>
                <c:pt idx="1404">
                  <c:v>43007</c:v>
                </c:pt>
                <c:pt idx="1405">
                  <c:v>43010</c:v>
                </c:pt>
                <c:pt idx="1406">
                  <c:v>43011</c:v>
                </c:pt>
                <c:pt idx="1407">
                  <c:v>43012</c:v>
                </c:pt>
                <c:pt idx="1408">
                  <c:v>43013</c:v>
                </c:pt>
                <c:pt idx="1409">
                  <c:v>43014</c:v>
                </c:pt>
                <c:pt idx="1410">
                  <c:v>43017</c:v>
                </c:pt>
                <c:pt idx="1411">
                  <c:v>43018</c:v>
                </c:pt>
                <c:pt idx="1412">
                  <c:v>43019</c:v>
                </c:pt>
                <c:pt idx="1413">
                  <c:v>43020</c:v>
                </c:pt>
                <c:pt idx="1414">
                  <c:v>43024</c:v>
                </c:pt>
                <c:pt idx="1415">
                  <c:v>43025</c:v>
                </c:pt>
                <c:pt idx="1416">
                  <c:v>43026</c:v>
                </c:pt>
                <c:pt idx="1417">
                  <c:v>43027</c:v>
                </c:pt>
                <c:pt idx="1418">
                  <c:v>43028</c:v>
                </c:pt>
                <c:pt idx="1419">
                  <c:v>43032</c:v>
                </c:pt>
                <c:pt idx="1420">
                  <c:v>43033</c:v>
                </c:pt>
                <c:pt idx="1421">
                  <c:v>43035</c:v>
                </c:pt>
                <c:pt idx="1422">
                  <c:v>43038</c:v>
                </c:pt>
                <c:pt idx="1423">
                  <c:v>43039</c:v>
                </c:pt>
                <c:pt idx="1424">
                  <c:v>43040</c:v>
                </c:pt>
                <c:pt idx="1425">
                  <c:v>43041</c:v>
                </c:pt>
                <c:pt idx="1426">
                  <c:v>43042</c:v>
                </c:pt>
                <c:pt idx="1427">
                  <c:v>43045</c:v>
                </c:pt>
                <c:pt idx="1428">
                  <c:v>43046</c:v>
                </c:pt>
                <c:pt idx="1429">
                  <c:v>43047</c:v>
                </c:pt>
                <c:pt idx="1430">
                  <c:v>43048</c:v>
                </c:pt>
                <c:pt idx="1431">
                  <c:v>43049</c:v>
                </c:pt>
                <c:pt idx="1432">
                  <c:v>43052</c:v>
                </c:pt>
                <c:pt idx="1433">
                  <c:v>43053</c:v>
                </c:pt>
                <c:pt idx="1434">
                  <c:v>43054</c:v>
                </c:pt>
                <c:pt idx="1435">
                  <c:v>43055</c:v>
                </c:pt>
                <c:pt idx="1436">
                  <c:v>43056</c:v>
                </c:pt>
                <c:pt idx="1437">
                  <c:v>43059</c:v>
                </c:pt>
                <c:pt idx="1438">
                  <c:v>43060</c:v>
                </c:pt>
                <c:pt idx="1439">
                  <c:v>43061</c:v>
                </c:pt>
                <c:pt idx="1440">
                  <c:v>43062</c:v>
                </c:pt>
                <c:pt idx="1441">
                  <c:v>43063</c:v>
                </c:pt>
                <c:pt idx="1442">
                  <c:v>43066</c:v>
                </c:pt>
                <c:pt idx="1443">
                  <c:v>43067</c:v>
                </c:pt>
                <c:pt idx="1444">
                  <c:v>43068</c:v>
                </c:pt>
                <c:pt idx="1445">
                  <c:v>43069</c:v>
                </c:pt>
                <c:pt idx="1446">
                  <c:v>43070</c:v>
                </c:pt>
                <c:pt idx="1447">
                  <c:v>43073</c:v>
                </c:pt>
                <c:pt idx="1448">
                  <c:v>43075</c:v>
                </c:pt>
                <c:pt idx="1449">
                  <c:v>43076</c:v>
                </c:pt>
                <c:pt idx="1450">
                  <c:v>43077</c:v>
                </c:pt>
                <c:pt idx="1451">
                  <c:v>43081</c:v>
                </c:pt>
                <c:pt idx="1452">
                  <c:v>43082</c:v>
                </c:pt>
                <c:pt idx="1453">
                  <c:v>43083</c:v>
                </c:pt>
                <c:pt idx="1454">
                  <c:v>43084</c:v>
                </c:pt>
                <c:pt idx="1455">
                  <c:v>43087</c:v>
                </c:pt>
                <c:pt idx="1456">
                  <c:v>43088</c:v>
                </c:pt>
                <c:pt idx="1457">
                  <c:v>43089</c:v>
                </c:pt>
                <c:pt idx="1458">
                  <c:v>43090</c:v>
                </c:pt>
                <c:pt idx="1459">
                  <c:v>43091</c:v>
                </c:pt>
                <c:pt idx="1460">
                  <c:v>43094</c:v>
                </c:pt>
                <c:pt idx="1461">
                  <c:v>43095</c:v>
                </c:pt>
                <c:pt idx="1462">
                  <c:v>43096</c:v>
                </c:pt>
                <c:pt idx="1463">
                  <c:v>43097</c:v>
                </c:pt>
                <c:pt idx="1464">
                  <c:v>43098</c:v>
                </c:pt>
                <c:pt idx="1465">
                  <c:v>43101</c:v>
                </c:pt>
                <c:pt idx="1466">
                  <c:v>43103</c:v>
                </c:pt>
                <c:pt idx="1467">
                  <c:v>43104</c:v>
                </c:pt>
                <c:pt idx="1468">
                  <c:v>43105</c:v>
                </c:pt>
                <c:pt idx="1469">
                  <c:v>43108</c:v>
                </c:pt>
                <c:pt idx="1470">
                  <c:v>43109</c:v>
                </c:pt>
                <c:pt idx="1471">
                  <c:v>43110</c:v>
                </c:pt>
                <c:pt idx="1472">
                  <c:v>43111</c:v>
                </c:pt>
                <c:pt idx="1473">
                  <c:v>43112</c:v>
                </c:pt>
                <c:pt idx="1474">
                  <c:v>43115</c:v>
                </c:pt>
                <c:pt idx="1475">
                  <c:v>43116</c:v>
                </c:pt>
                <c:pt idx="1476">
                  <c:v>43117</c:v>
                </c:pt>
                <c:pt idx="1477">
                  <c:v>43118</c:v>
                </c:pt>
                <c:pt idx="1478">
                  <c:v>43119</c:v>
                </c:pt>
                <c:pt idx="1479">
                  <c:v>43122</c:v>
                </c:pt>
                <c:pt idx="1480">
                  <c:v>43123</c:v>
                </c:pt>
                <c:pt idx="1481">
                  <c:v>43124</c:v>
                </c:pt>
                <c:pt idx="1482">
                  <c:v>43125</c:v>
                </c:pt>
                <c:pt idx="1483">
                  <c:v>43126</c:v>
                </c:pt>
                <c:pt idx="1484">
                  <c:v>43129</c:v>
                </c:pt>
                <c:pt idx="1485">
                  <c:v>43130</c:v>
                </c:pt>
                <c:pt idx="1486">
                  <c:v>43131</c:v>
                </c:pt>
                <c:pt idx="1487">
                  <c:v>43132</c:v>
                </c:pt>
                <c:pt idx="1488">
                  <c:v>43133</c:v>
                </c:pt>
                <c:pt idx="1489">
                  <c:v>43136</c:v>
                </c:pt>
                <c:pt idx="1490">
                  <c:v>43137</c:v>
                </c:pt>
                <c:pt idx="1491">
                  <c:v>43138</c:v>
                </c:pt>
                <c:pt idx="1492">
                  <c:v>43139</c:v>
                </c:pt>
                <c:pt idx="1493">
                  <c:v>43140</c:v>
                </c:pt>
                <c:pt idx="1494">
                  <c:v>43143</c:v>
                </c:pt>
                <c:pt idx="1495">
                  <c:v>43144</c:v>
                </c:pt>
                <c:pt idx="1496">
                  <c:v>43145</c:v>
                </c:pt>
                <c:pt idx="1497">
                  <c:v>43146</c:v>
                </c:pt>
                <c:pt idx="1498">
                  <c:v>43147</c:v>
                </c:pt>
                <c:pt idx="1499">
                  <c:v>43150</c:v>
                </c:pt>
                <c:pt idx="1500">
                  <c:v>43151</c:v>
                </c:pt>
                <c:pt idx="1501">
                  <c:v>43152</c:v>
                </c:pt>
                <c:pt idx="1502">
                  <c:v>43153</c:v>
                </c:pt>
                <c:pt idx="1503">
                  <c:v>43154</c:v>
                </c:pt>
                <c:pt idx="1504">
                  <c:v>43157</c:v>
                </c:pt>
                <c:pt idx="1505">
                  <c:v>43158</c:v>
                </c:pt>
                <c:pt idx="1506">
                  <c:v>43159</c:v>
                </c:pt>
                <c:pt idx="1507">
                  <c:v>43160</c:v>
                </c:pt>
                <c:pt idx="1508">
                  <c:v>43161</c:v>
                </c:pt>
                <c:pt idx="1509">
                  <c:v>43164</c:v>
                </c:pt>
                <c:pt idx="1510">
                  <c:v>43165</c:v>
                </c:pt>
                <c:pt idx="1511">
                  <c:v>43166</c:v>
                </c:pt>
                <c:pt idx="1512">
                  <c:v>43167</c:v>
                </c:pt>
                <c:pt idx="1513">
                  <c:v>43168</c:v>
                </c:pt>
                <c:pt idx="1514">
                  <c:v>43171</c:v>
                </c:pt>
                <c:pt idx="1515">
                  <c:v>43172</c:v>
                </c:pt>
                <c:pt idx="1516">
                  <c:v>43173</c:v>
                </c:pt>
                <c:pt idx="1517">
                  <c:v>43174</c:v>
                </c:pt>
                <c:pt idx="1518">
                  <c:v>43175</c:v>
                </c:pt>
                <c:pt idx="1519">
                  <c:v>43178</c:v>
                </c:pt>
                <c:pt idx="1520">
                  <c:v>43179</c:v>
                </c:pt>
                <c:pt idx="1521">
                  <c:v>43180</c:v>
                </c:pt>
                <c:pt idx="1522">
                  <c:v>43181</c:v>
                </c:pt>
                <c:pt idx="1523">
                  <c:v>43182</c:v>
                </c:pt>
                <c:pt idx="1524">
                  <c:v>43185</c:v>
                </c:pt>
                <c:pt idx="1525">
                  <c:v>43186</c:v>
                </c:pt>
                <c:pt idx="1526">
                  <c:v>43187</c:v>
                </c:pt>
                <c:pt idx="1527">
                  <c:v>43188</c:v>
                </c:pt>
                <c:pt idx="1528">
                  <c:v>43189</c:v>
                </c:pt>
                <c:pt idx="1529">
                  <c:v>43192</c:v>
                </c:pt>
                <c:pt idx="1530">
                  <c:v>43193</c:v>
                </c:pt>
                <c:pt idx="1531">
                  <c:v>43194</c:v>
                </c:pt>
                <c:pt idx="1532">
                  <c:v>43195</c:v>
                </c:pt>
                <c:pt idx="1533">
                  <c:v>43199</c:v>
                </c:pt>
                <c:pt idx="1534">
                  <c:v>43200</c:v>
                </c:pt>
                <c:pt idx="1535">
                  <c:v>43201</c:v>
                </c:pt>
                <c:pt idx="1536">
                  <c:v>43202</c:v>
                </c:pt>
                <c:pt idx="1537">
                  <c:v>43203</c:v>
                </c:pt>
                <c:pt idx="1538">
                  <c:v>43206</c:v>
                </c:pt>
                <c:pt idx="1539">
                  <c:v>43207</c:v>
                </c:pt>
                <c:pt idx="1540">
                  <c:v>43208</c:v>
                </c:pt>
                <c:pt idx="1541">
                  <c:v>43209</c:v>
                </c:pt>
                <c:pt idx="1542">
                  <c:v>43210</c:v>
                </c:pt>
                <c:pt idx="1543">
                  <c:v>43213</c:v>
                </c:pt>
                <c:pt idx="1544">
                  <c:v>43214</c:v>
                </c:pt>
                <c:pt idx="1545">
                  <c:v>43215</c:v>
                </c:pt>
                <c:pt idx="1546">
                  <c:v>43216</c:v>
                </c:pt>
                <c:pt idx="1547">
                  <c:v>43217</c:v>
                </c:pt>
                <c:pt idx="1548">
                  <c:v>43220</c:v>
                </c:pt>
                <c:pt idx="1549">
                  <c:v>43222</c:v>
                </c:pt>
                <c:pt idx="1550">
                  <c:v>43223</c:v>
                </c:pt>
                <c:pt idx="1551">
                  <c:v>43224</c:v>
                </c:pt>
                <c:pt idx="1552">
                  <c:v>43227</c:v>
                </c:pt>
                <c:pt idx="1553">
                  <c:v>43228</c:v>
                </c:pt>
                <c:pt idx="1554">
                  <c:v>43229</c:v>
                </c:pt>
                <c:pt idx="1555">
                  <c:v>43230</c:v>
                </c:pt>
                <c:pt idx="1556">
                  <c:v>43231</c:v>
                </c:pt>
                <c:pt idx="1557">
                  <c:v>43234</c:v>
                </c:pt>
                <c:pt idx="1558">
                  <c:v>43235</c:v>
                </c:pt>
                <c:pt idx="1559">
                  <c:v>43236</c:v>
                </c:pt>
                <c:pt idx="1560">
                  <c:v>43237</c:v>
                </c:pt>
                <c:pt idx="1561">
                  <c:v>43238</c:v>
                </c:pt>
                <c:pt idx="1562">
                  <c:v>43241</c:v>
                </c:pt>
                <c:pt idx="1563">
                  <c:v>43242</c:v>
                </c:pt>
                <c:pt idx="1564">
                  <c:v>43243</c:v>
                </c:pt>
                <c:pt idx="1565">
                  <c:v>43244</c:v>
                </c:pt>
                <c:pt idx="1566">
                  <c:v>43245</c:v>
                </c:pt>
                <c:pt idx="1567">
                  <c:v>43248</c:v>
                </c:pt>
                <c:pt idx="1568">
                  <c:v>43250</c:v>
                </c:pt>
                <c:pt idx="1569">
                  <c:v>43251</c:v>
                </c:pt>
                <c:pt idx="1570">
                  <c:v>43252</c:v>
                </c:pt>
                <c:pt idx="1571">
                  <c:v>43255</c:v>
                </c:pt>
                <c:pt idx="1572">
                  <c:v>43256</c:v>
                </c:pt>
                <c:pt idx="1573">
                  <c:v>43257</c:v>
                </c:pt>
                <c:pt idx="1574">
                  <c:v>43258</c:v>
                </c:pt>
                <c:pt idx="1575">
                  <c:v>43259</c:v>
                </c:pt>
                <c:pt idx="1576">
                  <c:v>43262</c:v>
                </c:pt>
                <c:pt idx="1577">
                  <c:v>43263</c:v>
                </c:pt>
                <c:pt idx="1578">
                  <c:v>43264</c:v>
                </c:pt>
                <c:pt idx="1579">
                  <c:v>43265</c:v>
                </c:pt>
                <c:pt idx="1580">
                  <c:v>43266</c:v>
                </c:pt>
                <c:pt idx="1581">
                  <c:v>43269</c:v>
                </c:pt>
                <c:pt idx="1582">
                  <c:v>43270</c:v>
                </c:pt>
                <c:pt idx="1583">
                  <c:v>43271</c:v>
                </c:pt>
                <c:pt idx="1584">
                  <c:v>43272</c:v>
                </c:pt>
                <c:pt idx="1585">
                  <c:v>43273</c:v>
                </c:pt>
                <c:pt idx="1586">
                  <c:v>43276</c:v>
                </c:pt>
                <c:pt idx="1587">
                  <c:v>43277</c:v>
                </c:pt>
                <c:pt idx="1588">
                  <c:v>43278</c:v>
                </c:pt>
                <c:pt idx="1589">
                  <c:v>43279</c:v>
                </c:pt>
                <c:pt idx="1590">
                  <c:v>43280</c:v>
                </c:pt>
                <c:pt idx="1591">
                  <c:v>43283</c:v>
                </c:pt>
                <c:pt idx="1592">
                  <c:v>43284</c:v>
                </c:pt>
                <c:pt idx="1593">
                  <c:v>43285</c:v>
                </c:pt>
                <c:pt idx="1594">
                  <c:v>43286</c:v>
                </c:pt>
                <c:pt idx="1595">
                  <c:v>43287</c:v>
                </c:pt>
                <c:pt idx="1596">
                  <c:v>43290</c:v>
                </c:pt>
                <c:pt idx="1597">
                  <c:v>43291</c:v>
                </c:pt>
                <c:pt idx="1598">
                  <c:v>43292</c:v>
                </c:pt>
                <c:pt idx="1599">
                  <c:v>43293</c:v>
                </c:pt>
                <c:pt idx="1600">
                  <c:v>43294</c:v>
                </c:pt>
                <c:pt idx="1601">
                  <c:v>43297</c:v>
                </c:pt>
                <c:pt idx="1602">
                  <c:v>43298</c:v>
                </c:pt>
                <c:pt idx="1603">
                  <c:v>43299</c:v>
                </c:pt>
                <c:pt idx="1604">
                  <c:v>43300</c:v>
                </c:pt>
                <c:pt idx="1605">
                  <c:v>43301</c:v>
                </c:pt>
                <c:pt idx="1606">
                  <c:v>43304</c:v>
                </c:pt>
                <c:pt idx="1607">
                  <c:v>43305</c:v>
                </c:pt>
                <c:pt idx="1608">
                  <c:v>43306</c:v>
                </c:pt>
                <c:pt idx="1609">
                  <c:v>43307</c:v>
                </c:pt>
                <c:pt idx="1610">
                  <c:v>43312</c:v>
                </c:pt>
                <c:pt idx="1611">
                  <c:v>43313</c:v>
                </c:pt>
                <c:pt idx="1612">
                  <c:v>43314</c:v>
                </c:pt>
                <c:pt idx="1613">
                  <c:v>43315</c:v>
                </c:pt>
                <c:pt idx="1614">
                  <c:v>43318</c:v>
                </c:pt>
                <c:pt idx="1615">
                  <c:v>43319</c:v>
                </c:pt>
                <c:pt idx="1616">
                  <c:v>43320</c:v>
                </c:pt>
                <c:pt idx="1617">
                  <c:v>43321</c:v>
                </c:pt>
                <c:pt idx="1618">
                  <c:v>43322</c:v>
                </c:pt>
                <c:pt idx="1619">
                  <c:v>43326</c:v>
                </c:pt>
                <c:pt idx="1620">
                  <c:v>43327</c:v>
                </c:pt>
                <c:pt idx="1621">
                  <c:v>43328</c:v>
                </c:pt>
                <c:pt idx="1622">
                  <c:v>43329</c:v>
                </c:pt>
                <c:pt idx="1623">
                  <c:v>43332</c:v>
                </c:pt>
                <c:pt idx="1624">
                  <c:v>43333</c:v>
                </c:pt>
                <c:pt idx="1625">
                  <c:v>43334</c:v>
                </c:pt>
                <c:pt idx="1626">
                  <c:v>43335</c:v>
                </c:pt>
                <c:pt idx="1627">
                  <c:v>43336</c:v>
                </c:pt>
                <c:pt idx="1628">
                  <c:v>43339</c:v>
                </c:pt>
                <c:pt idx="1629">
                  <c:v>43340</c:v>
                </c:pt>
                <c:pt idx="1630">
                  <c:v>43341</c:v>
                </c:pt>
                <c:pt idx="1631">
                  <c:v>43342</c:v>
                </c:pt>
                <c:pt idx="1632">
                  <c:v>43343</c:v>
                </c:pt>
                <c:pt idx="1633">
                  <c:v>43346</c:v>
                </c:pt>
                <c:pt idx="1634">
                  <c:v>43347</c:v>
                </c:pt>
                <c:pt idx="1635">
                  <c:v>43348</c:v>
                </c:pt>
                <c:pt idx="1636">
                  <c:v>43349</c:v>
                </c:pt>
                <c:pt idx="1637">
                  <c:v>43350</c:v>
                </c:pt>
                <c:pt idx="1638">
                  <c:v>43353</c:v>
                </c:pt>
                <c:pt idx="1639">
                  <c:v>43354</c:v>
                </c:pt>
                <c:pt idx="1640">
                  <c:v>43355</c:v>
                </c:pt>
                <c:pt idx="1641">
                  <c:v>43356</c:v>
                </c:pt>
                <c:pt idx="1642">
                  <c:v>43357</c:v>
                </c:pt>
                <c:pt idx="1643">
                  <c:v>43360</c:v>
                </c:pt>
                <c:pt idx="1644">
                  <c:v>43361</c:v>
                </c:pt>
                <c:pt idx="1645">
                  <c:v>43362</c:v>
                </c:pt>
                <c:pt idx="1646">
                  <c:v>43363</c:v>
                </c:pt>
                <c:pt idx="1647">
                  <c:v>43364</c:v>
                </c:pt>
                <c:pt idx="1648">
                  <c:v>43367</c:v>
                </c:pt>
                <c:pt idx="1649">
                  <c:v>43368</c:v>
                </c:pt>
                <c:pt idx="1650">
                  <c:v>43369</c:v>
                </c:pt>
                <c:pt idx="1651">
                  <c:v>43370</c:v>
                </c:pt>
                <c:pt idx="1652">
                  <c:v>43371</c:v>
                </c:pt>
                <c:pt idx="1653">
                  <c:v>43374</c:v>
                </c:pt>
                <c:pt idx="1654">
                  <c:v>43375</c:v>
                </c:pt>
                <c:pt idx="1655">
                  <c:v>43376</c:v>
                </c:pt>
                <c:pt idx="1656">
                  <c:v>43377</c:v>
                </c:pt>
                <c:pt idx="1657">
                  <c:v>43378</c:v>
                </c:pt>
                <c:pt idx="1658">
                  <c:v>43381</c:v>
                </c:pt>
                <c:pt idx="1659">
                  <c:v>43382</c:v>
                </c:pt>
                <c:pt idx="1660">
                  <c:v>43383</c:v>
                </c:pt>
                <c:pt idx="1661">
                  <c:v>43384</c:v>
                </c:pt>
                <c:pt idx="1662">
                  <c:v>43385</c:v>
                </c:pt>
                <c:pt idx="1663">
                  <c:v>43389</c:v>
                </c:pt>
                <c:pt idx="1664">
                  <c:v>43390</c:v>
                </c:pt>
                <c:pt idx="1665">
                  <c:v>43391</c:v>
                </c:pt>
                <c:pt idx="1666">
                  <c:v>43392</c:v>
                </c:pt>
                <c:pt idx="1667">
                  <c:v>43395</c:v>
                </c:pt>
                <c:pt idx="1668">
                  <c:v>43397</c:v>
                </c:pt>
                <c:pt idx="1669">
                  <c:v>43398</c:v>
                </c:pt>
                <c:pt idx="1670">
                  <c:v>43399</c:v>
                </c:pt>
                <c:pt idx="1671">
                  <c:v>43402</c:v>
                </c:pt>
                <c:pt idx="1672">
                  <c:v>43403</c:v>
                </c:pt>
                <c:pt idx="1673">
                  <c:v>43404</c:v>
                </c:pt>
                <c:pt idx="1674">
                  <c:v>43405</c:v>
                </c:pt>
                <c:pt idx="1675">
                  <c:v>43406</c:v>
                </c:pt>
                <c:pt idx="1676">
                  <c:v>43409</c:v>
                </c:pt>
                <c:pt idx="1677">
                  <c:v>43410</c:v>
                </c:pt>
                <c:pt idx="1678">
                  <c:v>43411</c:v>
                </c:pt>
                <c:pt idx="1679">
                  <c:v>43412</c:v>
                </c:pt>
                <c:pt idx="1680">
                  <c:v>43413</c:v>
                </c:pt>
                <c:pt idx="1681">
                  <c:v>43416</c:v>
                </c:pt>
                <c:pt idx="1682">
                  <c:v>43417</c:v>
                </c:pt>
                <c:pt idx="1683">
                  <c:v>43418</c:v>
                </c:pt>
                <c:pt idx="1684">
                  <c:v>43419</c:v>
                </c:pt>
                <c:pt idx="1685">
                  <c:v>43420</c:v>
                </c:pt>
                <c:pt idx="1686">
                  <c:v>43423</c:v>
                </c:pt>
                <c:pt idx="1687">
                  <c:v>43424</c:v>
                </c:pt>
                <c:pt idx="1688">
                  <c:v>43425</c:v>
                </c:pt>
                <c:pt idx="1689">
                  <c:v>43426</c:v>
                </c:pt>
                <c:pt idx="1690">
                  <c:v>43427</c:v>
                </c:pt>
                <c:pt idx="1691">
                  <c:v>43430</c:v>
                </c:pt>
                <c:pt idx="1692">
                  <c:v>43431</c:v>
                </c:pt>
                <c:pt idx="1693">
                  <c:v>43432</c:v>
                </c:pt>
                <c:pt idx="1694">
                  <c:v>43433</c:v>
                </c:pt>
                <c:pt idx="1695">
                  <c:v>43434</c:v>
                </c:pt>
                <c:pt idx="1696">
                  <c:v>43437</c:v>
                </c:pt>
                <c:pt idx="1697">
                  <c:v>43438</c:v>
                </c:pt>
                <c:pt idx="1698">
                  <c:v>43440</c:v>
                </c:pt>
                <c:pt idx="1699">
                  <c:v>43441</c:v>
                </c:pt>
                <c:pt idx="1700">
                  <c:v>43445</c:v>
                </c:pt>
                <c:pt idx="1701">
                  <c:v>43446</c:v>
                </c:pt>
                <c:pt idx="1702">
                  <c:v>43447</c:v>
                </c:pt>
                <c:pt idx="1703">
                  <c:v>43448</c:v>
                </c:pt>
                <c:pt idx="1704">
                  <c:v>43451</c:v>
                </c:pt>
                <c:pt idx="1705">
                  <c:v>43452</c:v>
                </c:pt>
                <c:pt idx="1706">
                  <c:v>43453</c:v>
                </c:pt>
                <c:pt idx="1707">
                  <c:v>43454</c:v>
                </c:pt>
                <c:pt idx="1708">
                  <c:v>43455</c:v>
                </c:pt>
                <c:pt idx="1709">
                  <c:v>43458</c:v>
                </c:pt>
                <c:pt idx="1710">
                  <c:v>43459</c:v>
                </c:pt>
                <c:pt idx="1711">
                  <c:v>43460</c:v>
                </c:pt>
                <c:pt idx="1712">
                  <c:v>43461</c:v>
                </c:pt>
                <c:pt idx="1713">
                  <c:v>43462</c:v>
                </c:pt>
                <c:pt idx="1714">
                  <c:v>43467</c:v>
                </c:pt>
                <c:pt idx="1715">
                  <c:v>43468</c:v>
                </c:pt>
                <c:pt idx="1716">
                  <c:v>43469</c:v>
                </c:pt>
                <c:pt idx="1717">
                  <c:v>43472</c:v>
                </c:pt>
                <c:pt idx="1718">
                  <c:v>43473</c:v>
                </c:pt>
                <c:pt idx="1719">
                  <c:v>43474</c:v>
                </c:pt>
                <c:pt idx="1720">
                  <c:v>43475</c:v>
                </c:pt>
                <c:pt idx="1721">
                  <c:v>43476</c:v>
                </c:pt>
                <c:pt idx="1722">
                  <c:v>43479</c:v>
                </c:pt>
                <c:pt idx="1723">
                  <c:v>43480</c:v>
                </c:pt>
                <c:pt idx="1724">
                  <c:v>43481</c:v>
                </c:pt>
                <c:pt idx="1725">
                  <c:v>43482</c:v>
                </c:pt>
                <c:pt idx="1726">
                  <c:v>43483</c:v>
                </c:pt>
                <c:pt idx="1727">
                  <c:v>43486</c:v>
                </c:pt>
                <c:pt idx="1728">
                  <c:v>43487</c:v>
                </c:pt>
                <c:pt idx="1729">
                  <c:v>43488</c:v>
                </c:pt>
                <c:pt idx="1730">
                  <c:v>43489</c:v>
                </c:pt>
                <c:pt idx="1731">
                  <c:v>43490</c:v>
                </c:pt>
                <c:pt idx="1732">
                  <c:v>43493</c:v>
                </c:pt>
                <c:pt idx="1733">
                  <c:v>43494</c:v>
                </c:pt>
                <c:pt idx="1734">
                  <c:v>43495</c:v>
                </c:pt>
                <c:pt idx="1735">
                  <c:v>43496</c:v>
                </c:pt>
                <c:pt idx="1736">
                  <c:v>43497</c:v>
                </c:pt>
                <c:pt idx="1737">
                  <c:v>43500</c:v>
                </c:pt>
                <c:pt idx="1738">
                  <c:v>43501</c:v>
                </c:pt>
                <c:pt idx="1739">
                  <c:v>43502</c:v>
                </c:pt>
                <c:pt idx="1740">
                  <c:v>43503</c:v>
                </c:pt>
                <c:pt idx="1741">
                  <c:v>43504</c:v>
                </c:pt>
                <c:pt idx="1742">
                  <c:v>43507</c:v>
                </c:pt>
                <c:pt idx="1743">
                  <c:v>43508</c:v>
                </c:pt>
                <c:pt idx="1744">
                  <c:v>43509</c:v>
                </c:pt>
                <c:pt idx="1745">
                  <c:v>43510</c:v>
                </c:pt>
                <c:pt idx="1746">
                  <c:v>43511</c:v>
                </c:pt>
                <c:pt idx="1747">
                  <c:v>43514</c:v>
                </c:pt>
                <c:pt idx="1748">
                  <c:v>43516</c:v>
                </c:pt>
                <c:pt idx="1749">
                  <c:v>43517</c:v>
                </c:pt>
                <c:pt idx="1750">
                  <c:v>43518</c:v>
                </c:pt>
                <c:pt idx="1751">
                  <c:v>43521</c:v>
                </c:pt>
                <c:pt idx="1752">
                  <c:v>43522</c:v>
                </c:pt>
                <c:pt idx="1753">
                  <c:v>43523</c:v>
                </c:pt>
                <c:pt idx="1754">
                  <c:v>43524</c:v>
                </c:pt>
                <c:pt idx="1755">
                  <c:v>43525</c:v>
                </c:pt>
                <c:pt idx="1756">
                  <c:v>43528</c:v>
                </c:pt>
                <c:pt idx="1757">
                  <c:v>43529</c:v>
                </c:pt>
                <c:pt idx="1758">
                  <c:v>43530</c:v>
                </c:pt>
                <c:pt idx="1759">
                  <c:v>43531</c:v>
                </c:pt>
                <c:pt idx="1760">
                  <c:v>43532</c:v>
                </c:pt>
                <c:pt idx="1761">
                  <c:v>43535</c:v>
                </c:pt>
                <c:pt idx="1762">
                  <c:v>43536</c:v>
                </c:pt>
                <c:pt idx="1763">
                  <c:v>43537</c:v>
                </c:pt>
                <c:pt idx="1764">
                  <c:v>43538</c:v>
                </c:pt>
                <c:pt idx="1765">
                  <c:v>43539</c:v>
                </c:pt>
                <c:pt idx="1766">
                  <c:v>43542</c:v>
                </c:pt>
                <c:pt idx="1767">
                  <c:v>43543</c:v>
                </c:pt>
                <c:pt idx="1768">
                  <c:v>43544</c:v>
                </c:pt>
                <c:pt idx="1769">
                  <c:v>43545</c:v>
                </c:pt>
                <c:pt idx="1770">
                  <c:v>43546</c:v>
                </c:pt>
                <c:pt idx="1771">
                  <c:v>43549</c:v>
                </c:pt>
                <c:pt idx="1772">
                  <c:v>43550</c:v>
                </c:pt>
                <c:pt idx="1773">
                  <c:v>43551</c:v>
                </c:pt>
                <c:pt idx="1774">
                  <c:v>43552</c:v>
                </c:pt>
                <c:pt idx="1775">
                  <c:v>43553</c:v>
                </c:pt>
                <c:pt idx="1776">
                  <c:v>43556</c:v>
                </c:pt>
                <c:pt idx="1777">
                  <c:v>43557</c:v>
                </c:pt>
                <c:pt idx="1778">
                  <c:v>43558</c:v>
                </c:pt>
                <c:pt idx="1779">
                  <c:v>43559</c:v>
                </c:pt>
                <c:pt idx="1780">
                  <c:v>43560</c:v>
                </c:pt>
                <c:pt idx="1781">
                  <c:v>43564</c:v>
                </c:pt>
                <c:pt idx="1782">
                  <c:v>43565</c:v>
                </c:pt>
                <c:pt idx="1783">
                  <c:v>43566</c:v>
                </c:pt>
                <c:pt idx="1784">
                  <c:v>43567</c:v>
                </c:pt>
                <c:pt idx="1785">
                  <c:v>43572</c:v>
                </c:pt>
                <c:pt idx="1786">
                  <c:v>43573</c:v>
                </c:pt>
                <c:pt idx="1787">
                  <c:v>43574</c:v>
                </c:pt>
                <c:pt idx="1788">
                  <c:v>43577</c:v>
                </c:pt>
                <c:pt idx="1789">
                  <c:v>43578</c:v>
                </c:pt>
                <c:pt idx="1790">
                  <c:v>43579</c:v>
                </c:pt>
                <c:pt idx="1791">
                  <c:v>43580</c:v>
                </c:pt>
                <c:pt idx="1792">
                  <c:v>43581</c:v>
                </c:pt>
                <c:pt idx="1793">
                  <c:v>43584</c:v>
                </c:pt>
                <c:pt idx="1794">
                  <c:v>43585</c:v>
                </c:pt>
                <c:pt idx="1795">
                  <c:v>43587</c:v>
                </c:pt>
                <c:pt idx="1796">
                  <c:v>43588</c:v>
                </c:pt>
                <c:pt idx="1797">
                  <c:v>43592</c:v>
                </c:pt>
                <c:pt idx="1798">
                  <c:v>43593</c:v>
                </c:pt>
                <c:pt idx="1799">
                  <c:v>43594</c:v>
                </c:pt>
                <c:pt idx="1800">
                  <c:v>43595</c:v>
                </c:pt>
                <c:pt idx="1801">
                  <c:v>43598</c:v>
                </c:pt>
                <c:pt idx="1802">
                  <c:v>43599</c:v>
                </c:pt>
                <c:pt idx="1803">
                  <c:v>43600</c:v>
                </c:pt>
                <c:pt idx="1804">
                  <c:v>43601</c:v>
                </c:pt>
                <c:pt idx="1805">
                  <c:v>43602</c:v>
                </c:pt>
                <c:pt idx="1806">
                  <c:v>43606</c:v>
                </c:pt>
                <c:pt idx="1807">
                  <c:v>43607</c:v>
                </c:pt>
                <c:pt idx="1808">
                  <c:v>43608</c:v>
                </c:pt>
                <c:pt idx="1809">
                  <c:v>43609</c:v>
                </c:pt>
                <c:pt idx="1810">
                  <c:v>43612</c:v>
                </c:pt>
                <c:pt idx="1811">
                  <c:v>43613</c:v>
                </c:pt>
                <c:pt idx="1812">
                  <c:v>43614</c:v>
                </c:pt>
                <c:pt idx="1813">
                  <c:v>43615</c:v>
                </c:pt>
                <c:pt idx="1814">
                  <c:v>43616</c:v>
                </c:pt>
                <c:pt idx="1815">
                  <c:v>43620</c:v>
                </c:pt>
                <c:pt idx="1816">
                  <c:v>43621</c:v>
                </c:pt>
                <c:pt idx="1817">
                  <c:v>43622</c:v>
                </c:pt>
                <c:pt idx="1818">
                  <c:v>43623</c:v>
                </c:pt>
                <c:pt idx="1819">
                  <c:v>43626</c:v>
                </c:pt>
                <c:pt idx="1820">
                  <c:v>43627</c:v>
                </c:pt>
                <c:pt idx="1821">
                  <c:v>43628</c:v>
                </c:pt>
                <c:pt idx="1822">
                  <c:v>43629</c:v>
                </c:pt>
                <c:pt idx="1823">
                  <c:v>43630</c:v>
                </c:pt>
                <c:pt idx="1824">
                  <c:v>43633</c:v>
                </c:pt>
                <c:pt idx="1825">
                  <c:v>43634</c:v>
                </c:pt>
                <c:pt idx="1826">
                  <c:v>43635</c:v>
                </c:pt>
                <c:pt idx="1827">
                  <c:v>43636</c:v>
                </c:pt>
                <c:pt idx="1828">
                  <c:v>43637</c:v>
                </c:pt>
                <c:pt idx="1829">
                  <c:v>43640</c:v>
                </c:pt>
                <c:pt idx="1830">
                  <c:v>43641</c:v>
                </c:pt>
                <c:pt idx="1831">
                  <c:v>43642</c:v>
                </c:pt>
                <c:pt idx="1832">
                  <c:v>43643</c:v>
                </c:pt>
                <c:pt idx="1833">
                  <c:v>43644</c:v>
                </c:pt>
                <c:pt idx="1834">
                  <c:v>43647</c:v>
                </c:pt>
                <c:pt idx="1835">
                  <c:v>43648</c:v>
                </c:pt>
                <c:pt idx="1836">
                  <c:v>43649</c:v>
                </c:pt>
                <c:pt idx="1837">
                  <c:v>43650</c:v>
                </c:pt>
                <c:pt idx="1838">
                  <c:v>43651</c:v>
                </c:pt>
                <c:pt idx="1839">
                  <c:v>43654</c:v>
                </c:pt>
                <c:pt idx="1840">
                  <c:v>43655</c:v>
                </c:pt>
                <c:pt idx="1841">
                  <c:v>43656</c:v>
                </c:pt>
                <c:pt idx="1842">
                  <c:v>43657</c:v>
                </c:pt>
                <c:pt idx="1843">
                  <c:v>43658</c:v>
                </c:pt>
                <c:pt idx="1844">
                  <c:v>43661</c:v>
                </c:pt>
                <c:pt idx="1845">
                  <c:v>43663</c:v>
                </c:pt>
                <c:pt idx="1846">
                  <c:v>43664</c:v>
                </c:pt>
                <c:pt idx="1847">
                  <c:v>43665</c:v>
                </c:pt>
                <c:pt idx="1848">
                  <c:v>43668</c:v>
                </c:pt>
                <c:pt idx="1849">
                  <c:v>43669</c:v>
                </c:pt>
                <c:pt idx="1850">
                  <c:v>43670</c:v>
                </c:pt>
                <c:pt idx="1851">
                  <c:v>43671</c:v>
                </c:pt>
                <c:pt idx="1852">
                  <c:v>43672</c:v>
                </c:pt>
                <c:pt idx="1853">
                  <c:v>43676</c:v>
                </c:pt>
                <c:pt idx="1854">
                  <c:v>43677</c:v>
                </c:pt>
                <c:pt idx="1855">
                  <c:v>43678</c:v>
                </c:pt>
                <c:pt idx="1856">
                  <c:v>43679</c:v>
                </c:pt>
                <c:pt idx="1857">
                  <c:v>43682</c:v>
                </c:pt>
                <c:pt idx="1858">
                  <c:v>43683</c:v>
                </c:pt>
                <c:pt idx="1859">
                  <c:v>43684</c:v>
                </c:pt>
                <c:pt idx="1860">
                  <c:v>43685</c:v>
                </c:pt>
                <c:pt idx="1861">
                  <c:v>43686</c:v>
                </c:pt>
                <c:pt idx="1862">
                  <c:v>43689</c:v>
                </c:pt>
                <c:pt idx="1863">
                  <c:v>43690</c:v>
                </c:pt>
                <c:pt idx="1864">
                  <c:v>43691</c:v>
                </c:pt>
                <c:pt idx="1865">
                  <c:v>43692</c:v>
                </c:pt>
                <c:pt idx="1866">
                  <c:v>43693</c:v>
                </c:pt>
                <c:pt idx="1867">
                  <c:v>43696</c:v>
                </c:pt>
                <c:pt idx="1868">
                  <c:v>43697</c:v>
                </c:pt>
                <c:pt idx="1869">
                  <c:v>43698</c:v>
                </c:pt>
                <c:pt idx="1870">
                  <c:v>43699</c:v>
                </c:pt>
                <c:pt idx="1871">
                  <c:v>43700</c:v>
                </c:pt>
                <c:pt idx="1872">
                  <c:v>43703</c:v>
                </c:pt>
                <c:pt idx="1873">
                  <c:v>43704</c:v>
                </c:pt>
                <c:pt idx="1874">
                  <c:v>43705</c:v>
                </c:pt>
                <c:pt idx="1875">
                  <c:v>43706</c:v>
                </c:pt>
                <c:pt idx="1876">
                  <c:v>43707</c:v>
                </c:pt>
                <c:pt idx="1877">
                  <c:v>43710</c:v>
                </c:pt>
                <c:pt idx="1878">
                  <c:v>43711</c:v>
                </c:pt>
                <c:pt idx="1879">
                  <c:v>43712</c:v>
                </c:pt>
                <c:pt idx="1880">
                  <c:v>43713</c:v>
                </c:pt>
                <c:pt idx="1881">
                  <c:v>43714</c:v>
                </c:pt>
                <c:pt idx="1882">
                  <c:v>43717</c:v>
                </c:pt>
                <c:pt idx="1883">
                  <c:v>43718</c:v>
                </c:pt>
                <c:pt idx="1884">
                  <c:v>43719</c:v>
                </c:pt>
                <c:pt idx="1885">
                  <c:v>43720</c:v>
                </c:pt>
                <c:pt idx="1886">
                  <c:v>43721</c:v>
                </c:pt>
                <c:pt idx="1887">
                  <c:v>43724</c:v>
                </c:pt>
                <c:pt idx="1888">
                  <c:v>43725</c:v>
                </c:pt>
                <c:pt idx="1889">
                  <c:v>43726</c:v>
                </c:pt>
                <c:pt idx="1890">
                  <c:v>43727</c:v>
                </c:pt>
                <c:pt idx="1891">
                  <c:v>43728</c:v>
                </c:pt>
                <c:pt idx="1892">
                  <c:v>43731</c:v>
                </c:pt>
                <c:pt idx="1893">
                  <c:v>43732</c:v>
                </c:pt>
                <c:pt idx="1894">
                  <c:v>43733</c:v>
                </c:pt>
                <c:pt idx="1895">
                  <c:v>43734</c:v>
                </c:pt>
                <c:pt idx="1896">
                  <c:v>43735</c:v>
                </c:pt>
                <c:pt idx="1897">
                  <c:v>43738</c:v>
                </c:pt>
                <c:pt idx="1898">
                  <c:v>43739</c:v>
                </c:pt>
                <c:pt idx="1899">
                  <c:v>43740</c:v>
                </c:pt>
                <c:pt idx="1900">
                  <c:v>43741</c:v>
                </c:pt>
                <c:pt idx="1901">
                  <c:v>43742</c:v>
                </c:pt>
                <c:pt idx="1902">
                  <c:v>43745</c:v>
                </c:pt>
                <c:pt idx="1903">
                  <c:v>43746</c:v>
                </c:pt>
                <c:pt idx="1904">
                  <c:v>43747</c:v>
                </c:pt>
                <c:pt idx="1905">
                  <c:v>43748</c:v>
                </c:pt>
                <c:pt idx="1906">
                  <c:v>43749</c:v>
                </c:pt>
                <c:pt idx="1907">
                  <c:v>43752</c:v>
                </c:pt>
                <c:pt idx="1908">
                  <c:v>43753</c:v>
                </c:pt>
                <c:pt idx="1909">
                  <c:v>43754</c:v>
                </c:pt>
                <c:pt idx="1910">
                  <c:v>43755</c:v>
                </c:pt>
                <c:pt idx="1911">
                  <c:v>43756</c:v>
                </c:pt>
                <c:pt idx="1912">
                  <c:v>43759</c:v>
                </c:pt>
                <c:pt idx="1913">
                  <c:v>43760</c:v>
                </c:pt>
                <c:pt idx="1914">
                  <c:v>43761</c:v>
                </c:pt>
                <c:pt idx="1915">
                  <c:v>43762</c:v>
                </c:pt>
                <c:pt idx="1916">
                  <c:v>43763</c:v>
                </c:pt>
                <c:pt idx="1917">
                  <c:v>43766</c:v>
                </c:pt>
                <c:pt idx="1918">
                  <c:v>43767</c:v>
                </c:pt>
                <c:pt idx="1919">
                  <c:v>43768</c:v>
                </c:pt>
                <c:pt idx="1920">
                  <c:v>43769</c:v>
                </c:pt>
                <c:pt idx="1921">
                  <c:v>43770</c:v>
                </c:pt>
                <c:pt idx="1922">
                  <c:v>43773</c:v>
                </c:pt>
                <c:pt idx="1923">
                  <c:v>43774</c:v>
                </c:pt>
                <c:pt idx="1924">
                  <c:v>43775</c:v>
                </c:pt>
                <c:pt idx="1925">
                  <c:v>43776</c:v>
                </c:pt>
                <c:pt idx="1926">
                  <c:v>43777</c:v>
                </c:pt>
                <c:pt idx="1927">
                  <c:v>43780</c:v>
                </c:pt>
                <c:pt idx="1928">
                  <c:v>43781</c:v>
                </c:pt>
                <c:pt idx="1929">
                  <c:v>43782</c:v>
                </c:pt>
                <c:pt idx="1930">
                  <c:v>43783</c:v>
                </c:pt>
                <c:pt idx="1931">
                  <c:v>43784</c:v>
                </c:pt>
                <c:pt idx="1932">
                  <c:v>43787</c:v>
                </c:pt>
                <c:pt idx="1933">
                  <c:v>43788</c:v>
                </c:pt>
                <c:pt idx="1934">
                  <c:v>43789</c:v>
                </c:pt>
                <c:pt idx="1935">
                  <c:v>43790</c:v>
                </c:pt>
                <c:pt idx="1936">
                  <c:v>43791</c:v>
                </c:pt>
                <c:pt idx="1937">
                  <c:v>43794</c:v>
                </c:pt>
                <c:pt idx="1938">
                  <c:v>43795</c:v>
                </c:pt>
                <c:pt idx="1939">
                  <c:v>43796</c:v>
                </c:pt>
                <c:pt idx="1940">
                  <c:v>43797</c:v>
                </c:pt>
                <c:pt idx="1941">
                  <c:v>43798</c:v>
                </c:pt>
                <c:pt idx="1942">
                  <c:v>43801</c:v>
                </c:pt>
                <c:pt idx="1943">
                  <c:v>43802</c:v>
                </c:pt>
                <c:pt idx="1944">
                  <c:v>43803</c:v>
                </c:pt>
                <c:pt idx="1945">
                  <c:v>43805</c:v>
                </c:pt>
                <c:pt idx="1946">
                  <c:v>43808</c:v>
                </c:pt>
                <c:pt idx="1947">
                  <c:v>43809</c:v>
                </c:pt>
                <c:pt idx="1948">
                  <c:v>43810</c:v>
                </c:pt>
                <c:pt idx="1949">
                  <c:v>43811</c:v>
                </c:pt>
                <c:pt idx="1950">
                  <c:v>43812</c:v>
                </c:pt>
                <c:pt idx="1951">
                  <c:v>43815</c:v>
                </c:pt>
                <c:pt idx="1952">
                  <c:v>43816</c:v>
                </c:pt>
                <c:pt idx="1953">
                  <c:v>43817</c:v>
                </c:pt>
                <c:pt idx="1954">
                  <c:v>43818</c:v>
                </c:pt>
                <c:pt idx="1955">
                  <c:v>43819</c:v>
                </c:pt>
                <c:pt idx="1956">
                  <c:v>43822</c:v>
                </c:pt>
                <c:pt idx="1957">
                  <c:v>43823</c:v>
                </c:pt>
                <c:pt idx="1958">
                  <c:v>43824</c:v>
                </c:pt>
                <c:pt idx="1959">
                  <c:v>43825</c:v>
                </c:pt>
                <c:pt idx="1960">
                  <c:v>43826</c:v>
                </c:pt>
                <c:pt idx="1961">
                  <c:v>43829</c:v>
                </c:pt>
                <c:pt idx="1962">
                  <c:v>43830</c:v>
                </c:pt>
                <c:pt idx="1963">
                  <c:v>43831</c:v>
                </c:pt>
                <c:pt idx="1964">
                  <c:v>43832</c:v>
                </c:pt>
                <c:pt idx="1965">
                  <c:v>43833</c:v>
                </c:pt>
                <c:pt idx="1966">
                  <c:v>43836</c:v>
                </c:pt>
                <c:pt idx="1967">
                  <c:v>43837</c:v>
                </c:pt>
                <c:pt idx="1968">
                  <c:v>43838</c:v>
                </c:pt>
                <c:pt idx="1969">
                  <c:v>43839</c:v>
                </c:pt>
                <c:pt idx="1970">
                  <c:v>43840</c:v>
                </c:pt>
                <c:pt idx="1971">
                  <c:v>43843</c:v>
                </c:pt>
                <c:pt idx="1972">
                  <c:v>43844</c:v>
                </c:pt>
                <c:pt idx="1973">
                  <c:v>43845</c:v>
                </c:pt>
                <c:pt idx="1974">
                  <c:v>43846</c:v>
                </c:pt>
                <c:pt idx="1975">
                  <c:v>43847</c:v>
                </c:pt>
                <c:pt idx="1976">
                  <c:v>43850</c:v>
                </c:pt>
                <c:pt idx="1977">
                  <c:v>43851</c:v>
                </c:pt>
                <c:pt idx="1978">
                  <c:v>43852</c:v>
                </c:pt>
                <c:pt idx="1979">
                  <c:v>43853</c:v>
                </c:pt>
                <c:pt idx="1980">
                  <c:v>43854</c:v>
                </c:pt>
                <c:pt idx="1981">
                  <c:v>43857</c:v>
                </c:pt>
                <c:pt idx="1982">
                  <c:v>43858</c:v>
                </c:pt>
                <c:pt idx="1983">
                  <c:v>43859</c:v>
                </c:pt>
                <c:pt idx="1984">
                  <c:v>43860</c:v>
                </c:pt>
                <c:pt idx="1985">
                  <c:v>43861</c:v>
                </c:pt>
                <c:pt idx="1986">
                  <c:v>43864</c:v>
                </c:pt>
                <c:pt idx="1987">
                  <c:v>43865</c:v>
                </c:pt>
                <c:pt idx="1988">
                  <c:v>43866</c:v>
                </c:pt>
                <c:pt idx="1989">
                  <c:v>43867</c:v>
                </c:pt>
                <c:pt idx="1990">
                  <c:v>43868</c:v>
                </c:pt>
                <c:pt idx="1991">
                  <c:v>43871</c:v>
                </c:pt>
                <c:pt idx="1992">
                  <c:v>43872</c:v>
                </c:pt>
                <c:pt idx="1993">
                  <c:v>43873</c:v>
                </c:pt>
                <c:pt idx="1994">
                  <c:v>43874</c:v>
                </c:pt>
                <c:pt idx="1995">
                  <c:v>43875</c:v>
                </c:pt>
                <c:pt idx="1996">
                  <c:v>43878</c:v>
                </c:pt>
                <c:pt idx="1997">
                  <c:v>43880</c:v>
                </c:pt>
                <c:pt idx="1998">
                  <c:v>43881</c:v>
                </c:pt>
                <c:pt idx="1999">
                  <c:v>43882</c:v>
                </c:pt>
                <c:pt idx="2000">
                  <c:v>43885</c:v>
                </c:pt>
                <c:pt idx="2001">
                  <c:v>43886</c:v>
                </c:pt>
                <c:pt idx="2002">
                  <c:v>43887</c:v>
                </c:pt>
                <c:pt idx="2003">
                  <c:v>43888</c:v>
                </c:pt>
                <c:pt idx="2004">
                  <c:v>43889</c:v>
                </c:pt>
                <c:pt idx="2005">
                  <c:v>43892</c:v>
                </c:pt>
                <c:pt idx="2006">
                  <c:v>43893</c:v>
                </c:pt>
                <c:pt idx="2007">
                  <c:v>43894</c:v>
                </c:pt>
                <c:pt idx="2008">
                  <c:v>43895</c:v>
                </c:pt>
                <c:pt idx="2009">
                  <c:v>43896</c:v>
                </c:pt>
                <c:pt idx="2010">
                  <c:v>43899</c:v>
                </c:pt>
                <c:pt idx="2011">
                  <c:v>43900</c:v>
                </c:pt>
                <c:pt idx="2012">
                  <c:v>43901</c:v>
                </c:pt>
                <c:pt idx="2013">
                  <c:v>43902</c:v>
                </c:pt>
                <c:pt idx="2014">
                  <c:v>43903</c:v>
                </c:pt>
                <c:pt idx="2015">
                  <c:v>43906</c:v>
                </c:pt>
                <c:pt idx="2016">
                  <c:v>43907</c:v>
                </c:pt>
                <c:pt idx="2017">
                  <c:v>43908</c:v>
                </c:pt>
                <c:pt idx="2018">
                  <c:v>43909</c:v>
                </c:pt>
                <c:pt idx="2019">
                  <c:v>43910</c:v>
                </c:pt>
                <c:pt idx="2020">
                  <c:v>43913</c:v>
                </c:pt>
                <c:pt idx="2021">
                  <c:v>43914</c:v>
                </c:pt>
                <c:pt idx="2022">
                  <c:v>43915</c:v>
                </c:pt>
                <c:pt idx="2023">
                  <c:v>43916</c:v>
                </c:pt>
                <c:pt idx="2024">
                  <c:v>43917</c:v>
                </c:pt>
                <c:pt idx="2025">
                  <c:v>43920</c:v>
                </c:pt>
                <c:pt idx="2026">
                  <c:v>43921</c:v>
                </c:pt>
                <c:pt idx="2027">
                  <c:v>43922</c:v>
                </c:pt>
                <c:pt idx="2028">
                  <c:v>43923</c:v>
                </c:pt>
                <c:pt idx="2029">
                  <c:v>43924</c:v>
                </c:pt>
                <c:pt idx="2030">
                  <c:v>43927</c:v>
                </c:pt>
                <c:pt idx="2031">
                  <c:v>43928</c:v>
                </c:pt>
                <c:pt idx="2032">
                  <c:v>43929</c:v>
                </c:pt>
                <c:pt idx="2033">
                  <c:v>43930</c:v>
                </c:pt>
                <c:pt idx="2034">
                  <c:v>43931</c:v>
                </c:pt>
                <c:pt idx="2035">
                  <c:v>43934</c:v>
                </c:pt>
                <c:pt idx="2036">
                  <c:v>43935</c:v>
                </c:pt>
                <c:pt idx="2037">
                  <c:v>43936</c:v>
                </c:pt>
                <c:pt idx="2038">
                  <c:v>43937</c:v>
                </c:pt>
                <c:pt idx="2039">
                  <c:v>43938</c:v>
                </c:pt>
                <c:pt idx="2040">
                  <c:v>43941</c:v>
                </c:pt>
                <c:pt idx="2041">
                  <c:v>43942</c:v>
                </c:pt>
                <c:pt idx="2042">
                  <c:v>43943</c:v>
                </c:pt>
                <c:pt idx="2043">
                  <c:v>43944</c:v>
                </c:pt>
                <c:pt idx="2044">
                  <c:v>43945</c:v>
                </c:pt>
                <c:pt idx="2045">
                  <c:v>43948</c:v>
                </c:pt>
                <c:pt idx="2046">
                  <c:v>43949</c:v>
                </c:pt>
                <c:pt idx="2047">
                  <c:v>43950</c:v>
                </c:pt>
                <c:pt idx="2048">
                  <c:v>43951</c:v>
                </c:pt>
                <c:pt idx="2049">
                  <c:v>43956</c:v>
                </c:pt>
                <c:pt idx="2050">
                  <c:v>43958</c:v>
                </c:pt>
                <c:pt idx="2051">
                  <c:v>43959</c:v>
                </c:pt>
                <c:pt idx="2052">
                  <c:v>43962</c:v>
                </c:pt>
                <c:pt idx="2053">
                  <c:v>43963</c:v>
                </c:pt>
                <c:pt idx="2054">
                  <c:v>43964</c:v>
                </c:pt>
                <c:pt idx="2055">
                  <c:v>43965</c:v>
                </c:pt>
                <c:pt idx="2056">
                  <c:v>43966</c:v>
                </c:pt>
                <c:pt idx="2057">
                  <c:v>43969</c:v>
                </c:pt>
                <c:pt idx="2058">
                  <c:v>43970</c:v>
                </c:pt>
                <c:pt idx="2059">
                  <c:v>43971</c:v>
                </c:pt>
                <c:pt idx="2060">
                  <c:v>43972</c:v>
                </c:pt>
                <c:pt idx="2061">
                  <c:v>43973</c:v>
                </c:pt>
                <c:pt idx="2062">
                  <c:v>43976</c:v>
                </c:pt>
                <c:pt idx="2063">
                  <c:v>43977</c:v>
                </c:pt>
                <c:pt idx="2064">
                  <c:v>43978</c:v>
                </c:pt>
                <c:pt idx="2065">
                  <c:v>43979</c:v>
                </c:pt>
                <c:pt idx="2066">
                  <c:v>43980</c:v>
                </c:pt>
                <c:pt idx="2067">
                  <c:v>43983</c:v>
                </c:pt>
                <c:pt idx="2068">
                  <c:v>43984</c:v>
                </c:pt>
                <c:pt idx="2069">
                  <c:v>43986</c:v>
                </c:pt>
                <c:pt idx="2070">
                  <c:v>43987</c:v>
                </c:pt>
                <c:pt idx="2071">
                  <c:v>43990</c:v>
                </c:pt>
                <c:pt idx="2072">
                  <c:v>43991</c:v>
                </c:pt>
                <c:pt idx="2073">
                  <c:v>43992</c:v>
                </c:pt>
                <c:pt idx="2074">
                  <c:v>43993</c:v>
                </c:pt>
                <c:pt idx="2075">
                  <c:v>43994</c:v>
                </c:pt>
                <c:pt idx="2076">
                  <c:v>43997</c:v>
                </c:pt>
                <c:pt idx="2077">
                  <c:v>43998</c:v>
                </c:pt>
                <c:pt idx="2078">
                  <c:v>43999</c:v>
                </c:pt>
                <c:pt idx="2079">
                  <c:v>44000</c:v>
                </c:pt>
                <c:pt idx="2080">
                  <c:v>44001</c:v>
                </c:pt>
              </c:numCache>
            </c:numRef>
          </c:cat>
          <c:val>
            <c:numRef>
              <c:f>Sheet1!$AX$5:$AX$2091</c:f>
              <c:numCache>
                <c:formatCode>0.00</c:formatCode>
                <c:ptCount val="2087"/>
                <c:pt idx="0">
                  <c:v>3.13</c:v>
                </c:pt>
                <c:pt idx="1">
                  <c:v>3.1</c:v>
                </c:pt>
                <c:pt idx="2">
                  <c:v>3.1</c:v>
                </c:pt>
                <c:pt idx="3">
                  <c:v>3.12</c:v>
                </c:pt>
                <c:pt idx="4">
                  <c:v>3.13</c:v>
                </c:pt>
                <c:pt idx="5">
                  <c:v>3.14</c:v>
                </c:pt>
                <c:pt idx="6">
                  <c:v>3.14</c:v>
                </c:pt>
                <c:pt idx="7">
                  <c:v>3.12</c:v>
                </c:pt>
                <c:pt idx="8">
                  <c:v>3.12</c:v>
                </c:pt>
                <c:pt idx="9">
                  <c:v>3.12</c:v>
                </c:pt>
                <c:pt idx="10">
                  <c:v>3.12</c:v>
                </c:pt>
                <c:pt idx="11">
                  <c:v>3.12</c:v>
                </c:pt>
                <c:pt idx="12">
                  <c:v>3.12</c:v>
                </c:pt>
                <c:pt idx="13">
                  <c:v>3.12</c:v>
                </c:pt>
                <c:pt idx="14">
                  <c:v>3.12</c:v>
                </c:pt>
                <c:pt idx="15">
                  <c:v>3.12</c:v>
                </c:pt>
                <c:pt idx="16">
                  <c:v>3.12</c:v>
                </c:pt>
                <c:pt idx="17">
                  <c:v>3.12</c:v>
                </c:pt>
                <c:pt idx="18">
                  <c:v>3.11</c:v>
                </c:pt>
                <c:pt idx="19">
                  <c:v>3.11</c:v>
                </c:pt>
                <c:pt idx="20">
                  <c:v>3.11</c:v>
                </c:pt>
                <c:pt idx="21">
                  <c:v>3.12</c:v>
                </c:pt>
                <c:pt idx="22">
                  <c:v>3.13</c:v>
                </c:pt>
                <c:pt idx="23">
                  <c:v>3.14</c:v>
                </c:pt>
                <c:pt idx="24">
                  <c:v>3.14</c:v>
                </c:pt>
                <c:pt idx="25">
                  <c:v>3.14</c:v>
                </c:pt>
                <c:pt idx="26">
                  <c:v>3.14</c:v>
                </c:pt>
                <c:pt idx="27">
                  <c:v>3.17</c:v>
                </c:pt>
                <c:pt idx="28">
                  <c:v>3.17</c:v>
                </c:pt>
                <c:pt idx="29">
                  <c:v>3.18</c:v>
                </c:pt>
                <c:pt idx="30">
                  <c:v>3.18</c:v>
                </c:pt>
                <c:pt idx="31">
                  <c:v>3.18</c:v>
                </c:pt>
                <c:pt idx="32">
                  <c:v>3.18</c:v>
                </c:pt>
                <c:pt idx="33">
                  <c:v>3.22</c:v>
                </c:pt>
                <c:pt idx="34">
                  <c:v>3.25</c:v>
                </c:pt>
                <c:pt idx="35">
                  <c:v>3.25</c:v>
                </c:pt>
                <c:pt idx="36">
                  <c:v>3.25</c:v>
                </c:pt>
                <c:pt idx="37">
                  <c:v>3.29</c:v>
                </c:pt>
                <c:pt idx="38">
                  <c:v>3.39</c:v>
                </c:pt>
                <c:pt idx="39">
                  <c:v>3.39</c:v>
                </c:pt>
                <c:pt idx="40">
                  <c:v>3.38</c:v>
                </c:pt>
                <c:pt idx="41">
                  <c:v>3.39</c:v>
                </c:pt>
                <c:pt idx="42">
                  <c:v>3.39</c:v>
                </c:pt>
                <c:pt idx="43">
                  <c:v>3.38</c:v>
                </c:pt>
                <c:pt idx="44">
                  <c:v>3.39</c:v>
                </c:pt>
                <c:pt idx="45">
                  <c:v>3.42</c:v>
                </c:pt>
                <c:pt idx="46">
                  <c:v>3.46</c:v>
                </c:pt>
                <c:pt idx="47">
                  <c:v>3.51</c:v>
                </c:pt>
                <c:pt idx="48">
                  <c:v>3.57</c:v>
                </c:pt>
                <c:pt idx="49">
                  <c:v>3.52</c:v>
                </c:pt>
                <c:pt idx="50">
                  <c:v>3.55</c:v>
                </c:pt>
                <c:pt idx="51">
                  <c:v>3.57</c:v>
                </c:pt>
                <c:pt idx="52">
                  <c:v>3.58</c:v>
                </c:pt>
                <c:pt idx="53">
                  <c:v>3.57</c:v>
                </c:pt>
                <c:pt idx="54">
                  <c:v>3.57</c:v>
                </c:pt>
                <c:pt idx="55">
                  <c:v>3.58</c:v>
                </c:pt>
                <c:pt idx="56">
                  <c:v>3.58</c:v>
                </c:pt>
                <c:pt idx="57">
                  <c:v>3.58</c:v>
                </c:pt>
                <c:pt idx="58">
                  <c:v>3.63</c:v>
                </c:pt>
                <c:pt idx="59">
                  <c:v>3.64</c:v>
                </c:pt>
                <c:pt idx="60">
                  <c:v>3.65</c:v>
                </c:pt>
                <c:pt idx="61">
                  <c:v>3.65</c:v>
                </c:pt>
                <c:pt idx="62">
                  <c:v>3.65</c:v>
                </c:pt>
                <c:pt idx="63">
                  <c:v>3.66</c:v>
                </c:pt>
                <c:pt idx="64">
                  <c:v>3.64</c:v>
                </c:pt>
                <c:pt idx="65">
                  <c:v>3.62</c:v>
                </c:pt>
                <c:pt idx="66">
                  <c:v>3.61</c:v>
                </c:pt>
                <c:pt idx="67">
                  <c:v>3.51</c:v>
                </c:pt>
                <c:pt idx="68">
                  <c:v>3.52</c:v>
                </c:pt>
                <c:pt idx="69">
                  <c:v>3.52</c:v>
                </c:pt>
                <c:pt idx="70">
                  <c:v>3.52</c:v>
                </c:pt>
                <c:pt idx="71">
                  <c:v>3.5</c:v>
                </c:pt>
                <c:pt idx="72">
                  <c:v>3.51</c:v>
                </c:pt>
                <c:pt idx="73">
                  <c:v>3.54</c:v>
                </c:pt>
                <c:pt idx="74">
                  <c:v>3.56</c:v>
                </c:pt>
                <c:pt idx="75">
                  <c:v>3.56</c:v>
                </c:pt>
                <c:pt idx="76">
                  <c:v>3.58</c:v>
                </c:pt>
                <c:pt idx="77">
                  <c:v>3.56</c:v>
                </c:pt>
                <c:pt idx="78">
                  <c:v>3.55</c:v>
                </c:pt>
                <c:pt idx="79">
                  <c:v>3.55</c:v>
                </c:pt>
                <c:pt idx="80">
                  <c:v>3.55</c:v>
                </c:pt>
                <c:pt idx="81">
                  <c:v>3.58</c:v>
                </c:pt>
                <c:pt idx="82">
                  <c:v>3.58</c:v>
                </c:pt>
                <c:pt idx="83">
                  <c:v>3.59</c:v>
                </c:pt>
                <c:pt idx="84">
                  <c:v>3.56</c:v>
                </c:pt>
                <c:pt idx="85">
                  <c:v>3.58</c:v>
                </c:pt>
                <c:pt idx="86">
                  <c:v>3.56</c:v>
                </c:pt>
                <c:pt idx="87">
                  <c:v>3.56</c:v>
                </c:pt>
                <c:pt idx="88">
                  <c:v>3.51</c:v>
                </c:pt>
                <c:pt idx="89">
                  <c:v>3.54</c:v>
                </c:pt>
                <c:pt idx="90">
                  <c:v>3.54</c:v>
                </c:pt>
                <c:pt idx="91">
                  <c:v>3.56</c:v>
                </c:pt>
                <c:pt idx="92">
                  <c:v>3.56</c:v>
                </c:pt>
                <c:pt idx="93">
                  <c:v>3.58</c:v>
                </c:pt>
                <c:pt idx="94">
                  <c:v>3.61</c:v>
                </c:pt>
                <c:pt idx="95">
                  <c:v>3.61</c:v>
                </c:pt>
                <c:pt idx="96">
                  <c:v>3.55</c:v>
                </c:pt>
                <c:pt idx="97">
                  <c:v>3.52</c:v>
                </c:pt>
                <c:pt idx="98">
                  <c:v>3.4699999999999998</c:v>
                </c:pt>
                <c:pt idx="99">
                  <c:v>3.42</c:v>
                </c:pt>
                <c:pt idx="100">
                  <c:v>3.44</c:v>
                </c:pt>
                <c:pt idx="101">
                  <c:v>3.43</c:v>
                </c:pt>
                <c:pt idx="102">
                  <c:v>3.43</c:v>
                </c:pt>
                <c:pt idx="103">
                  <c:v>3.43</c:v>
                </c:pt>
                <c:pt idx="104">
                  <c:v>3.42</c:v>
                </c:pt>
                <c:pt idx="105">
                  <c:v>3.41</c:v>
                </c:pt>
                <c:pt idx="106">
                  <c:v>3.39</c:v>
                </c:pt>
                <c:pt idx="107">
                  <c:v>3.35</c:v>
                </c:pt>
                <c:pt idx="108">
                  <c:v>3.33</c:v>
                </c:pt>
                <c:pt idx="109">
                  <c:v>3.33</c:v>
                </c:pt>
                <c:pt idx="110">
                  <c:v>3.34</c:v>
                </c:pt>
                <c:pt idx="111">
                  <c:v>3.34</c:v>
                </c:pt>
                <c:pt idx="112">
                  <c:v>3.34</c:v>
                </c:pt>
                <c:pt idx="113">
                  <c:v>3.34</c:v>
                </c:pt>
                <c:pt idx="114">
                  <c:v>3.33</c:v>
                </c:pt>
                <c:pt idx="115">
                  <c:v>3.34</c:v>
                </c:pt>
                <c:pt idx="116">
                  <c:v>3.35</c:v>
                </c:pt>
                <c:pt idx="117">
                  <c:v>3.35</c:v>
                </c:pt>
                <c:pt idx="118">
                  <c:v>3.35</c:v>
                </c:pt>
                <c:pt idx="119">
                  <c:v>3.35</c:v>
                </c:pt>
                <c:pt idx="120">
                  <c:v>3.37</c:v>
                </c:pt>
                <c:pt idx="121">
                  <c:v>3.39</c:v>
                </c:pt>
                <c:pt idx="122">
                  <c:v>3.35</c:v>
                </c:pt>
                <c:pt idx="123">
                  <c:v>3.33</c:v>
                </c:pt>
                <c:pt idx="124">
                  <c:v>3.33</c:v>
                </c:pt>
                <c:pt idx="125">
                  <c:v>3.35</c:v>
                </c:pt>
                <c:pt idx="126">
                  <c:v>3.33</c:v>
                </c:pt>
                <c:pt idx="127">
                  <c:v>3.3</c:v>
                </c:pt>
                <c:pt idx="128">
                  <c:v>3.27</c:v>
                </c:pt>
                <c:pt idx="129">
                  <c:v>3.24</c:v>
                </c:pt>
                <c:pt idx="130">
                  <c:v>3.18</c:v>
                </c:pt>
                <c:pt idx="131">
                  <c:v>3.19</c:v>
                </c:pt>
                <c:pt idx="132">
                  <c:v>3.19</c:v>
                </c:pt>
                <c:pt idx="133">
                  <c:v>3.13</c:v>
                </c:pt>
                <c:pt idx="134">
                  <c:v>3.14</c:v>
                </c:pt>
                <c:pt idx="135">
                  <c:v>3.14</c:v>
                </c:pt>
                <c:pt idx="136">
                  <c:v>3.15</c:v>
                </c:pt>
                <c:pt idx="137">
                  <c:v>3.15</c:v>
                </c:pt>
                <c:pt idx="138">
                  <c:v>3.16</c:v>
                </c:pt>
                <c:pt idx="139">
                  <c:v>3.18</c:v>
                </c:pt>
                <c:pt idx="140">
                  <c:v>3.17</c:v>
                </c:pt>
                <c:pt idx="141">
                  <c:v>3.16</c:v>
                </c:pt>
                <c:pt idx="142">
                  <c:v>3.16</c:v>
                </c:pt>
                <c:pt idx="143">
                  <c:v>3.13</c:v>
                </c:pt>
                <c:pt idx="144">
                  <c:v>3.12</c:v>
                </c:pt>
                <c:pt idx="145">
                  <c:v>3.12</c:v>
                </c:pt>
                <c:pt idx="146">
                  <c:v>3.1</c:v>
                </c:pt>
                <c:pt idx="147">
                  <c:v>3.11</c:v>
                </c:pt>
                <c:pt idx="148">
                  <c:v>3.14</c:v>
                </c:pt>
                <c:pt idx="149">
                  <c:v>3.21</c:v>
                </c:pt>
                <c:pt idx="150">
                  <c:v>3.21</c:v>
                </c:pt>
                <c:pt idx="151">
                  <c:v>3.3</c:v>
                </c:pt>
                <c:pt idx="152">
                  <c:v>3.33</c:v>
                </c:pt>
                <c:pt idx="153">
                  <c:v>3.3</c:v>
                </c:pt>
                <c:pt idx="154">
                  <c:v>3.23</c:v>
                </c:pt>
                <c:pt idx="155">
                  <c:v>3.23</c:v>
                </c:pt>
                <c:pt idx="156">
                  <c:v>3.23</c:v>
                </c:pt>
                <c:pt idx="157">
                  <c:v>3.23</c:v>
                </c:pt>
                <c:pt idx="158">
                  <c:v>3.23</c:v>
                </c:pt>
                <c:pt idx="159">
                  <c:v>3.23</c:v>
                </c:pt>
                <c:pt idx="160">
                  <c:v>3.23</c:v>
                </c:pt>
                <c:pt idx="161">
                  <c:v>3.19</c:v>
                </c:pt>
                <c:pt idx="162">
                  <c:v>3.2</c:v>
                </c:pt>
                <c:pt idx="163">
                  <c:v>3.21</c:v>
                </c:pt>
                <c:pt idx="164">
                  <c:v>3.24</c:v>
                </c:pt>
                <c:pt idx="165">
                  <c:v>3.27</c:v>
                </c:pt>
                <c:pt idx="166">
                  <c:v>3.3</c:v>
                </c:pt>
                <c:pt idx="167">
                  <c:v>3.33</c:v>
                </c:pt>
                <c:pt idx="168">
                  <c:v>3.41</c:v>
                </c:pt>
                <c:pt idx="169">
                  <c:v>3.4</c:v>
                </c:pt>
                <c:pt idx="170">
                  <c:v>3.36</c:v>
                </c:pt>
                <c:pt idx="171">
                  <c:v>3.42</c:v>
                </c:pt>
                <c:pt idx="172">
                  <c:v>3.4</c:v>
                </c:pt>
                <c:pt idx="173">
                  <c:v>3.4</c:v>
                </c:pt>
                <c:pt idx="174">
                  <c:v>3.37</c:v>
                </c:pt>
                <c:pt idx="175">
                  <c:v>3.38</c:v>
                </c:pt>
                <c:pt idx="176">
                  <c:v>3.38</c:v>
                </c:pt>
                <c:pt idx="177">
                  <c:v>3.38</c:v>
                </c:pt>
                <c:pt idx="178">
                  <c:v>3.34</c:v>
                </c:pt>
                <c:pt idx="179">
                  <c:v>3.35</c:v>
                </c:pt>
                <c:pt idx="180">
                  <c:v>3.33</c:v>
                </c:pt>
                <c:pt idx="181">
                  <c:v>3.33</c:v>
                </c:pt>
                <c:pt idx="182">
                  <c:v>3.32</c:v>
                </c:pt>
                <c:pt idx="183">
                  <c:v>3.2800000000000002</c:v>
                </c:pt>
                <c:pt idx="184">
                  <c:v>3.3</c:v>
                </c:pt>
                <c:pt idx="185">
                  <c:v>3.31</c:v>
                </c:pt>
                <c:pt idx="186">
                  <c:v>3.31</c:v>
                </c:pt>
                <c:pt idx="187">
                  <c:v>3.3</c:v>
                </c:pt>
                <c:pt idx="188">
                  <c:v>3.29</c:v>
                </c:pt>
                <c:pt idx="189">
                  <c:v>3.29</c:v>
                </c:pt>
                <c:pt idx="190">
                  <c:v>3.3</c:v>
                </c:pt>
                <c:pt idx="191">
                  <c:v>3.32</c:v>
                </c:pt>
                <c:pt idx="192">
                  <c:v>3.33</c:v>
                </c:pt>
                <c:pt idx="193">
                  <c:v>3.15</c:v>
                </c:pt>
                <c:pt idx="194">
                  <c:v>3.15</c:v>
                </c:pt>
                <c:pt idx="195">
                  <c:v>3.15</c:v>
                </c:pt>
                <c:pt idx="196">
                  <c:v>3.17</c:v>
                </c:pt>
                <c:pt idx="197">
                  <c:v>3.14</c:v>
                </c:pt>
                <c:pt idx="198">
                  <c:v>3.15</c:v>
                </c:pt>
                <c:pt idx="199">
                  <c:v>3.13</c:v>
                </c:pt>
                <c:pt idx="200">
                  <c:v>3.13</c:v>
                </c:pt>
                <c:pt idx="201">
                  <c:v>3.11</c:v>
                </c:pt>
                <c:pt idx="202">
                  <c:v>3.1</c:v>
                </c:pt>
                <c:pt idx="203">
                  <c:v>3.08</c:v>
                </c:pt>
                <c:pt idx="204">
                  <c:v>3.07</c:v>
                </c:pt>
                <c:pt idx="205">
                  <c:v>3.07</c:v>
                </c:pt>
                <c:pt idx="206">
                  <c:v>3.06</c:v>
                </c:pt>
                <c:pt idx="207">
                  <c:v>3.06</c:v>
                </c:pt>
                <c:pt idx="208">
                  <c:v>3.06</c:v>
                </c:pt>
                <c:pt idx="209">
                  <c:v>3.06</c:v>
                </c:pt>
                <c:pt idx="210">
                  <c:v>3.09</c:v>
                </c:pt>
                <c:pt idx="211">
                  <c:v>3.08</c:v>
                </c:pt>
                <c:pt idx="212">
                  <c:v>3.11</c:v>
                </c:pt>
                <c:pt idx="213">
                  <c:v>3.1</c:v>
                </c:pt>
                <c:pt idx="214">
                  <c:v>3.09</c:v>
                </c:pt>
                <c:pt idx="215">
                  <c:v>3.09</c:v>
                </c:pt>
                <c:pt idx="216">
                  <c:v>3.08</c:v>
                </c:pt>
                <c:pt idx="217">
                  <c:v>3.09</c:v>
                </c:pt>
                <c:pt idx="218">
                  <c:v>3.08</c:v>
                </c:pt>
                <c:pt idx="219">
                  <c:v>3.08</c:v>
                </c:pt>
                <c:pt idx="220">
                  <c:v>3.08</c:v>
                </c:pt>
                <c:pt idx="221">
                  <c:v>3.09</c:v>
                </c:pt>
                <c:pt idx="222">
                  <c:v>3.09</c:v>
                </c:pt>
                <c:pt idx="223">
                  <c:v>3.11</c:v>
                </c:pt>
                <c:pt idx="224">
                  <c:v>3.16</c:v>
                </c:pt>
                <c:pt idx="225">
                  <c:v>3.19</c:v>
                </c:pt>
                <c:pt idx="226">
                  <c:v>3.17</c:v>
                </c:pt>
                <c:pt idx="227">
                  <c:v>3.15</c:v>
                </c:pt>
                <c:pt idx="228">
                  <c:v>3.14</c:v>
                </c:pt>
                <c:pt idx="229">
                  <c:v>3.14</c:v>
                </c:pt>
                <c:pt idx="230">
                  <c:v>3.15</c:v>
                </c:pt>
                <c:pt idx="231">
                  <c:v>3.18</c:v>
                </c:pt>
                <c:pt idx="232">
                  <c:v>3.2</c:v>
                </c:pt>
                <c:pt idx="233">
                  <c:v>3.21</c:v>
                </c:pt>
                <c:pt idx="234">
                  <c:v>3.25</c:v>
                </c:pt>
                <c:pt idx="235">
                  <c:v>3.21</c:v>
                </c:pt>
                <c:pt idx="236">
                  <c:v>3.2</c:v>
                </c:pt>
                <c:pt idx="237">
                  <c:v>3.18</c:v>
                </c:pt>
                <c:pt idx="238">
                  <c:v>3.18</c:v>
                </c:pt>
                <c:pt idx="239">
                  <c:v>3.18</c:v>
                </c:pt>
                <c:pt idx="240">
                  <c:v>3.16</c:v>
                </c:pt>
                <c:pt idx="241">
                  <c:v>3.15</c:v>
                </c:pt>
                <c:pt idx="242">
                  <c:v>3.15</c:v>
                </c:pt>
                <c:pt idx="243">
                  <c:v>3.2</c:v>
                </c:pt>
                <c:pt idx="244">
                  <c:v>3.18</c:v>
                </c:pt>
                <c:pt idx="245">
                  <c:v>3.21</c:v>
                </c:pt>
                <c:pt idx="246">
                  <c:v>3.21</c:v>
                </c:pt>
                <c:pt idx="247">
                  <c:v>3.22</c:v>
                </c:pt>
                <c:pt idx="248">
                  <c:v>3.22</c:v>
                </c:pt>
                <c:pt idx="249">
                  <c:v>3.23</c:v>
                </c:pt>
                <c:pt idx="250">
                  <c:v>3.25</c:v>
                </c:pt>
                <c:pt idx="251">
                  <c:v>3.24</c:v>
                </c:pt>
                <c:pt idx="252">
                  <c:v>3.22</c:v>
                </c:pt>
                <c:pt idx="253">
                  <c:v>3.22</c:v>
                </c:pt>
                <c:pt idx="254">
                  <c:v>3.21</c:v>
                </c:pt>
                <c:pt idx="255">
                  <c:v>3.22</c:v>
                </c:pt>
                <c:pt idx="256">
                  <c:v>3.22</c:v>
                </c:pt>
                <c:pt idx="257">
                  <c:v>3.24</c:v>
                </c:pt>
                <c:pt idx="258">
                  <c:v>3.24</c:v>
                </c:pt>
                <c:pt idx="259">
                  <c:v>3.24</c:v>
                </c:pt>
                <c:pt idx="260">
                  <c:v>3.24</c:v>
                </c:pt>
                <c:pt idx="261">
                  <c:v>3.25</c:v>
                </c:pt>
                <c:pt idx="262">
                  <c:v>3.25</c:v>
                </c:pt>
                <c:pt idx="263">
                  <c:v>3.25</c:v>
                </c:pt>
                <c:pt idx="264">
                  <c:v>3.25</c:v>
                </c:pt>
                <c:pt idx="265">
                  <c:v>3.24</c:v>
                </c:pt>
                <c:pt idx="266">
                  <c:v>3.23</c:v>
                </c:pt>
                <c:pt idx="267">
                  <c:v>3.2</c:v>
                </c:pt>
                <c:pt idx="268">
                  <c:v>3.2</c:v>
                </c:pt>
                <c:pt idx="269">
                  <c:v>3.16</c:v>
                </c:pt>
                <c:pt idx="270">
                  <c:v>3.14</c:v>
                </c:pt>
                <c:pt idx="271">
                  <c:v>3.13</c:v>
                </c:pt>
                <c:pt idx="272">
                  <c:v>3.16</c:v>
                </c:pt>
                <c:pt idx="273">
                  <c:v>3.17</c:v>
                </c:pt>
                <c:pt idx="274">
                  <c:v>3.17</c:v>
                </c:pt>
                <c:pt idx="275">
                  <c:v>3.18</c:v>
                </c:pt>
                <c:pt idx="276">
                  <c:v>3.18</c:v>
                </c:pt>
                <c:pt idx="277">
                  <c:v>3.18</c:v>
                </c:pt>
                <c:pt idx="278">
                  <c:v>3.18</c:v>
                </c:pt>
                <c:pt idx="279">
                  <c:v>3.19</c:v>
                </c:pt>
                <c:pt idx="280">
                  <c:v>3.18</c:v>
                </c:pt>
                <c:pt idx="281">
                  <c:v>3.18</c:v>
                </c:pt>
                <c:pt idx="282">
                  <c:v>3.18</c:v>
                </c:pt>
                <c:pt idx="283">
                  <c:v>3.19</c:v>
                </c:pt>
                <c:pt idx="284">
                  <c:v>3.19</c:v>
                </c:pt>
                <c:pt idx="285">
                  <c:v>3.19</c:v>
                </c:pt>
                <c:pt idx="286">
                  <c:v>3.19</c:v>
                </c:pt>
                <c:pt idx="287">
                  <c:v>3.2</c:v>
                </c:pt>
                <c:pt idx="288">
                  <c:v>3.2</c:v>
                </c:pt>
                <c:pt idx="289">
                  <c:v>3.2</c:v>
                </c:pt>
                <c:pt idx="290">
                  <c:v>3.21</c:v>
                </c:pt>
                <c:pt idx="291">
                  <c:v>3.21</c:v>
                </c:pt>
                <c:pt idx="292">
                  <c:v>3.21</c:v>
                </c:pt>
                <c:pt idx="293">
                  <c:v>3.2</c:v>
                </c:pt>
                <c:pt idx="294">
                  <c:v>3.2</c:v>
                </c:pt>
                <c:pt idx="295">
                  <c:v>3.2</c:v>
                </c:pt>
                <c:pt idx="296">
                  <c:v>3.2</c:v>
                </c:pt>
                <c:pt idx="297">
                  <c:v>3.2</c:v>
                </c:pt>
                <c:pt idx="298">
                  <c:v>3.21</c:v>
                </c:pt>
                <c:pt idx="299">
                  <c:v>3.19</c:v>
                </c:pt>
                <c:pt idx="300">
                  <c:v>3.19</c:v>
                </c:pt>
                <c:pt idx="301">
                  <c:v>3.18</c:v>
                </c:pt>
                <c:pt idx="302">
                  <c:v>3.17</c:v>
                </c:pt>
                <c:pt idx="303">
                  <c:v>3.17</c:v>
                </c:pt>
                <c:pt idx="304">
                  <c:v>3.18</c:v>
                </c:pt>
                <c:pt idx="305">
                  <c:v>3.19</c:v>
                </c:pt>
                <c:pt idx="306">
                  <c:v>3.18</c:v>
                </c:pt>
                <c:pt idx="307">
                  <c:v>3.19</c:v>
                </c:pt>
                <c:pt idx="308">
                  <c:v>3.18</c:v>
                </c:pt>
                <c:pt idx="309">
                  <c:v>3.18</c:v>
                </c:pt>
                <c:pt idx="310">
                  <c:v>3.16</c:v>
                </c:pt>
                <c:pt idx="311">
                  <c:v>3.16</c:v>
                </c:pt>
                <c:pt idx="312">
                  <c:v>3.17</c:v>
                </c:pt>
                <c:pt idx="313">
                  <c:v>3.16</c:v>
                </c:pt>
                <c:pt idx="314">
                  <c:v>3.13</c:v>
                </c:pt>
                <c:pt idx="315">
                  <c:v>3.08</c:v>
                </c:pt>
                <c:pt idx="316">
                  <c:v>3.09</c:v>
                </c:pt>
                <c:pt idx="317">
                  <c:v>3.09</c:v>
                </c:pt>
                <c:pt idx="318">
                  <c:v>3.08</c:v>
                </c:pt>
                <c:pt idx="319">
                  <c:v>3.08</c:v>
                </c:pt>
                <c:pt idx="320">
                  <c:v>3.11</c:v>
                </c:pt>
                <c:pt idx="321">
                  <c:v>3.11</c:v>
                </c:pt>
                <c:pt idx="322">
                  <c:v>3.08</c:v>
                </c:pt>
                <c:pt idx="323">
                  <c:v>3.06</c:v>
                </c:pt>
                <c:pt idx="324">
                  <c:v>3.03</c:v>
                </c:pt>
                <c:pt idx="325">
                  <c:v>3.02</c:v>
                </c:pt>
                <c:pt idx="326">
                  <c:v>2.99</c:v>
                </c:pt>
                <c:pt idx="327">
                  <c:v>3.01</c:v>
                </c:pt>
                <c:pt idx="328">
                  <c:v>2.99</c:v>
                </c:pt>
                <c:pt idx="329">
                  <c:v>2.96</c:v>
                </c:pt>
                <c:pt idx="330">
                  <c:v>2.96</c:v>
                </c:pt>
                <c:pt idx="331">
                  <c:v>3</c:v>
                </c:pt>
                <c:pt idx="332">
                  <c:v>3</c:v>
                </c:pt>
                <c:pt idx="333">
                  <c:v>2.9699999999999998</c:v>
                </c:pt>
                <c:pt idx="334">
                  <c:v>2.96</c:v>
                </c:pt>
                <c:pt idx="335">
                  <c:v>2.96</c:v>
                </c:pt>
                <c:pt idx="336">
                  <c:v>2.94</c:v>
                </c:pt>
                <c:pt idx="337">
                  <c:v>2.94</c:v>
                </c:pt>
                <c:pt idx="338">
                  <c:v>2.9699999999999998</c:v>
                </c:pt>
                <c:pt idx="339">
                  <c:v>2.9699999999999998</c:v>
                </c:pt>
                <c:pt idx="340">
                  <c:v>2.9699999999999998</c:v>
                </c:pt>
                <c:pt idx="341">
                  <c:v>3</c:v>
                </c:pt>
                <c:pt idx="342">
                  <c:v>3.01</c:v>
                </c:pt>
                <c:pt idx="343">
                  <c:v>3.01</c:v>
                </c:pt>
                <c:pt idx="344">
                  <c:v>3.07</c:v>
                </c:pt>
                <c:pt idx="345">
                  <c:v>3.08</c:v>
                </c:pt>
                <c:pt idx="346">
                  <c:v>3.07</c:v>
                </c:pt>
                <c:pt idx="347">
                  <c:v>3.06</c:v>
                </c:pt>
                <c:pt idx="348">
                  <c:v>3.06</c:v>
                </c:pt>
                <c:pt idx="349">
                  <c:v>3.16</c:v>
                </c:pt>
                <c:pt idx="350">
                  <c:v>3.37</c:v>
                </c:pt>
                <c:pt idx="351">
                  <c:v>3.4</c:v>
                </c:pt>
                <c:pt idx="352">
                  <c:v>3.36</c:v>
                </c:pt>
                <c:pt idx="353">
                  <c:v>3.26</c:v>
                </c:pt>
                <c:pt idx="354">
                  <c:v>3.33</c:v>
                </c:pt>
                <c:pt idx="355">
                  <c:v>3.36</c:v>
                </c:pt>
                <c:pt idx="356">
                  <c:v>3.36</c:v>
                </c:pt>
                <c:pt idx="357">
                  <c:v>3.48</c:v>
                </c:pt>
                <c:pt idx="358">
                  <c:v>3.54</c:v>
                </c:pt>
                <c:pt idx="359">
                  <c:v>3.54</c:v>
                </c:pt>
                <c:pt idx="360">
                  <c:v>3.52</c:v>
                </c:pt>
                <c:pt idx="361">
                  <c:v>3.5300000000000002</c:v>
                </c:pt>
                <c:pt idx="362">
                  <c:v>3.4699999999999998</c:v>
                </c:pt>
                <c:pt idx="363">
                  <c:v>3.43</c:v>
                </c:pt>
                <c:pt idx="364">
                  <c:v>3.41</c:v>
                </c:pt>
                <c:pt idx="365">
                  <c:v>3.4</c:v>
                </c:pt>
                <c:pt idx="366">
                  <c:v>3.43</c:v>
                </c:pt>
                <c:pt idx="367">
                  <c:v>3.43</c:v>
                </c:pt>
                <c:pt idx="368">
                  <c:v>3.51</c:v>
                </c:pt>
                <c:pt idx="369">
                  <c:v>3.4699999999999998</c:v>
                </c:pt>
                <c:pt idx="370">
                  <c:v>3.4699999999999998</c:v>
                </c:pt>
                <c:pt idx="371">
                  <c:v>3.44</c:v>
                </c:pt>
                <c:pt idx="372">
                  <c:v>3.43</c:v>
                </c:pt>
                <c:pt idx="373">
                  <c:v>3.43</c:v>
                </c:pt>
                <c:pt idx="374">
                  <c:v>3.42</c:v>
                </c:pt>
                <c:pt idx="375">
                  <c:v>3.43</c:v>
                </c:pt>
                <c:pt idx="376">
                  <c:v>3.43</c:v>
                </c:pt>
                <c:pt idx="377">
                  <c:v>3.44</c:v>
                </c:pt>
                <c:pt idx="378">
                  <c:v>3.44</c:v>
                </c:pt>
                <c:pt idx="379">
                  <c:v>3.48</c:v>
                </c:pt>
                <c:pt idx="380">
                  <c:v>3.48</c:v>
                </c:pt>
                <c:pt idx="381">
                  <c:v>3.48</c:v>
                </c:pt>
                <c:pt idx="382">
                  <c:v>3.48</c:v>
                </c:pt>
                <c:pt idx="383">
                  <c:v>3.51</c:v>
                </c:pt>
                <c:pt idx="384">
                  <c:v>3.56</c:v>
                </c:pt>
                <c:pt idx="385">
                  <c:v>3.57</c:v>
                </c:pt>
                <c:pt idx="386">
                  <c:v>3.57</c:v>
                </c:pt>
                <c:pt idx="387">
                  <c:v>3.57</c:v>
                </c:pt>
                <c:pt idx="388">
                  <c:v>3.56</c:v>
                </c:pt>
                <c:pt idx="389">
                  <c:v>3.56</c:v>
                </c:pt>
                <c:pt idx="390">
                  <c:v>3.5300000000000002</c:v>
                </c:pt>
                <c:pt idx="391">
                  <c:v>3.52</c:v>
                </c:pt>
                <c:pt idx="392">
                  <c:v>3.54</c:v>
                </c:pt>
                <c:pt idx="393">
                  <c:v>3.55</c:v>
                </c:pt>
                <c:pt idx="394">
                  <c:v>3.55</c:v>
                </c:pt>
                <c:pt idx="395">
                  <c:v>3.55</c:v>
                </c:pt>
                <c:pt idx="396">
                  <c:v>3.54</c:v>
                </c:pt>
                <c:pt idx="397">
                  <c:v>3.5300000000000002</c:v>
                </c:pt>
                <c:pt idx="398">
                  <c:v>3.5300000000000002</c:v>
                </c:pt>
                <c:pt idx="399">
                  <c:v>3.64</c:v>
                </c:pt>
                <c:pt idx="400">
                  <c:v>3.64</c:v>
                </c:pt>
                <c:pt idx="401">
                  <c:v>3.63</c:v>
                </c:pt>
                <c:pt idx="402">
                  <c:v>3.68</c:v>
                </c:pt>
                <c:pt idx="403">
                  <c:v>3.75</c:v>
                </c:pt>
                <c:pt idx="404">
                  <c:v>3.75</c:v>
                </c:pt>
                <c:pt idx="405">
                  <c:v>3.7199999999999998</c:v>
                </c:pt>
                <c:pt idx="406">
                  <c:v>3.71</c:v>
                </c:pt>
                <c:pt idx="407">
                  <c:v>3.71</c:v>
                </c:pt>
                <c:pt idx="408">
                  <c:v>3.73</c:v>
                </c:pt>
                <c:pt idx="409">
                  <c:v>3.76</c:v>
                </c:pt>
                <c:pt idx="410">
                  <c:v>3.76</c:v>
                </c:pt>
                <c:pt idx="411">
                  <c:v>3.76</c:v>
                </c:pt>
                <c:pt idx="412">
                  <c:v>3.75</c:v>
                </c:pt>
                <c:pt idx="413">
                  <c:v>3.74</c:v>
                </c:pt>
                <c:pt idx="414">
                  <c:v>3.73</c:v>
                </c:pt>
                <c:pt idx="415">
                  <c:v>3.74</c:v>
                </c:pt>
                <c:pt idx="416">
                  <c:v>3.74</c:v>
                </c:pt>
                <c:pt idx="417">
                  <c:v>3.74</c:v>
                </c:pt>
                <c:pt idx="418">
                  <c:v>3.73</c:v>
                </c:pt>
                <c:pt idx="419">
                  <c:v>3.6</c:v>
                </c:pt>
                <c:pt idx="420">
                  <c:v>3.58</c:v>
                </c:pt>
                <c:pt idx="421">
                  <c:v>3.61</c:v>
                </c:pt>
                <c:pt idx="422">
                  <c:v>3.5300000000000002</c:v>
                </c:pt>
                <c:pt idx="423">
                  <c:v>3.5300000000000002</c:v>
                </c:pt>
                <c:pt idx="424">
                  <c:v>3.5300000000000002</c:v>
                </c:pt>
                <c:pt idx="425">
                  <c:v>3.55</c:v>
                </c:pt>
                <c:pt idx="426">
                  <c:v>3.54</c:v>
                </c:pt>
                <c:pt idx="427">
                  <c:v>3.56</c:v>
                </c:pt>
                <c:pt idx="428">
                  <c:v>3.52</c:v>
                </c:pt>
                <c:pt idx="429">
                  <c:v>3.52</c:v>
                </c:pt>
                <c:pt idx="430">
                  <c:v>3.5300000000000002</c:v>
                </c:pt>
                <c:pt idx="431">
                  <c:v>3.5300000000000002</c:v>
                </c:pt>
                <c:pt idx="432">
                  <c:v>3.5300000000000002</c:v>
                </c:pt>
                <c:pt idx="433">
                  <c:v>3.5300000000000002</c:v>
                </c:pt>
                <c:pt idx="434">
                  <c:v>3.5300000000000002</c:v>
                </c:pt>
                <c:pt idx="435">
                  <c:v>3.5300000000000002</c:v>
                </c:pt>
                <c:pt idx="436">
                  <c:v>3.5300000000000002</c:v>
                </c:pt>
                <c:pt idx="437">
                  <c:v>3.52</c:v>
                </c:pt>
                <c:pt idx="438">
                  <c:v>3.51</c:v>
                </c:pt>
                <c:pt idx="439">
                  <c:v>3.49</c:v>
                </c:pt>
                <c:pt idx="440">
                  <c:v>3.46</c:v>
                </c:pt>
                <c:pt idx="441">
                  <c:v>3.46</c:v>
                </c:pt>
                <c:pt idx="442">
                  <c:v>3.46</c:v>
                </c:pt>
                <c:pt idx="443">
                  <c:v>3.43</c:v>
                </c:pt>
                <c:pt idx="444">
                  <c:v>3.43</c:v>
                </c:pt>
                <c:pt idx="445">
                  <c:v>3.43</c:v>
                </c:pt>
                <c:pt idx="446">
                  <c:v>3.45</c:v>
                </c:pt>
                <c:pt idx="447">
                  <c:v>3.45</c:v>
                </c:pt>
                <c:pt idx="448">
                  <c:v>3.48</c:v>
                </c:pt>
                <c:pt idx="449">
                  <c:v>3.52</c:v>
                </c:pt>
                <c:pt idx="450">
                  <c:v>3.5300000000000002</c:v>
                </c:pt>
                <c:pt idx="451">
                  <c:v>3.52</c:v>
                </c:pt>
                <c:pt idx="452">
                  <c:v>3.5300000000000002</c:v>
                </c:pt>
                <c:pt idx="453">
                  <c:v>3.5300000000000002</c:v>
                </c:pt>
                <c:pt idx="454">
                  <c:v>3.5300000000000002</c:v>
                </c:pt>
                <c:pt idx="455">
                  <c:v>3.57</c:v>
                </c:pt>
                <c:pt idx="456">
                  <c:v>3.59</c:v>
                </c:pt>
                <c:pt idx="457">
                  <c:v>3.6</c:v>
                </c:pt>
                <c:pt idx="458">
                  <c:v>3.59</c:v>
                </c:pt>
                <c:pt idx="459">
                  <c:v>3.59</c:v>
                </c:pt>
                <c:pt idx="460">
                  <c:v>3.6</c:v>
                </c:pt>
                <c:pt idx="461">
                  <c:v>3.59</c:v>
                </c:pt>
                <c:pt idx="462">
                  <c:v>3.62</c:v>
                </c:pt>
                <c:pt idx="463">
                  <c:v>3.66</c:v>
                </c:pt>
                <c:pt idx="464">
                  <c:v>3.67</c:v>
                </c:pt>
                <c:pt idx="465">
                  <c:v>3.71</c:v>
                </c:pt>
                <c:pt idx="466">
                  <c:v>3.7</c:v>
                </c:pt>
                <c:pt idx="467">
                  <c:v>3.5300000000000002</c:v>
                </c:pt>
                <c:pt idx="468">
                  <c:v>3.51</c:v>
                </c:pt>
                <c:pt idx="469">
                  <c:v>3.51</c:v>
                </c:pt>
                <c:pt idx="470">
                  <c:v>3.54</c:v>
                </c:pt>
                <c:pt idx="471">
                  <c:v>3.54</c:v>
                </c:pt>
                <c:pt idx="472">
                  <c:v>3.52</c:v>
                </c:pt>
                <c:pt idx="473">
                  <c:v>3.52</c:v>
                </c:pt>
                <c:pt idx="474">
                  <c:v>3.52</c:v>
                </c:pt>
                <c:pt idx="475">
                  <c:v>3.51</c:v>
                </c:pt>
                <c:pt idx="476">
                  <c:v>3.52</c:v>
                </c:pt>
                <c:pt idx="477">
                  <c:v>3.52</c:v>
                </c:pt>
                <c:pt idx="478">
                  <c:v>3.5255999999999998</c:v>
                </c:pt>
                <c:pt idx="479">
                  <c:v>3.5211000000000001</c:v>
                </c:pt>
                <c:pt idx="480">
                  <c:v>3.5179999999999998</c:v>
                </c:pt>
                <c:pt idx="481">
                  <c:v>3.5085999999999999</c:v>
                </c:pt>
                <c:pt idx="482">
                  <c:v>3.5042</c:v>
                </c:pt>
                <c:pt idx="483">
                  <c:v>3.5</c:v>
                </c:pt>
                <c:pt idx="484">
                  <c:v>3.4744999999999999</c:v>
                </c:pt>
                <c:pt idx="485">
                  <c:v>3.4746999999999999</c:v>
                </c:pt>
                <c:pt idx="486">
                  <c:v>3.4605000000000001</c:v>
                </c:pt>
                <c:pt idx="487">
                  <c:v>3.4121000000000001</c:v>
                </c:pt>
                <c:pt idx="488">
                  <c:v>3.3143000000000002</c:v>
                </c:pt>
                <c:pt idx="489">
                  <c:v>3.3073000000000001</c:v>
                </c:pt>
                <c:pt idx="490">
                  <c:v>3.3178999999999998</c:v>
                </c:pt>
                <c:pt idx="491">
                  <c:v>3.3317000000000001</c:v>
                </c:pt>
                <c:pt idx="492">
                  <c:v>3.38</c:v>
                </c:pt>
                <c:pt idx="493">
                  <c:v>3.4100999999999999</c:v>
                </c:pt>
                <c:pt idx="494">
                  <c:v>3.4214000000000002</c:v>
                </c:pt>
                <c:pt idx="495">
                  <c:v>3.4081429999999999</c:v>
                </c:pt>
                <c:pt idx="496">
                  <c:v>3.4074</c:v>
                </c:pt>
                <c:pt idx="497">
                  <c:v>3.3952</c:v>
                </c:pt>
                <c:pt idx="498">
                  <c:v>3.3811</c:v>
                </c:pt>
                <c:pt idx="499">
                  <c:v>3.3750999999999998</c:v>
                </c:pt>
                <c:pt idx="500">
                  <c:v>3.3472</c:v>
                </c:pt>
                <c:pt idx="501">
                  <c:v>3.3567</c:v>
                </c:pt>
                <c:pt idx="502">
                  <c:v>3.3664999999999998</c:v>
                </c:pt>
                <c:pt idx="503">
                  <c:v>3.3529</c:v>
                </c:pt>
                <c:pt idx="504">
                  <c:v>3.3519000000000001</c:v>
                </c:pt>
                <c:pt idx="505">
                  <c:v>3.3489</c:v>
                </c:pt>
                <c:pt idx="506">
                  <c:v>3.3525999999999998</c:v>
                </c:pt>
                <c:pt idx="507">
                  <c:v>3.3633000000000002</c:v>
                </c:pt>
                <c:pt idx="508">
                  <c:v>3.3628</c:v>
                </c:pt>
                <c:pt idx="509">
                  <c:v>3.3633999999999999</c:v>
                </c:pt>
                <c:pt idx="510">
                  <c:v>3.3616999999999999</c:v>
                </c:pt>
                <c:pt idx="511">
                  <c:v>3.3603999999999998</c:v>
                </c:pt>
                <c:pt idx="512">
                  <c:v>3.3609999999999998</c:v>
                </c:pt>
                <c:pt idx="513">
                  <c:v>3.3616000000000001</c:v>
                </c:pt>
                <c:pt idx="514">
                  <c:v>3.3605</c:v>
                </c:pt>
                <c:pt idx="515">
                  <c:v>3.3540000000000001</c:v>
                </c:pt>
                <c:pt idx="516">
                  <c:v>3.3420000000000001</c:v>
                </c:pt>
                <c:pt idx="517">
                  <c:v>3.3302</c:v>
                </c:pt>
                <c:pt idx="518">
                  <c:v>3.3119000000000001</c:v>
                </c:pt>
                <c:pt idx="519">
                  <c:v>3.2713999999999999</c:v>
                </c:pt>
                <c:pt idx="520">
                  <c:v>3.2725</c:v>
                </c:pt>
                <c:pt idx="521">
                  <c:v>3.2707000000000002</c:v>
                </c:pt>
                <c:pt idx="522">
                  <c:v>3.2561999999999998</c:v>
                </c:pt>
                <c:pt idx="523">
                  <c:v>3.2463000000000002</c:v>
                </c:pt>
                <c:pt idx="524">
                  <c:v>3.2560000000000002</c:v>
                </c:pt>
                <c:pt idx="525">
                  <c:v>3.2465000000000002</c:v>
                </c:pt>
                <c:pt idx="526">
                  <c:v>3.2461000000000002</c:v>
                </c:pt>
                <c:pt idx="527">
                  <c:v>3.2288000000000001</c:v>
                </c:pt>
                <c:pt idx="528">
                  <c:v>3.22</c:v>
                </c:pt>
                <c:pt idx="529">
                  <c:v>3.2050999999999998</c:v>
                </c:pt>
                <c:pt idx="530">
                  <c:v>3.1985999999999999</c:v>
                </c:pt>
                <c:pt idx="531">
                  <c:v>3.2029000000000001</c:v>
                </c:pt>
                <c:pt idx="532">
                  <c:v>3.2201</c:v>
                </c:pt>
                <c:pt idx="533">
                  <c:v>3.2149000000000001</c:v>
                </c:pt>
                <c:pt idx="534">
                  <c:v>3.2195999999999998</c:v>
                </c:pt>
                <c:pt idx="535">
                  <c:v>3.2353999999999998</c:v>
                </c:pt>
                <c:pt idx="536">
                  <c:v>3.2223000000000002</c:v>
                </c:pt>
                <c:pt idx="537">
                  <c:v>3.2073</c:v>
                </c:pt>
                <c:pt idx="538">
                  <c:v>3.1884000000000001</c:v>
                </c:pt>
                <c:pt idx="539">
                  <c:v>3.1755</c:v>
                </c:pt>
                <c:pt idx="540">
                  <c:v>3.1737000000000002</c:v>
                </c:pt>
                <c:pt idx="541">
                  <c:v>3.1774</c:v>
                </c:pt>
                <c:pt idx="542">
                  <c:v>3.2397</c:v>
                </c:pt>
                <c:pt idx="543">
                  <c:v>3.2545999999999999</c:v>
                </c:pt>
                <c:pt idx="544">
                  <c:v>3.2589999999999999</c:v>
                </c:pt>
                <c:pt idx="545">
                  <c:v>3.2730999999999999</c:v>
                </c:pt>
                <c:pt idx="546">
                  <c:v>3.2732999999999999</c:v>
                </c:pt>
                <c:pt idx="547">
                  <c:v>3.2637</c:v>
                </c:pt>
                <c:pt idx="548">
                  <c:v>3.2618</c:v>
                </c:pt>
                <c:pt idx="549">
                  <c:v>3.2648999999999999</c:v>
                </c:pt>
                <c:pt idx="550">
                  <c:v>3.2616000000000001</c:v>
                </c:pt>
                <c:pt idx="551">
                  <c:v>3.2707000000000002</c:v>
                </c:pt>
                <c:pt idx="552">
                  <c:v>3.2801</c:v>
                </c:pt>
                <c:pt idx="553">
                  <c:v>3.2787999999999999</c:v>
                </c:pt>
                <c:pt idx="554">
                  <c:v>3.2602000000000002</c:v>
                </c:pt>
                <c:pt idx="555">
                  <c:v>3.2349999999999999</c:v>
                </c:pt>
                <c:pt idx="556">
                  <c:v>3.2172999999999998</c:v>
                </c:pt>
                <c:pt idx="557">
                  <c:v>3.2107000000000001</c:v>
                </c:pt>
                <c:pt idx="558">
                  <c:v>3.1869000000000001</c:v>
                </c:pt>
                <c:pt idx="559">
                  <c:v>3.1381999999999999</c:v>
                </c:pt>
                <c:pt idx="560">
                  <c:v>3.1284000000000001</c:v>
                </c:pt>
                <c:pt idx="561">
                  <c:v>3.1057999999999999</c:v>
                </c:pt>
                <c:pt idx="562">
                  <c:v>3.1078000000000001</c:v>
                </c:pt>
                <c:pt idx="563">
                  <c:v>3.0884999999999998</c:v>
                </c:pt>
                <c:pt idx="564">
                  <c:v>3.0409999999999999</c:v>
                </c:pt>
                <c:pt idx="565">
                  <c:v>3.0318000000000001</c:v>
                </c:pt>
                <c:pt idx="566">
                  <c:v>3.0264000000000002</c:v>
                </c:pt>
                <c:pt idx="567">
                  <c:v>3.0575000000000001</c:v>
                </c:pt>
                <c:pt idx="568">
                  <c:v>3.0807000000000002</c:v>
                </c:pt>
                <c:pt idx="569">
                  <c:v>3.0828000000000002</c:v>
                </c:pt>
                <c:pt idx="570">
                  <c:v>3.08</c:v>
                </c:pt>
                <c:pt idx="571">
                  <c:v>3.0358000000000001</c:v>
                </c:pt>
                <c:pt idx="572">
                  <c:v>3.0023</c:v>
                </c:pt>
                <c:pt idx="573">
                  <c:v>2.9903</c:v>
                </c:pt>
                <c:pt idx="574">
                  <c:v>3.0196999999999998</c:v>
                </c:pt>
                <c:pt idx="575">
                  <c:v>2.9891999999999999</c:v>
                </c:pt>
                <c:pt idx="576">
                  <c:v>2.9436</c:v>
                </c:pt>
                <c:pt idx="577">
                  <c:v>2.9367000000000001</c:v>
                </c:pt>
                <c:pt idx="578">
                  <c:v>2.9632000000000001</c:v>
                </c:pt>
                <c:pt idx="579">
                  <c:v>2.9739</c:v>
                </c:pt>
                <c:pt idx="580">
                  <c:v>2.9962</c:v>
                </c:pt>
                <c:pt idx="581">
                  <c:v>3.0335999999999999</c:v>
                </c:pt>
                <c:pt idx="582">
                  <c:v>3.0394000000000001</c:v>
                </c:pt>
                <c:pt idx="583">
                  <c:v>3.0929000000000002</c:v>
                </c:pt>
                <c:pt idx="584">
                  <c:v>3.1535000000000002</c:v>
                </c:pt>
                <c:pt idx="585">
                  <c:v>3.1284000000000001</c:v>
                </c:pt>
                <c:pt idx="586">
                  <c:v>3.1109</c:v>
                </c:pt>
                <c:pt idx="587">
                  <c:v>3.1362999999999999</c:v>
                </c:pt>
                <c:pt idx="588">
                  <c:v>3.1221000000000001</c:v>
                </c:pt>
                <c:pt idx="589">
                  <c:v>3.1107999999999998</c:v>
                </c:pt>
                <c:pt idx="590">
                  <c:v>3.1076999999999999</c:v>
                </c:pt>
                <c:pt idx="591">
                  <c:v>3.1065999999999998</c:v>
                </c:pt>
                <c:pt idx="592">
                  <c:v>3.0933999999999999</c:v>
                </c:pt>
                <c:pt idx="593">
                  <c:v>3.1025</c:v>
                </c:pt>
                <c:pt idx="594">
                  <c:v>3.1187</c:v>
                </c:pt>
                <c:pt idx="595">
                  <c:v>3.1408</c:v>
                </c:pt>
                <c:pt idx="596">
                  <c:v>3.1400999999999999</c:v>
                </c:pt>
                <c:pt idx="597">
                  <c:v>3.1492</c:v>
                </c:pt>
                <c:pt idx="598">
                  <c:v>3.1150000000000002</c:v>
                </c:pt>
                <c:pt idx="599">
                  <c:v>3.1328</c:v>
                </c:pt>
                <c:pt idx="600">
                  <c:v>3.1429999999999998</c:v>
                </c:pt>
                <c:pt idx="601">
                  <c:v>3.1436999999999999</c:v>
                </c:pt>
                <c:pt idx="602">
                  <c:v>3.1503999999999999</c:v>
                </c:pt>
                <c:pt idx="603">
                  <c:v>3.1734999999999998</c:v>
                </c:pt>
                <c:pt idx="604">
                  <c:v>3.1673</c:v>
                </c:pt>
                <c:pt idx="605">
                  <c:v>3.1688000000000001</c:v>
                </c:pt>
                <c:pt idx="606">
                  <c:v>3.1644000000000001</c:v>
                </c:pt>
                <c:pt idx="607">
                  <c:v>3.1631</c:v>
                </c:pt>
                <c:pt idx="608">
                  <c:v>3.1695000000000002</c:v>
                </c:pt>
                <c:pt idx="609">
                  <c:v>3.1960000000000002</c:v>
                </c:pt>
                <c:pt idx="610">
                  <c:v>3.2227999999999999</c:v>
                </c:pt>
                <c:pt idx="611">
                  <c:v>3.2227999999999999</c:v>
                </c:pt>
                <c:pt idx="612">
                  <c:v>3.2099000000000002</c:v>
                </c:pt>
                <c:pt idx="613">
                  <c:v>3.2111000000000001</c:v>
                </c:pt>
                <c:pt idx="614">
                  <c:v>3.2107999999999999</c:v>
                </c:pt>
                <c:pt idx="615">
                  <c:v>3.1949999999999998</c:v>
                </c:pt>
                <c:pt idx="616">
                  <c:v>3.1737000000000002</c:v>
                </c:pt>
                <c:pt idx="617">
                  <c:v>3.1415000000000002</c:v>
                </c:pt>
                <c:pt idx="618">
                  <c:v>3.0977999999999999</c:v>
                </c:pt>
                <c:pt idx="619">
                  <c:v>3.1013000000000002</c:v>
                </c:pt>
                <c:pt idx="620">
                  <c:v>3.0800999999999998</c:v>
                </c:pt>
                <c:pt idx="621">
                  <c:v>3.0516999999999999</c:v>
                </c:pt>
                <c:pt idx="622">
                  <c:v>3.0272000000000001</c:v>
                </c:pt>
                <c:pt idx="623">
                  <c:v>3.0402</c:v>
                </c:pt>
                <c:pt idx="624">
                  <c:v>3.0695999999999999</c:v>
                </c:pt>
                <c:pt idx="625">
                  <c:v>3.0804</c:v>
                </c:pt>
                <c:pt idx="626">
                  <c:v>3.0785</c:v>
                </c:pt>
                <c:pt idx="627">
                  <c:v>3.0790999999999999</c:v>
                </c:pt>
                <c:pt idx="628">
                  <c:v>3.0712999999999999</c:v>
                </c:pt>
                <c:pt idx="629">
                  <c:v>3.1021000000000001</c:v>
                </c:pt>
                <c:pt idx="630">
                  <c:v>3.1225999999999998</c:v>
                </c:pt>
                <c:pt idx="631">
                  <c:v>3.1044</c:v>
                </c:pt>
                <c:pt idx="632">
                  <c:v>3.0912999999999999</c:v>
                </c:pt>
                <c:pt idx="633">
                  <c:v>3.0819000000000001</c:v>
                </c:pt>
                <c:pt idx="634">
                  <c:v>3.0741999999999998</c:v>
                </c:pt>
                <c:pt idx="635">
                  <c:v>3.0160999999999998</c:v>
                </c:pt>
                <c:pt idx="636">
                  <c:v>3.0579000000000001</c:v>
                </c:pt>
                <c:pt idx="637">
                  <c:v>3.0485000000000002</c:v>
                </c:pt>
                <c:pt idx="638">
                  <c:v>3.0446</c:v>
                </c:pt>
                <c:pt idx="639">
                  <c:v>3.0467</c:v>
                </c:pt>
                <c:pt idx="640">
                  <c:v>3.0522999999999998</c:v>
                </c:pt>
                <c:pt idx="641">
                  <c:v>3.0691000000000002</c:v>
                </c:pt>
                <c:pt idx="642">
                  <c:v>3.0977000000000001</c:v>
                </c:pt>
                <c:pt idx="643">
                  <c:v>3.0897000000000001</c:v>
                </c:pt>
                <c:pt idx="644">
                  <c:v>3.0954000000000002</c:v>
                </c:pt>
                <c:pt idx="645">
                  <c:v>3.0758999999999999</c:v>
                </c:pt>
                <c:pt idx="646">
                  <c:v>3.0602999999999998</c:v>
                </c:pt>
                <c:pt idx="647">
                  <c:v>3.0489000000000002</c:v>
                </c:pt>
                <c:pt idx="648">
                  <c:v>3.0310999999999999</c:v>
                </c:pt>
                <c:pt idx="649">
                  <c:v>3.0436000000000001</c:v>
                </c:pt>
                <c:pt idx="650">
                  <c:v>3.0666000000000002</c:v>
                </c:pt>
                <c:pt idx="651">
                  <c:v>3.073</c:v>
                </c:pt>
                <c:pt idx="652">
                  <c:v>3.0667</c:v>
                </c:pt>
                <c:pt idx="653">
                  <c:v>3.0689000000000002</c:v>
                </c:pt>
                <c:pt idx="654">
                  <c:v>3.0455999999999999</c:v>
                </c:pt>
                <c:pt idx="655">
                  <c:v>3.0703</c:v>
                </c:pt>
                <c:pt idx="656">
                  <c:v>3.069</c:v>
                </c:pt>
                <c:pt idx="657">
                  <c:v>3.0628000000000002</c:v>
                </c:pt>
                <c:pt idx="658">
                  <c:v>3.0638999999999998</c:v>
                </c:pt>
                <c:pt idx="659">
                  <c:v>3.0792000000000002</c:v>
                </c:pt>
                <c:pt idx="660">
                  <c:v>3.0647000000000002</c:v>
                </c:pt>
                <c:pt idx="661">
                  <c:v>3.0474999999999999</c:v>
                </c:pt>
                <c:pt idx="662">
                  <c:v>3.0480999999999998</c:v>
                </c:pt>
                <c:pt idx="663">
                  <c:v>3.0362</c:v>
                </c:pt>
                <c:pt idx="664">
                  <c:v>3.0154000000000001</c:v>
                </c:pt>
                <c:pt idx="665">
                  <c:v>2.9941</c:v>
                </c:pt>
                <c:pt idx="666">
                  <c:v>3.0013000000000001</c:v>
                </c:pt>
                <c:pt idx="667">
                  <c:v>3.0144000000000002</c:v>
                </c:pt>
                <c:pt idx="668">
                  <c:v>2.9891999999999999</c:v>
                </c:pt>
                <c:pt idx="669">
                  <c:v>2.9750999999999999</c:v>
                </c:pt>
                <c:pt idx="670">
                  <c:v>2.9647999999999999</c:v>
                </c:pt>
                <c:pt idx="671">
                  <c:v>2.9392</c:v>
                </c:pt>
                <c:pt idx="672">
                  <c:v>2.9177999999999997</c:v>
                </c:pt>
                <c:pt idx="673">
                  <c:v>2.9403000000000001</c:v>
                </c:pt>
                <c:pt idx="674">
                  <c:v>2.9264999999999999</c:v>
                </c:pt>
                <c:pt idx="675">
                  <c:v>2.9003000000000001</c:v>
                </c:pt>
                <c:pt idx="676">
                  <c:v>2.8805000000000001</c:v>
                </c:pt>
                <c:pt idx="677">
                  <c:v>2.8331</c:v>
                </c:pt>
                <c:pt idx="678">
                  <c:v>2.8502999999999998</c:v>
                </c:pt>
                <c:pt idx="679">
                  <c:v>2.8098999999999998</c:v>
                </c:pt>
                <c:pt idx="680">
                  <c:v>2.7986</c:v>
                </c:pt>
                <c:pt idx="681">
                  <c:v>2.7747999999999999</c:v>
                </c:pt>
                <c:pt idx="682">
                  <c:v>2.7103000000000002</c:v>
                </c:pt>
                <c:pt idx="683">
                  <c:v>2.7225000000000001</c:v>
                </c:pt>
                <c:pt idx="684">
                  <c:v>2.734</c:v>
                </c:pt>
                <c:pt idx="685">
                  <c:v>2.6945000000000001</c:v>
                </c:pt>
                <c:pt idx="686">
                  <c:v>2.6903999999999999</c:v>
                </c:pt>
                <c:pt idx="687">
                  <c:v>2.7040999999999999</c:v>
                </c:pt>
                <c:pt idx="688">
                  <c:v>2.7443999999999997</c:v>
                </c:pt>
                <c:pt idx="689">
                  <c:v>2.7465000000000002</c:v>
                </c:pt>
                <c:pt idx="690">
                  <c:v>2.7749999999999999</c:v>
                </c:pt>
                <c:pt idx="691">
                  <c:v>2.778</c:v>
                </c:pt>
                <c:pt idx="692">
                  <c:v>2.7538999999999998</c:v>
                </c:pt>
                <c:pt idx="693">
                  <c:v>2.6614</c:v>
                </c:pt>
                <c:pt idx="694">
                  <c:v>2.6438000000000001</c:v>
                </c:pt>
                <c:pt idx="695">
                  <c:v>2.5659000000000001</c:v>
                </c:pt>
                <c:pt idx="696">
                  <c:v>2.5979000000000001</c:v>
                </c:pt>
                <c:pt idx="697">
                  <c:v>2.6166</c:v>
                </c:pt>
                <c:pt idx="698">
                  <c:v>2.5779999999999998</c:v>
                </c:pt>
                <c:pt idx="699">
                  <c:v>2.5587</c:v>
                </c:pt>
                <c:pt idx="700">
                  <c:v>2.4988000000000001</c:v>
                </c:pt>
                <c:pt idx="701">
                  <c:v>2.5074999999999998</c:v>
                </c:pt>
                <c:pt idx="702">
                  <c:v>2.5319000000000003</c:v>
                </c:pt>
                <c:pt idx="703">
                  <c:v>2.4933999999999998</c:v>
                </c:pt>
                <c:pt idx="704">
                  <c:v>2.4746999999999999</c:v>
                </c:pt>
                <c:pt idx="705">
                  <c:v>2.4664999999999999</c:v>
                </c:pt>
                <c:pt idx="706">
                  <c:v>2.4739</c:v>
                </c:pt>
                <c:pt idx="707">
                  <c:v>2.4552</c:v>
                </c:pt>
                <c:pt idx="708">
                  <c:v>2.4393000000000002</c:v>
                </c:pt>
                <c:pt idx="709">
                  <c:v>2.4683999999999999</c:v>
                </c:pt>
                <c:pt idx="710">
                  <c:v>2.4664000000000001</c:v>
                </c:pt>
                <c:pt idx="711">
                  <c:v>2.4647000000000001</c:v>
                </c:pt>
                <c:pt idx="712">
                  <c:v>2.4443000000000001</c:v>
                </c:pt>
                <c:pt idx="713">
                  <c:v>2.4007000000000001</c:v>
                </c:pt>
                <c:pt idx="714">
                  <c:v>2.4058999999999999</c:v>
                </c:pt>
                <c:pt idx="715">
                  <c:v>2.4186000000000001</c:v>
                </c:pt>
                <c:pt idx="716">
                  <c:v>2.4203000000000001</c:v>
                </c:pt>
                <c:pt idx="717">
                  <c:v>2.4554</c:v>
                </c:pt>
                <c:pt idx="718">
                  <c:v>2.4504999999999999</c:v>
                </c:pt>
                <c:pt idx="719">
                  <c:v>2.4192</c:v>
                </c:pt>
                <c:pt idx="720">
                  <c:v>2.3944999999999999</c:v>
                </c:pt>
                <c:pt idx="721">
                  <c:v>2.3881999999999999</c:v>
                </c:pt>
                <c:pt idx="722">
                  <c:v>2.4487999999999999</c:v>
                </c:pt>
                <c:pt idx="723">
                  <c:v>2.4855</c:v>
                </c:pt>
                <c:pt idx="724">
                  <c:v>2.4937</c:v>
                </c:pt>
                <c:pt idx="725">
                  <c:v>2.5150000000000001</c:v>
                </c:pt>
                <c:pt idx="726">
                  <c:v>2.5154999999999998</c:v>
                </c:pt>
                <c:pt idx="727">
                  <c:v>2.5098000000000003</c:v>
                </c:pt>
                <c:pt idx="728">
                  <c:v>2.5289999999999999</c:v>
                </c:pt>
                <c:pt idx="729">
                  <c:v>2.5304000000000002</c:v>
                </c:pt>
                <c:pt idx="730">
                  <c:v>2.5221999999999998</c:v>
                </c:pt>
                <c:pt idx="731">
                  <c:v>2.4815999999999998</c:v>
                </c:pt>
                <c:pt idx="732">
                  <c:v>2.2839999999999998</c:v>
                </c:pt>
                <c:pt idx="733">
                  <c:v>2.2326999999999999</c:v>
                </c:pt>
                <c:pt idx="734">
                  <c:v>2.2233999999999998</c:v>
                </c:pt>
                <c:pt idx="735">
                  <c:v>2.2265000000000001</c:v>
                </c:pt>
                <c:pt idx="736">
                  <c:v>2.2320000000000002</c:v>
                </c:pt>
                <c:pt idx="737">
                  <c:v>2.2201</c:v>
                </c:pt>
                <c:pt idx="738">
                  <c:v>2.1905000000000001</c:v>
                </c:pt>
                <c:pt idx="739">
                  <c:v>2.1898</c:v>
                </c:pt>
                <c:pt idx="740">
                  <c:v>2.2225999999999999</c:v>
                </c:pt>
                <c:pt idx="741">
                  <c:v>2.2256</c:v>
                </c:pt>
                <c:pt idx="742">
                  <c:v>2.2679999999999998</c:v>
                </c:pt>
                <c:pt idx="743">
                  <c:v>2.3083999999999998</c:v>
                </c:pt>
                <c:pt idx="744">
                  <c:v>2.2913000000000001</c:v>
                </c:pt>
                <c:pt idx="745">
                  <c:v>2.3005</c:v>
                </c:pt>
                <c:pt idx="746">
                  <c:v>2.2368999999999999</c:v>
                </c:pt>
                <c:pt idx="747">
                  <c:v>2.2345000000000002</c:v>
                </c:pt>
                <c:pt idx="748">
                  <c:v>2.2515999999999998</c:v>
                </c:pt>
                <c:pt idx="749">
                  <c:v>2.2871000000000001</c:v>
                </c:pt>
                <c:pt idx="750">
                  <c:v>2.2810000000000001</c:v>
                </c:pt>
                <c:pt idx="751">
                  <c:v>2.3012000000000001</c:v>
                </c:pt>
                <c:pt idx="752">
                  <c:v>2.2747999999999999</c:v>
                </c:pt>
                <c:pt idx="753">
                  <c:v>2.2827999999999999</c:v>
                </c:pt>
                <c:pt idx="754">
                  <c:v>2.3132000000000001</c:v>
                </c:pt>
                <c:pt idx="755">
                  <c:v>2.3132999999999999</c:v>
                </c:pt>
                <c:pt idx="756">
                  <c:v>2.3239999999999998</c:v>
                </c:pt>
                <c:pt idx="757">
                  <c:v>2.3284000000000002</c:v>
                </c:pt>
                <c:pt idx="758">
                  <c:v>2.3546</c:v>
                </c:pt>
                <c:pt idx="759">
                  <c:v>2.3810000000000002</c:v>
                </c:pt>
                <c:pt idx="760">
                  <c:v>2.4121000000000001</c:v>
                </c:pt>
                <c:pt idx="761">
                  <c:v>2.4573999999999998</c:v>
                </c:pt>
                <c:pt idx="762">
                  <c:v>2.4935</c:v>
                </c:pt>
                <c:pt idx="763">
                  <c:v>2.4632999999999998</c:v>
                </c:pt>
                <c:pt idx="764">
                  <c:v>2.4741</c:v>
                </c:pt>
                <c:pt idx="765">
                  <c:v>2.4573999999999998</c:v>
                </c:pt>
                <c:pt idx="766">
                  <c:v>2.4626000000000001</c:v>
                </c:pt>
                <c:pt idx="767">
                  <c:v>2.4689000000000001</c:v>
                </c:pt>
                <c:pt idx="768">
                  <c:v>2.4706999999999999</c:v>
                </c:pt>
                <c:pt idx="769">
                  <c:v>2.4468999999999999</c:v>
                </c:pt>
                <c:pt idx="770">
                  <c:v>2.3961000000000001</c:v>
                </c:pt>
                <c:pt idx="771">
                  <c:v>2.4036</c:v>
                </c:pt>
                <c:pt idx="772">
                  <c:v>2.3727</c:v>
                </c:pt>
                <c:pt idx="773">
                  <c:v>2.3954</c:v>
                </c:pt>
                <c:pt idx="774">
                  <c:v>2.3919999999999999</c:v>
                </c:pt>
                <c:pt idx="775">
                  <c:v>2.3883000000000001</c:v>
                </c:pt>
                <c:pt idx="776">
                  <c:v>2.4329000000000001</c:v>
                </c:pt>
                <c:pt idx="777">
                  <c:v>2.4706000000000001</c:v>
                </c:pt>
                <c:pt idx="778">
                  <c:v>2.4020000000000001</c:v>
                </c:pt>
                <c:pt idx="779">
                  <c:v>2.3824000000000001</c:v>
                </c:pt>
                <c:pt idx="780">
                  <c:v>2.3965000000000001</c:v>
                </c:pt>
                <c:pt idx="781">
                  <c:v>2.4039999999999999</c:v>
                </c:pt>
                <c:pt idx="782">
                  <c:v>2.4047000000000001</c:v>
                </c:pt>
                <c:pt idx="783">
                  <c:v>2.3986999999999998</c:v>
                </c:pt>
                <c:pt idx="784">
                  <c:v>2.3658999999999999</c:v>
                </c:pt>
                <c:pt idx="785">
                  <c:v>2.3689999999999998</c:v>
                </c:pt>
                <c:pt idx="786">
                  <c:v>2.3683999999999998</c:v>
                </c:pt>
                <c:pt idx="787">
                  <c:v>2.3557999999999999</c:v>
                </c:pt>
                <c:pt idx="788">
                  <c:v>2.3454000000000002</c:v>
                </c:pt>
                <c:pt idx="789">
                  <c:v>2.3143000000000002</c:v>
                </c:pt>
                <c:pt idx="790">
                  <c:v>2.3115999999999999</c:v>
                </c:pt>
                <c:pt idx="791">
                  <c:v>2.3081</c:v>
                </c:pt>
                <c:pt idx="792">
                  <c:v>2.3111000000000002</c:v>
                </c:pt>
                <c:pt idx="793">
                  <c:v>2.2947000000000002</c:v>
                </c:pt>
                <c:pt idx="794">
                  <c:v>2.2846000000000002</c:v>
                </c:pt>
                <c:pt idx="795">
                  <c:v>2.2852999999999999</c:v>
                </c:pt>
                <c:pt idx="796">
                  <c:v>2.2865000000000002</c:v>
                </c:pt>
                <c:pt idx="797">
                  <c:v>2.2934000000000001</c:v>
                </c:pt>
                <c:pt idx="798">
                  <c:v>2.294</c:v>
                </c:pt>
                <c:pt idx="799">
                  <c:v>2.2927</c:v>
                </c:pt>
                <c:pt idx="800">
                  <c:v>2.2884000000000002</c:v>
                </c:pt>
                <c:pt idx="801">
                  <c:v>2.2846000000000002</c:v>
                </c:pt>
                <c:pt idx="802">
                  <c:v>2.2848000000000002</c:v>
                </c:pt>
                <c:pt idx="803">
                  <c:v>2.2728999999999999</c:v>
                </c:pt>
                <c:pt idx="804">
                  <c:v>2.2153999999999998</c:v>
                </c:pt>
                <c:pt idx="805">
                  <c:v>2.2101000000000002</c:v>
                </c:pt>
                <c:pt idx="806">
                  <c:v>2.1846000000000001</c:v>
                </c:pt>
                <c:pt idx="807">
                  <c:v>2.2035999999999998</c:v>
                </c:pt>
                <c:pt idx="808">
                  <c:v>2.2115999999999998</c:v>
                </c:pt>
                <c:pt idx="809">
                  <c:v>2.1637</c:v>
                </c:pt>
                <c:pt idx="810">
                  <c:v>2.1160000000000001</c:v>
                </c:pt>
                <c:pt idx="811">
                  <c:v>2.1703999999999999</c:v>
                </c:pt>
                <c:pt idx="812">
                  <c:v>2.2829999999999999</c:v>
                </c:pt>
                <c:pt idx="813">
                  <c:v>2.2784</c:v>
                </c:pt>
                <c:pt idx="814">
                  <c:v>2.2616999999999998</c:v>
                </c:pt>
                <c:pt idx="815">
                  <c:v>2.3284000000000002</c:v>
                </c:pt>
                <c:pt idx="816">
                  <c:v>2.3224</c:v>
                </c:pt>
                <c:pt idx="817">
                  <c:v>2.3124000000000002</c:v>
                </c:pt>
                <c:pt idx="818">
                  <c:v>2.3088000000000002</c:v>
                </c:pt>
                <c:pt idx="819">
                  <c:v>2.3028</c:v>
                </c:pt>
                <c:pt idx="820">
                  <c:v>2.3064</c:v>
                </c:pt>
                <c:pt idx="821">
                  <c:v>2.3060999999999998</c:v>
                </c:pt>
                <c:pt idx="822">
                  <c:v>2.2763</c:v>
                </c:pt>
                <c:pt idx="823">
                  <c:v>2.2574000000000001</c:v>
                </c:pt>
                <c:pt idx="824">
                  <c:v>2.2650000000000001</c:v>
                </c:pt>
                <c:pt idx="825">
                  <c:v>2.2504</c:v>
                </c:pt>
                <c:pt idx="826">
                  <c:v>2.2496</c:v>
                </c:pt>
                <c:pt idx="827">
                  <c:v>2.2469000000000001</c:v>
                </c:pt>
                <c:pt idx="828">
                  <c:v>2.2467000000000001</c:v>
                </c:pt>
                <c:pt idx="829">
                  <c:v>2.2570000000000001</c:v>
                </c:pt>
                <c:pt idx="830">
                  <c:v>2.3141229999999999</c:v>
                </c:pt>
                <c:pt idx="831">
                  <c:v>2.4230719999999999</c:v>
                </c:pt>
                <c:pt idx="832">
                  <c:v>2.404563</c:v>
                </c:pt>
                <c:pt idx="833">
                  <c:v>2.421249</c:v>
                </c:pt>
                <c:pt idx="834">
                  <c:v>2.397672</c:v>
                </c:pt>
                <c:pt idx="835">
                  <c:v>2.4241999999999999</c:v>
                </c:pt>
                <c:pt idx="836">
                  <c:v>2.4248370000000001</c:v>
                </c:pt>
                <c:pt idx="837">
                  <c:v>2.413008</c:v>
                </c:pt>
                <c:pt idx="838">
                  <c:v>2.403915</c:v>
                </c:pt>
                <c:pt idx="839">
                  <c:v>2.3871720000000001</c:v>
                </c:pt>
                <c:pt idx="840">
                  <c:v>2.3905850000000002</c:v>
                </c:pt>
                <c:pt idx="841">
                  <c:v>2.3729239999999998</c:v>
                </c:pt>
                <c:pt idx="842">
                  <c:v>2.3645130000000001</c:v>
                </c:pt>
                <c:pt idx="843">
                  <c:v>2.3678910000000002</c:v>
                </c:pt>
                <c:pt idx="844">
                  <c:v>2.4021650000000001</c:v>
                </c:pt>
                <c:pt idx="845">
                  <c:v>2.3887119999999999</c:v>
                </c:pt>
                <c:pt idx="846">
                  <c:v>2.3956469999999999</c:v>
                </c:pt>
                <c:pt idx="847">
                  <c:v>2.3808720000000001</c:v>
                </c:pt>
                <c:pt idx="848">
                  <c:v>2.3702420000000002</c:v>
                </c:pt>
                <c:pt idx="849">
                  <c:v>2.3660329999999998</c:v>
                </c:pt>
                <c:pt idx="850">
                  <c:v>2.366892</c:v>
                </c:pt>
                <c:pt idx="851">
                  <c:v>2.3542839999999998</c:v>
                </c:pt>
                <c:pt idx="852">
                  <c:v>2.3427180000000001</c:v>
                </c:pt>
                <c:pt idx="853">
                  <c:v>2.338365</c:v>
                </c:pt>
                <c:pt idx="854">
                  <c:v>2.264113</c:v>
                </c:pt>
                <c:pt idx="855">
                  <c:v>2.2249720000000002</c:v>
                </c:pt>
                <c:pt idx="856">
                  <c:v>2.2224119999999998</c:v>
                </c:pt>
                <c:pt idx="857">
                  <c:v>2.2163940000000002</c:v>
                </c:pt>
                <c:pt idx="858">
                  <c:v>2.2234099999999999</c:v>
                </c:pt>
                <c:pt idx="859">
                  <c:v>2.196574</c:v>
                </c:pt>
                <c:pt idx="860">
                  <c:v>2.18892</c:v>
                </c:pt>
                <c:pt idx="861">
                  <c:v>2.1932659999999999</c:v>
                </c:pt>
                <c:pt idx="862">
                  <c:v>2.1860689999999998</c:v>
                </c:pt>
                <c:pt idx="863">
                  <c:v>2.181835</c:v>
                </c:pt>
                <c:pt idx="864">
                  <c:v>2.178903</c:v>
                </c:pt>
                <c:pt idx="865">
                  <c:v>2.2301989999999998</c:v>
                </c:pt>
                <c:pt idx="866">
                  <c:v>2.2270210000000001</c:v>
                </c:pt>
                <c:pt idx="867">
                  <c:v>2.2268439999999998</c:v>
                </c:pt>
                <c:pt idx="868">
                  <c:v>2.2198370000000001</c:v>
                </c:pt>
                <c:pt idx="869">
                  <c:v>2.217921</c:v>
                </c:pt>
                <c:pt idx="870">
                  <c:v>2.2193070000000001</c:v>
                </c:pt>
                <c:pt idx="871">
                  <c:v>2.2014</c:v>
                </c:pt>
                <c:pt idx="872">
                  <c:v>2.1589149999999999</c:v>
                </c:pt>
                <c:pt idx="873">
                  <c:v>2.177343</c:v>
                </c:pt>
                <c:pt idx="874">
                  <c:v>2.1909939999999999</c:v>
                </c:pt>
                <c:pt idx="875">
                  <c:v>2.1904659999999998</c:v>
                </c:pt>
                <c:pt idx="876">
                  <c:v>2.1812369999999999</c:v>
                </c:pt>
                <c:pt idx="877">
                  <c:v>2.193559</c:v>
                </c:pt>
                <c:pt idx="878">
                  <c:v>2.1725479999999999</c:v>
                </c:pt>
                <c:pt idx="879">
                  <c:v>2.1683720000000002</c:v>
                </c:pt>
                <c:pt idx="880">
                  <c:v>2.1474419999999999</c:v>
                </c:pt>
                <c:pt idx="881">
                  <c:v>2.1082350000000001</c:v>
                </c:pt>
                <c:pt idx="882">
                  <c:v>2.1013890000000002</c:v>
                </c:pt>
                <c:pt idx="883">
                  <c:v>2.1037880000000002</c:v>
                </c:pt>
                <c:pt idx="884">
                  <c:v>2.126493</c:v>
                </c:pt>
                <c:pt idx="885">
                  <c:v>2.1739850000000001</c:v>
                </c:pt>
                <c:pt idx="886">
                  <c:v>2.2007460000000001</c:v>
                </c:pt>
                <c:pt idx="887">
                  <c:v>2.1982789999999999</c:v>
                </c:pt>
                <c:pt idx="888">
                  <c:v>2.178626</c:v>
                </c:pt>
                <c:pt idx="889">
                  <c:v>2.2096979999999999</c:v>
                </c:pt>
                <c:pt idx="890">
                  <c:v>2.2156039999999999</c:v>
                </c:pt>
                <c:pt idx="891">
                  <c:v>2.2067009999999998</c:v>
                </c:pt>
                <c:pt idx="892">
                  <c:v>2.2104460000000001</c:v>
                </c:pt>
                <c:pt idx="893">
                  <c:v>2.2260650000000002</c:v>
                </c:pt>
                <c:pt idx="894">
                  <c:v>2.2097389999999999</c:v>
                </c:pt>
                <c:pt idx="895">
                  <c:v>2.2328839999999999</c:v>
                </c:pt>
                <c:pt idx="896">
                  <c:v>2.321774</c:v>
                </c:pt>
                <c:pt idx="897">
                  <c:v>2.3284009999999999</c:v>
                </c:pt>
                <c:pt idx="898">
                  <c:v>2.3555120000000001</c:v>
                </c:pt>
                <c:pt idx="899">
                  <c:v>2.3651230000000001</c:v>
                </c:pt>
                <c:pt idx="900">
                  <c:v>2.3362639999999999</c:v>
                </c:pt>
                <c:pt idx="901">
                  <c:v>2.30261</c:v>
                </c:pt>
                <c:pt idx="902">
                  <c:v>2.311426</c:v>
                </c:pt>
                <c:pt idx="903">
                  <c:v>2.2890969999999999</c:v>
                </c:pt>
                <c:pt idx="904">
                  <c:v>2.2340580000000001</c:v>
                </c:pt>
                <c:pt idx="905">
                  <c:v>2.244564</c:v>
                </c:pt>
                <c:pt idx="906">
                  <c:v>2.2440039999999999</c:v>
                </c:pt>
                <c:pt idx="907">
                  <c:v>2.2409729999999999</c:v>
                </c:pt>
                <c:pt idx="908">
                  <c:v>2.2671559999999999</c:v>
                </c:pt>
                <c:pt idx="909">
                  <c:v>2.2757529999999999</c:v>
                </c:pt>
                <c:pt idx="910">
                  <c:v>2.2864900000000001</c:v>
                </c:pt>
                <c:pt idx="911">
                  <c:v>2.2853140000000001</c:v>
                </c:pt>
                <c:pt idx="912">
                  <c:v>2.2688280000000001</c:v>
                </c:pt>
                <c:pt idx="913">
                  <c:v>2.266804</c:v>
                </c:pt>
                <c:pt idx="914">
                  <c:v>2.2610920000000001</c:v>
                </c:pt>
                <c:pt idx="915">
                  <c:v>2.2496849999999999</c:v>
                </c:pt>
                <c:pt idx="916">
                  <c:v>2.2497590000000001</c:v>
                </c:pt>
                <c:pt idx="917">
                  <c:v>2.2352660000000002</c:v>
                </c:pt>
                <c:pt idx="918">
                  <c:v>2.247099</c:v>
                </c:pt>
                <c:pt idx="919">
                  <c:v>2.227681</c:v>
                </c:pt>
                <c:pt idx="920">
                  <c:v>2.2369460000000001</c:v>
                </c:pt>
                <c:pt idx="921">
                  <c:v>2.2399249999999999</c:v>
                </c:pt>
                <c:pt idx="922">
                  <c:v>2.2475209999999999</c:v>
                </c:pt>
                <c:pt idx="923">
                  <c:v>2.2068539999999999</c:v>
                </c:pt>
                <c:pt idx="924">
                  <c:v>2.2054119999999999</c:v>
                </c:pt>
                <c:pt idx="925">
                  <c:v>2.2503510000000002</c:v>
                </c:pt>
                <c:pt idx="926">
                  <c:v>2.255433</c:v>
                </c:pt>
                <c:pt idx="927">
                  <c:v>2.2461519999999999</c:v>
                </c:pt>
                <c:pt idx="928">
                  <c:v>2.2390509999999999</c:v>
                </c:pt>
                <c:pt idx="929">
                  <c:v>2.2160989999999998</c:v>
                </c:pt>
                <c:pt idx="930">
                  <c:v>2.2065000000000001</c:v>
                </c:pt>
                <c:pt idx="931">
                  <c:v>2.2263489999999999</c:v>
                </c:pt>
                <c:pt idx="932">
                  <c:v>2.246848</c:v>
                </c:pt>
                <c:pt idx="933">
                  <c:v>2.2540309999999999</c:v>
                </c:pt>
                <c:pt idx="934">
                  <c:v>2.2283369999999998</c:v>
                </c:pt>
                <c:pt idx="935">
                  <c:v>2.223716</c:v>
                </c:pt>
                <c:pt idx="936">
                  <c:v>2.2304659999999998</c:v>
                </c:pt>
                <c:pt idx="937">
                  <c:v>2.2420819999999999</c:v>
                </c:pt>
                <c:pt idx="938">
                  <c:v>2.2449819999999998</c:v>
                </c:pt>
                <c:pt idx="939">
                  <c:v>2.2820999999999998</c:v>
                </c:pt>
                <c:pt idx="940">
                  <c:v>2.2729249999999999</c:v>
                </c:pt>
                <c:pt idx="941">
                  <c:v>2.248097</c:v>
                </c:pt>
                <c:pt idx="942">
                  <c:v>2.230057</c:v>
                </c:pt>
                <c:pt idx="943">
                  <c:v>2.2510520000000001</c:v>
                </c:pt>
                <c:pt idx="944">
                  <c:v>2.2474639999999999</c:v>
                </c:pt>
                <c:pt idx="945">
                  <c:v>2.2460969999999998</c:v>
                </c:pt>
                <c:pt idx="946">
                  <c:v>2.2432979999999998</c:v>
                </c:pt>
                <c:pt idx="947">
                  <c:v>2.2508550000000001</c:v>
                </c:pt>
                <c:pt idx="948">
                  <c:v>2.2734000000000001</c:v>
                </c:pt>
                <c:pt idx="949">
                  <c:v>2.2792430000000001</c:v>
                </c:pt>
                <c:pt idx="950">
                  <c:v>2.2546939999999998</c:v>
                </c:pt>
                <c:pt idx="951">
                  <c:v>2.2412879999999999</c:v>
                </c:pt>
                <c:pt idx="952">
                  <c:v>2.2165889999999999</c:v>
                </c:pt>
                <c:pt idx="953">
                  <c:v>2.2122709999999999</c:v>
                </c:pt>
                <c:pt idx="954">
                  <c:v>2.2471130000000001</c:v>
                </c:pt>
                <c:pt idx="955">
                  <c:v>2.2160820000000001</c:v>
                </c:pt>
                <c:pt idx="956">
                  <c:v>2.2064759999999999</c:v>
                </c:pt>
                <c:pt idx="957">
                  <c:v>2.1986490000000001</c:v>
                </c:pt>
                <c:pt idx="958">
                  <c:v>2.2298800000000001</c:v>
                </c:pt>
                <c:pt idx="959">
                  <c:v>2.2315480000000001</c:v>
                </c:pt>
                <c:pt idx="960">
                  <c:v>2.223754</c:v>
                </c:pt>
                <c:pt idx="961">
                  <c:v>2.2276820000000002</c:v>
                </c:pt>
                <c:pt idx="962">
                  <c:v>2.2308750000000002</c:v>
                </c:pt>
                <c:pt idx="963">
                  <c:v>2.229651</c:v>
                </c:pt>
                <c:pt idx="964">
                  <c:v>2.2322700000000002</c:v>
                </c:pt>
                <c:pt idx="965">
                  <c:v>2.2351169999999998</c:v>
                </c:pt>
                <c:pt idx="966">
                  <c:v>2.2362760000000002</c:v>
                </c:pt>
                <c:pt idx="967">
                  <c:v>2.2357930000000001</c:v>
                </c:pt>
                <c:pt idx="968">
                  <c:v>2.2267899999999998</c:v>
                </c:pt>
                <c:pt idx="969">
                  <c:v>2.2157230000000001</c:v>
                </c:pt>
                <c:pt idx="970">
                  <c:v>2.2012390000000002</c:v>
                </c:pt>
                <c:pt idx="971">
                  <c:v>2.1962969999999999</c:v>
                </c:pt>
                <c:pt idx="972">
                  <c:v>2.1878510000000002</c:v>
                </c:pt>
                <c:pt idx="973">
                  <c:v>2.1542849999999998</c:v>
                </c:pt>
                <c:pt idx="974">
                  <c:v>2.1564939999999999</c:v>
                </c:pt>
                <c:pt idx="975">
                  <c:v>2.1564939999999999</c:v>
                </c:pt>
                <c:pt idx="976">
                  <c:v>2.2169910000000002</c:v>
                </c:pt>
                <c:pt idx="977">
                  <c:v>2.225873</c:v>
                </c:pt>
                <c:pt idx="978">
                  <c:v>2.2362630000000001</c:v>
                </c:pt>
                <c:pt idx="979">
                  <c:v>2.218086</c:v>
                </c:pt>
                <c:pt idx="980">
                  <c:v>2.2084169999999999</c:v>
                </c:pt>
                <c:pt idx="981">
                  <c:v>2.1979319999999998</c:v>
                </c:pt>
                <c:pt idx="982">
                  <c:v>2.1899459999999999</c:v>
                </c:pt>
                <c:pt idx="983">
                  <c:v>2.166229</c:v>
                </c:pt>
                <c:pt idx="984">
                  <c:v>2.1172559999999998</c:v>
                </c:pt>
                <c:pt idx="985">
                  <c:v>2.0600399999999999</c:v>
                </c:pt>
                <c:pt idx="986">
                  <c:v>2.011565</c:v>
                </c:pt>
                <c:pt idx="987">
                  <c:v>2.0335109999999998</c:v>
                </c:pt>
                <c:pt idx="988">
                  <c:v>1.9960070000000001</c:v>
                </c:pt>
                <c:pt idx="989">
                  <c:v>2.0007679999999999</c:v>
                </c:pt>
                <c:pt idx="990">
                  <c:v>1.9881660000000001</c:v>
                </c:pt>
                <c:pt idx="991">
                  <c:v>1.989484</c:v>
                </c:pt>
                <c:pt idx="992">
                  <c:v>1.977765</c:v>
                </c:pt>
                <c:pt idx="993">
                  <c:v>1.987082</c:v>
                </c:pt>
                <c:pt idx="994">
                  <c:v>1.9975079999999998</c:v>
                </c:pt>
                <c:pt idx="995">
                  <c:v>1.915098</c:v>
                </c:pt>
                <c:pt idx="996">
                  <c:v>1.9115929999999999</c:v>
                </c:pt>
                <c:pt idx="997">
                  <c:v>2.1492960000000001</c:v>
                </c:pt>
                <c:pt idx="998">
                  <c:v>1.9203950000000001</c:v>
                </c:pt>
                <c:pt idx="999">
                  <c:v>1.927287</c:v>
                </c:pt>
                <c:pt idx="1000">
                  <c:v>1.927027</c:v>
                </c:pt>
                <c:pt idx="1001">
                  <c:v>1.9322840000000001</c:v>
                </c:pt>
                <c:pt idx="1002">
                  <c:v>1.8417059999999998</c:v>
                </c:pt>
                <c:pt idx="1003">
                  <c:v>1.8139970000000001</c:v>
                </c:pt>
                <c:pt idx="1004">
                  <c:v>1.7527490000000001</c:v>
                </c:pt>
                <c:pt idx="1005">
                  <c:v>1.7779669999999999</c:v>
                </c:pt>
                <c:pt idx="1006">
                  <c:v>1.8034379999999999</c:v>
                </c:pt>
                <c:pt idx="1007">
                  <c:v>1.7779370000000001</c:v>
                </c:pt>
                <c:pt idx="1008">
                  <c:v>1.7458849999999999</c:v>
                </c:pt>
                <c:pt idx="1009">
                  <c:v>1.737886</c:v>
                </c:pt>
                <c:pt idx="1010">
                  <c:v>1.72322</c:v>
                </c:pt>
                <c:pt idx="1011">
                  <c:v>1.7325379999999999</c:v>
                </c:pt>
                <c:pt idx="1012">
                  <c:v>1.7367620000000001</c:v>
                </c:pt>
                <c:pt idx="1013">
                  <c:v>1.7530459999999999</c:v>
                </c:pt>
                <c:pt idx="1014">
                  <c:v>1.749641</c:v>
                </c:pt>
                <c:pt idx="1015">
                  <c:v>1.74495</c:v>
                </c:pt>
                <c:pt idx="1016">
                  <c:v>1.740005</c:v>
                </c:pt>
                <c:pt idx="1017">
                  <c:v>1.719668</c:v>
                </c:pt>
                <c:pt idx="1018">
                  <c:v>1.683317</c:v>
                </c:pt>
                <c:pt idx="1019">
                  <c:v>1.645802</c:v>
                </c:pt>
                <c:pt idx="1020">
                  <c:v>1.617537</c:v>
                </c:pt>
                <c:pt idx="1021">
                  <c:v>1.5973579999999998</c:v>
                </c:pt>
                <c:pt idx="1022">
                  <c:v>1.597172</c:v>
                </c:pt>
                <c:pt idx="1023">
                  <c:v>1.5960760000000001</c:v>
                </c:pt>
                <c:pt idx="1024">
                  <c:v>1.60683</c:v>
                </c:pt>
                <c:pt idx="1025">
                  <c:v>1.61269</c:v>
                </c:pt>
                <c:pt idx="1026">
                  <c:v>1.5999780000000001</c:v>
                </c:pt>
                <c:pt idx="1027">
                  <c:v>1.5873740000000001</c:v>
                </c:pt>
                <c:pt idx="1028">
                  <c:v>1.5505279999999999</c:v>
                </c:pt>
                <c:pt idx="1029">
                  <c:v>1.5281359999999999</c:v>
                </c:pt>
                <c:pt idx="1030">
                  <c:v>1.5232649999999999</c:v>
                </c:pt>
                <c:pt idx="1031">
                  <c:v>1.52129</c:v>
                </c:pt>
                <c:pt idx="1032">
                  <c:v>1.537204</c:v>
                </c:pt>
                <c:pt idx="1033">
                  <c:v>1.531164</c:v>
                </c:pt>
                <c:pt idx="1034">
                  <c:v>1.531433</c:v>
                </c:pt>
                <c:pt idx="1035">
                  <c:v>1.5220820000000002</c:v>
                </c:pt>
                <c:pt idx="1036">
                  <c:v>1.524127</c:v>
                </c:pt>
                <c:pt idx="1037">
                  <c:v>1.51372</c:v>
                </c:pt>
                <c:pt idx="1038">
                  <c:v>1.5020959999999999</c:v>
                </c:pt>
                <c:pt idx="1039">
                  <c:v>1.492629</c:v>
                </c:pt>
                <c:pt idx="1040">
                  <c:v>1.4821690000000001</c:v>
                </c:pt>
                <c:pt idx="1041">
                  <c:v>1.466</c:v>
                </c:pt>
                <c:pt idx="1042">
                  <c:v>1.4671289999999999</c:v>
                </c:pt>
                <c:pt idx="1043">
                  <c:v>1.4821599999999999</c:v>
                </c:pt>
                <c:pt idx="1044">
                  <c:v>1.504556</c:v>
                </c:pt>
                <c:pt idx="1045">
                  <c:v>1.5012970000000001</c:v>
                </c:pt>
                <c:pt idx="1046">
                  <c:v>1.4942500000000001</c:v>
                </c:pt>
                <c:pt idx="1047">
                  <c:v>1.489466</c:v>
                </c:pt>
                <c:pt idx="1048">
                  <c:v>1.491924</c:v>
                </c:pt>
                <c:pt idx="1049">
                  <c:v>1.522205</c:v>
                </c:pt>
                <c:pt idx="1050">
                  <c:v>1.5337420000000002</c:v>
                </c:pt>
                <c:pt idx="1051">
                  <c:v>1.526816</c:v>
                </c:pt>
                <c:pt idx="1052">
                  <c:v>1.5311249999999998</c:v>
                </c:pt>
                <c:pt idx="1053">
                  <c:v>1.5523280000000002</c:v>
                </c:pt>
                <c:pt idx="1054">
                  <c:v>1.5460989999999999</c:v>
                </c:pt>
                <c:pt idx="1055">
                  <c:v>1.5595970000000001</c:v>
                </c:pt>
                <c:pt idx="1056">
                  <c:v>1.58206</c:v>
                </c:pt>
                <c:pt idx="1057">
                  <c:v>1.5883929999999999</c:v>
                </c:pt>
                <c:pt idx="1058">
                  <c:v>1.569537</c:v>
                </c:pt>
                <c:pt idx="1059">
                  <c:v>1.5699350000000001</c:v>
                </c:pt>
                <c:pt idx="1060">
                  <c:v>1.5740240000000001</c:v>
                </c:pt>
                <c:pt idx="1061">
                  <c:v>1.570983</c:v>
                </c:pt>
                <c:pt idx="1062">
                  <c:v>1.5775730000000001</c:v>
                </c:pt>
                <c:pt idx="1063">
                  <c:v>1.5905179999999999</c:v>
                </c:pt>
                <c:pt idx="1064">
                  <c:v>1.658137</c:v>
                </c:pt>
                <c:pt idx="1065">
                  <c:v>1.7289970000000001</c:v>
                </c:pt>
                <c:pt idx="1066">
                  <c:v>1.834066</c:v>
                </c:pt>
                <c:pt idx="1067">
                  <c:v>1.818962</c:v>
                </c:pt>
                <c:pt idx="1068">
                  <c:v>1.7971010000000001</c:v>
                </c:pt>
                <c:pt idx="1069">
                  <c:v>1.8114669999999999</c:v>
                </c:pt>
                <c:pt idx="1070">
                  <c:v>1.822643</c:v>
                </c:pt>
                <c:pt idx="1071">
                  <c:v>1.833545</c:v>
                </c:pt>
                <c:pt idx="1072">
                  <c:v>1.8803860000000001</c:v>
                </c:pt>
                <c:pt idx="1073">
                  <c:v>2.0139480000000001</c:v>
                </c:pt>
                <c:pt idx="1074">
                  <c:v>2.01498</c:v>
                </c:pt>
                <c:pt idx="1075">
                  <c:v>1.9834239999999999</c:v>
                </c:pt>
                <c:pt idx="1076">
                  <c:v>1.9550670000000001</c:v>
                </c:pt>
                <c:pt idx="1077">
                  <c:v>1.8725429999999998</c:v>
                </c:pt>
                <c:pt idx="1078">
                  <c:v>1.8708089999999999</c:v>
                </c:pt>
                <c:pt idx="1079">
                  <c:v>1.8499859999999999</c:v>
                </c:pt>
                <c:pt idx="1080">
                  <c:v>1.7773699999999999</c:v>
                </c:pt>
                <c:pt idx="1081">
                  <c:v>1.787129</c:v>
                </c:pt>
                <c:pt idx="1082">
                  <c:v>1.79688</c:v>
                </c:pt>
                <c:pt idx="1083">
                  <c:v>1.8144499999999999</c:v>
                </c:pt>
                <c:pt idx="1084">
                  <c:v>1.8280940000000001</c:v>
                </c:pt>
                <c:pt idx="1085">
                  <c:v>1.818505</c:v>
                </c:pt>
                <c:pt idx="1086">
                  <c:v>1.80742</c:v>
                </c:pt>
                <c:pt idx="1087">
                  <c:v>1.8316349999999999</c:v>
                </c:pt>
                <c:pt idx="1088">
                  <c:v>1.8138559999999999</c:v>
                </c:pt>
                <c:pt idx="1089">
                  <c:v>1.820735</c:v>
                </c:pt>
                <c:pt idx="1090">
                  <c:v>1.8490500000000001</c:v>
                </c:pt>
                <c:pt idx="1091">
                  <c:v>1.793633</c:v>
                </c:pt>
                <c:pt idx="1092">
                  <c:v>1.7357309999999999</c:v>
                </c:pt>
                <c:pt idx="1093">
                  <c:v>1.707254</c:v>
                </c:pt>
                <c:pt idx="1094">
                  <c:v>1.7220070000000001</c:v>
                </c:pt>
                <c:pt idx="1095">
                  <c:v>1.744572</c:v>
                </c:pt>
                <c:pt idx="1096">
                  <c:v>1.7262059999999999</c:v>
                </c:pt>
                <c:pt idx="1097">
                  <c:v>1.7072509999999999</c:v>
                </c:pt>
                <c:pt idx="1098">
                  <c:v>1.6886480000000001</c:v>
                </c:pt>
                <c:pt idx="1099">
                  <c:v>1.678223</c:v>
                </c:pt>
                <c:pt idx="1100">
                  <c:v>1.6761159999999999</c:v>
                </c:pt>
                <c:pt idx="1101">
                  <c:v>1.6668159999999999</c:v>
                </c:pt>
                <c:pt idx="1102">
                  <c:v>1.708693</c:v>
                </c:pt>
                <c:pt idx="1103">
                  <c:v>1.681087</c:v>
                </c:pt>
                <c:pt idx="1104">
                  <c:v>1.668587</c:v>
                </c:pt>
                <c:pt idx="1105">
                  <c:v>1.675751</c:v>
                </c:pt>
                <c:pt idx="1106">
                  <c:v>1.6947890000000001</c:v>
                </c:pt>
                <c:pt idx="1107">
                  <c:v>1.710804</c:v>
                </c:pt>
                <c:pt idx="1108">
                  <c:v>1.7107570000000001</c:v>
                </c:pt>
                <c:pt idx="1109">
                  <c:v>1.7202280000000001</c:v>
                </c:pt>
                <c:pt idx="1110">
                  <c:v>1.7133119999999999</c:v>
                </c:pt>
                <c:pt idx="1111">
                  <c:v>1.7483550000000001</c:v>
                </c:pt>
                <c:pt idx="1112">
                  <c:v>1.72827</c:v>
                </c:pt>
                <c:pt idx="1113">
                  <c:v>1.7331370000000001</c:v>
                </c:pt>
                <c:pt idx="1114">
                  <c:v>1.7165110000000001</c:v>
                </c:pt>
                <c:pt idx="1115">
                  <c:v>1.7194769999999999</c:v>
                </c:pt>
                <c:pt idx="1116">
                  <c:v>1.7089189999999999</c:v>
                </c:pt>
                <c:pt idx="1117">
                  <c:v>1.687122</c:v>
                </c:pt>
                <c:pt idx="1118">
                  <c:v>1.694547</c:v>
                </c:pt>
                <c:pt idx="1119">
                  <c:v>1.7220710000000001</c:v>
                </c:pt>
                <c:pt idx="1120">
                  <c:v>1.722045</c:v>
                </c:pt>
                <c:pt idx="1121">
                  <c:v>1.720018</c:v>
                </c:pt>
                <c:pt idx="1122">
                  <c:v>1.718267</c:v>
                </c:pt>
                <c:pt idx="1123">
                  <c:v>1.7198560000000001</c:v>
                </c:pt>
                <c:pt idx="1124">
                  <c:v>1.7267269999999999</c:v>
                </c:pt>
                <c:pt idx="1125">
                  <c:v>1.7478340000000001</c:v>
                </c:pt>
                <c:pt idx="1126">
                  <c:v>1.7518750000000001</c:v>
                </c:pt>
                <c:pt idx="1127">
                  <c:v>1.7542720000000001</c:v>
                </c:pt>
                <c:pt idx="1128">
                  <c:v>1.7729620000000001</c:v>
                </c:pt>
                <c:pt idx="1129">
                  <c:v>1.7692619999999999</c:v>
                </c:pt>
                <c:pt idx="1130">
                  <c:v>1.7699739999999999</c:v>
                </c:pt>
                <c:pt idx="1131">
                  <c:v>1.7664569999999999</c:v>
                </c:pt>
                <c:pt idx="1132">
                  <c:v>1.7578830000000001</c:v>
                </c:pt>
                <c:pt idx="1133">
                  <c:v>1.790673</c:v>
                </c:pt>
                <c:pt idx="1134">
                  <c:v>1.807914</c:v>
                </c:pt>
                <c:pt idx="1135">
                  <c:v>1.823777</c:v>
                </c:pt>
                <c:pt idx="1136">
                  <c:v>1.8152919999999999</c:v>
                </c:pt>
                <c:pt idx="1137">
                  <c:v>1.8279160000000001</c:v>
                </c:pt>
                <c:pt idx="1138">
                  <c:v>1.8469660000000001</c:v>
                </c:pt>
                <c:pt idx="1139">
                  <c:v>1.8502399999999999</c:v>
                </c:pt>
                <c:pt idx="1140">
                  <c:v>1.803606</c:v>
                </c:pt>
                <c:pt idx="1141">
                  <c:v>1.7753480000000001</c:v>
                </c:pt>
                <c:pt idx="1142">
                  <c:v>1.7998479999999999</c:v>
                </c:pt>
                <c:pt idx="1143">
                  <c:v>1.8315669999999999</c:v>
                </c:pt>
                <c:pt idx="1144">
                  <c:v>1.8255439999999998</c:v>
                </c:pt>
                <c:pt idx="1145">
                  <c:v>1.829064</c:v>
                </c:pt>
                <c:pt idx="1146">
                  <c:v>1.85595</c:v>
                </c:pt>
                <c:pt idx="1147">
                  <c:v>1.8427910000000001</c:v>
                </c:pt>
                <c:pt idx="1148">
                  <c:v>1.8447170000000002</c:v>
                </c:pt>
                <c:pt idx="1149">
                  <c:v>1.856169</c:v>
                </c:pt>
                <c:pt idx="1150">
                  <c:v>1.8802910000000002</c:v>
                </c:pt>
                <c:pt idx="1151">
                  <c:v>1.8359490000000001</c:v>
                </c:pt>
                <c:pt idx="1152">
                  <c:v>1.834829</c:v>
                </c:pt>
                <c:pt idx="1153">
                  <c:v>1.8299720000000002</c:v>
                </c:pt>
                <c:pt idx="1154">
                  <c:v>1.8138300000000001</c:v>
                </c:pt>
                <c:pt idx="1155">
                  <c:v>1.80759</c:v>
                </c:pt>
                <c:pt idx="1156">
                  <c:v>1.808535</c:v>
                </c:pt>
                <c:pt idx="1157">
                  <c:v>1.793882</c:v>
                </c:pt>
                <c:pt idx="1158">
                  <c:v>1.803928</c:v>
                </c:pt>
                <c:pt idx="1159">
                  <c:v>1.812019</c:v>
                </c:pt>
                <c:pt idx="1160">
                  <c:v>1.8366959999999999</c:v>
                </c:pt>
                <c:pt idx="1161">
                  <c:v>1.846276</c:v>
                </c:pt>
                <c:pt idx="1162">
                  <c:v>1.8525480000000001</c:v>
                </c:pt>
                <c:pt idx="1163">
                  <c:v>1.8731949999999999</c:v>
                </c:pt>
                <c:pt idx="1164">
                  <c:v>1.870727</c:v>
                </c:pt>
                <c:pt idx="1165">
                  <c:v>1.9035950000000001</c:v>
                </c:pt>
                <c:pt idx="1166">
                  <c:v>1.8986860000000001</c:v>
                </c:pt>
                <c:pt idx="1167">
                  <c:v>1.825698</c:v>
                </c:pt>
                <c:pt idx="1168">
                  <c:v>1.834589</c:v>
                </c:pt>
                <c:pt idx="1169">
                  <c:v>1.812065</c:v>
                </c:pt>
                <c:pt idx="1170">
                  <c:v>1.7910059999999999</c:v>
                </c:pt>
                <c:pt idx="1171">
                  <c:v>1.78322</c:v>
                </c:pt>
                <c:pt idx="1172">
                  <c:v>1.7931680000000001</c:v>
                </c:pt>
                <c:pt idx="1173">
                  <c:v>1.8184480000000001</c:v>
                </c:pt>
                <c:pt idx="1174">
                  <c:v>1.837353</c:v>
                </c:pt>
                <c:pt idx="1175">
                  <c:v>1.8540730000000001</c:v>
                </c:pt>
                <c:pt idx="1176">
                  <c:v>1.896382</c:v>
                </c:pt>
                <c:pt idx="1177">
                  <c:v>1.8764810000000001</c:v>
                </c:pt>
                <c:pt idx="1178">
                  <c:v>1.8762370000000002</c:v>
                </c:pt>
                <c:pt idx="1179">
                  <c:v>1.867761</c:v>
                </c:pt>
                <c:pt idx="1180">
                  <c:v>1.8605779999999998</c:v>
                </c:pt>
                <c:pt idx="1181">
                  <c:v>1.8622069999999999</c:v>
                </c:pt>
                <c:pt idx="1182">
                  <c:v>1.880228</c:v>
                </c:pt>
                <c:pt idx="1183">
                  <c:v>1.890037</c:v>
                </c:pt>
                <c:pt idx="1184">
                  <c:v>1.8753310000000001</c:v>
                </c:pt>
                <c:pt idx="1185">
                  <c:v>1.9400189999999999</c:v>
                </c:pt>
                <c:pt idx="1186">
                  <c:v>1.982631</c:v>
                </c:pt>
                <c:pt idx="1187">
                  <c:v>2.0071289999999999</c:v>
                </c:pt>
                <c:pt idx="1188">
                  <c:v>1.9758420000000001</c:v>
                </c:pt>
                <c:pt idx="1189">
                  <c:v>2.0091559999999999</c:v>
                </c:pt>
                <c:pt idx="1190">
                  <c:v>1.984612</c:v>
                </c:pt>
                <c:pt idx="1191">
                  <c:v>1.992521</c:v>
                </c:pt>
                <c:pt idx="1192">
                  <c:v>1.991822</c:v>
                </c:pt>
                <c:pt idx="1193">
                  <c:v>1.9907620000000001</c:v>
                </c:pt>
                <c:pt idx="1194">
                  <c:v>1.9795669999999999</c:v>
                </c:pt>
                <c:pt idx="1195">
                  <c:v>1.9919370000000001</c:v>
                </c:pt>
                <c:pt idx="1196">
                  <c:v>2.0020880000000001</c:v>
                </c:pt>
                <c:pt idx="1197">
                  <c:v>1.9854639999999999</c:v>
                </c:pt>
                <c:pt idx="1198">
                  <c:v>1.983727</c:v>
                </c:pt>
                <c:pt idx="1199">
                  <c:v>2.026999</c:v>
                </c:pt>
                <c:pt idx="1200">
                  <c:v>2.0694599999999999</c:v>
                </c:pt>
                <c:pt idx="1201">
                  <c:v>2.1054729999999999</c:v>
                </c:pt>
                <c:pt idx="1202">
                  <c:v>2.110052</c:v>
                </c:pt>
                <c:pt idx="1203">
                  <c:v>2.1104970000000001</c:v>
                </c:pt>
                <c:pt idx="1204">
                  <c:v>2.086932</c:v>
                </c:pt>
                <c:pt idx="1205">
                  <c:v>2.0630350000000002</c:v>
                </c:pt>
                <c:pt idx="1206">
                  <c:v>2.0713720000000002</c:v>
                </c:pt>
                <c:pt idx="1207">
                  <c:v>2.115103</c:v>
                </c:pt>
                <c:pt idx="1208">
                  <c:v>2.1538180000000002</c:v>
                </c:pt>
                <c:pt idx="1209">
                  <c:v>2.2259389999999999</c:v>
                </c:pt>
                <c:pt idx="1210">
                  <c:v>2.223125</c:v>
                </c:pt>
                <c:pt idx="1211">
                  <c:v>2.2487430000000002</c:v>
                </c:pt>
                <c:pt idx="1212">
                  <c:v>2.2742719999999998</c:v>
                </c:pt>
                <c:pt idx="1213">
                  <c:v>2.2860580000000001</c:v>
                </c:pt>
                <c:pt idx="1214">
                  <c:v>2.308125</c:v>
                </c:pt>
                <c:pt idx="1215">
                  <c:v>2.3008100000000002</c:v>
                </c:pt>
                <c:pt idx="1216">
                  <c:v>2.2853780000000001</c:v>
                </c:pt>
                <c:pt idx="1217">
                  <c:v>2.2513190000000001</c:v>
                </c:pt>
                <c:pt idx="1218">
                  <c:v>2.2075930000000001</c:v>
                </c:pt>
                <c:pt idx="1219">
                  <c:v>2.1691349999999998</c:v>
                </c:pt>
                <c:pt idx="1220">
                  <c:v>2.194321</c:v>
                </c:pt>
                <c:pt idx="1221">
                  <c:v>2.1961940000000002</c:v>
                </c:pt>
                <c:pt idx="1222">
                  <c:v>2.1013130000000002</c:v>
                </c:pt>
                <c:pt idx="1223">
                  <c:v>2.1008390000000001</c:v>
                </c:pt>
                <c:pt idx="1224">
                  <c:v>2.1980949999999999</c:v>
                </c:pt>
                <c:pt idx="1225">
                  <c:v>2.2494670000000001</c:v>
                </c:pt>
                <c:pt idx="1226">
                  <c:v>2.2460390000000001</c:v>
                </c:pt>
                <c:pt idx="1227">
                  <c:v>2.1423890000000001</c:v>
                </c:pt>
                <c:pt idx="1228">
                  <c:v>2.120025</c:v>
                </c:pt>
                <c:pt idx="1229">
                  <c:v>2.2223790000000001</c:v>
                </c:pt>
                <c:pt idx="1230">
                  <c:v>2.1950820000000002</c:v>
                </c:pt>
                <c:pt idx="1231">
                  <c:v>2.1993740000000002</c:v>
                </c:pt>
                <c:pt idx="1232">
                  <c:v>2.15916</c:v>
                </c:pt>
                <c:pt idx="1233">
                  <c:v>2.1778390000000001</c:v>
                </c:pt>
                <c:pt idx="1234">
                  <c:v>2.1748349999999999</c:v>
                </c:pt>
                <c:pt idx="1235">
                  <c:v>2.1734580000000001</c:v>
                </c:pt>
                <c:pt idx="1236">
                  <c:v>2.182051</c:v>
                </c:pt>
                <c:pt idx="1237">
                  <c:v>2.1695600000000002</c:v>
                </c:pt>
                <c:pt idx="1238">
                  <c:v>2.1999339999999998</c:v>
                </c:pt>
                <c:pt idx="1239">
                  <c:v>2.1585239999999999</c:v>
                </c:pt>
                <c:pt idx="1240">
                  <c:v>2.1842389999999998</c:v>
                </c:pt>
                <c:pt idx="1241">
                  <c:v>2.1791469999999999</c:v>
                </c:pt>
                <c:pt idx="1242">
                  <c:v>2.1759740000000001</c:v>
                </c:pt>
                <c:pt idx="1243">
                  <c:v>2.1492960000000001</c:v>
                </c:pt>
                <c:pt idx="1244">
                  <c:v>2.149105</c:v>
                </c:pt>
                <c:pt idx="1245">
                  <c:v>2.1200429999999999</c:v>
                </c:pt>
                <c:pt idx="1246">
                  <c:v>2.1023770000000002</c:v>
                </c:pt>
                <c:pt idx="1247">
                  <c:v>2.1017199999999998</c:v>
                </c:pt>
                <c:pt idx="1248">
                  <c:v>2.089191</c:v>
                </c:pt>
                <c:pt idx="1249">
                  <c:v>2.11883</c:v>
                </c:pt>
                <c:pt idx="1250">
                  <c:v>2.136339</c:v>
                </c:pt>
                <c:pt idx="1251">
                  <c:v>2.135583</c:v>
                </c:pt>
                <c:pt idx="1252">
                  <c:v>2.139052</c:v>
                </c:pt>
                <c:pt idx="1253">
                  <c:v>2.1334140000000001</c:v>
                </c:pt>
                <c:pt idx="1254">
                  <c:v>2.1305299999999998</c:v>
                </c:pt>
                <c:pt idx="1255">
                  <c:v>2.1359520000000001</c:v>
                </c:pt>
                <c:pt idx="1256">
                  <c:v>2.1420859999999999</c:v>
                </c:pt>
                <c:pt idx="1257">
                  <c:v>2.1363259999999999</c:v>
                </c:pt>
                <c:pt idx="1258">
                  <c:v>2.1168130000000001</c:v>
                </c:pt>
                <c:pt idx="1259">
                  <c:v>2.111081</c:v>
                </c:pt>
                <c:pt idx="1260">
                  <c:v>2.1291090000000001</c:v>
                </c:pt>
                <c:pt idx="1261">
                  <c:v>2.1777160000000002</c:v>
                </c:pt>
                <c:pt idx="1262">
                  <c:v>2.194321</c:v>
                </c:pt>
                <c:pt idx="1263">
                  <c:v>2.1961940000000002</c:v>
                </c:pt>
                <c:pt idx="1264">
                  <c:v>2.1980949999999999</c:v>
                </c:pt>
                <c:pt idx="1265">
                  <c:v>2.2110850000000002</c:v>
                </c:pt>
                <c:pt idx="1266">
                  <c:v>2.2268889999999999</c:v>
                </c:pt>
                <c:pt idx="1267">
                  <c:v>2.2494670000000001</c:v>
                </c:pt>
                <c:pt idx="1268">
                  <c:v>2.2460390000000001</c:v>
                </c:pt>
                <c:pt idx="1269">
                  <c:v>2.2223790000000001</c:v>
                </c:pt>
                <c:pt idx="1270">
                  <c:v>2.2308729999999999</c:v>
                </c:pt>
                <c:pt idx="1271">
                  <c:v>2.2366099999999998</c:v>
                </c:pt>
                <c:pt idx="1272">
                  <c:v>2.1950820000000002</c:v>
                </c:pt>
                <c:pt idx="1273">
                  <c:v>2.1993740000000002</c:v>
                </c:pt>
                <c:pt idx="1274">
                  <c:v>2.1748349999999999</c:v>
                </c:pt>
                <c:pt idx="1275">
                  <c:v>2.1777630000000001</c:v>
                </c:pt>
                <c:pt idx="1276">
                  <c:v>2.1697359999999999</c:v>
                </c:pt>
                <c:pt idx="1277">
                  <c:v>2.1734580000000001</c:v>
                </c:pt>
                <c:pt idx="1278">
                  <c:v>2.182051</c:v>
                </c:pt>
                <c:pt idx="1279">
                  <c:v>2.1585239999999999</c:v>
                </c:pt>
                <c:pt idx="1280">
                  <c:v>2.1502780000000001</c:v>
                </c:pt>
                <c:pt idx="1281">
                  <c:v>2.1408490000000002</c:v>
                </c:pt>
                <c:pt idx="1282">
                  <c:v>2.1261540000000001</c:v>
                </c:pt>
                <c:pt idx="1283">
                  <c:v>2.1354700000000002</c:v>
                </c:pt>
                <c:pt idx="1284">
                  <c:v>2.1001560000000001</c:v>
                </c:pt>
                <c:pt idx="1285">
                  <c:v>2.101404</c:v>
                </c:pt>
                <c:pt idx="1286">
                  <c:v>2.1111810000000002</c:v>
                </c:pt>
                <c:pt idx="1287">
                  <c:v>2.1046290000000001</c:v>
                </c:pt>
                <c:pt idx="1288">
                  <c:v>2.131084</c:v>
                </c:pt>
                <c:pt idx="1289">
                  <c:v>2.1246960000000001</c:v>
                </c:pt>
                <c:pt idx="1290">
                  <c:v>2.1132580000000001</c:v>
                </c:pt>
                <c:pt idx="1291">
                  <c:v>2.0919409999999998</c:v>
                </c:pt>
                <c:pt idx="1292">
                  <c:v>2.0920610000000002</c:v>
                </c:pt>
                <c:pt idx="1293">
                  <c:v>2.07883</c:v>
                </c:pt>
                <c:pt idx="1294">
                  <c:v>2.0987840000000002</c:v>
                </c:pt>
                <c:pt idx="1295">
                  <c:v>2.1119110000000001</c:v>
                </c:pt>
                <c:pt idx="1296">
                  <c:v>2.135491</c:v>
                </c:pt>
                <c:pt idx="1297">
                  <c:v>2.1319159999999999</c:v>
                </c:pt>
                <c:pt idx="1298">
                  <c:v>2.1665399999999999</c:v>
                </c:pt>
                <c:pt idx="1299">
                  <c:v>2.144603</c:v>
                </c:pt>
                <c:pt idx="1300">
                  <c:v>2.1314090000000001</c:v>
                </c:pt>
                <c:pt idx="1301">
                  <c:v>2.1473990000000001</c:v>
                </c:pt>
                <c:pt idx="1302">
                  <c:v>2.1384750000000001</c:v>
                </c:pt>
                <c:pt idx="1303">
                  <c:v>2.1480009999999998</c:v>
                </c:pt>
                <c:pt idx="1304">
                  <c:v>2.1554030000000002</c:v>
                </c:pt>
                <c:pt idx="1305">
                  <c:v>2.1492110000000002</c:v>
                </c:pt>
                <c:pt idx="1306">
                  <c:v>2.1623749999999999</c:v>
                </c:pt>
                <c:pt idx="1307">
                  <c:v>2.1702469999999998</c:v>
                </c:pt>
                <c:pt idx="1308">
                  <c:v>2.1621350000000001</c:v>
                </c:pt>
                <c:pt idx="1309">
                  <c:v>2.152968</c:v>
                </c:pt>
                <c:pt idx="1310">
                  <c:v>2.1403859999999999</c:v>
                </c:pt>
                <c:pt idx="1311">
                  <c:v>2.1167590000000001</c:v>
                </c:pt>
                <c:pt idx="1312">
                  <c:v>2.1092270000000002</c:v>
                </c:pt>
                <c:pt idx="1313">
                  <c:v>2.1187339999999999</c:v>
                </c:pt>
                <c:pt idx="1314">
                  <c:v>2.1370450000000001</c:v>
                </c:pt>
                <c:pt idx="1315">
                  <c:v>2.130671</c:v>
                </c:pt>
                <c:pt idx="1316">
                  <c:v>2.123399</c:v>
                </c:pt>
                <c:pt idx="1317">
                  <c:v>2.1123750000000001</c:v>
                </c:pt>
                <c:pt idx="1318">
                  <c:v>2.0835499999999998</c:v>
                </c:pt>
                <c:pt idx="1319">
                  <c:v>2.083742</c:v>
                </c:pt>
                <c:pt idx="1320">
                  <c:v>2.1042540000000001</c:v>
                </c:pt>
                <c:pt idx="1321">
                  <c:v>2.0997620000000001</c:v>
                </c:pt>
                <c:pt idx="1322">
                  <c:v>2.0777580000000002</c:v>
                </c:pt>
                <c:pt idx="1323">
                  <c:v>2.0529109999999999</c:v>
                </c:pt>
                <c:pt idx="1324">
                  <c:v>2.0391270000000001</c:v>
                </c:pt>
                <c:pt idx="1325">
                  <c:v>1.999063</c:v>
                </c:pt>
                <c:pt idx="1326">
                  <c:v>1.992769</c:v>
                </c:pt>
                <c:pt idx="1327">
                  <c:v>2.0046919999999999</c:v>
                </c:pt>
                <c:pt idx="1328">
                  <c:v>2.0045670000000002</c:v>
                </c:pt>
                <c:pt idx="1329">
                  <c:v>2.0358420000000002</c:v>
                </c:pt>
                <c:pt idx="1330">
                  <c:v>2.008832</c:v>
                </c:pt>
                <c:pt idx="1331">
                  <c:v>1.9728780000000001</c:v>
                </c:pt>
                <c:pt idx="1332">
                  <c:v>1.9477630000000001</c:v>
                </c:pt>
                <c:pt idx="1333">
                  <c:v>1.9492669999999999</c:v>
                </c:pt>
                <c:pt idx="1334">
                  <c:v>1.959938</c:v>
                </c:pt>
                <c:pt idx="1335">
                  <c:v>1.976772</c:v>
                </c:pt>
                <c:pt idx="1336">
                  <c:v>1.9252120000000001</c:v>
                </c:pt>
                <c:pt idx="1337">
                  <c:v>1.9114469999999999</c:v>
                </c:pt>
                <c:pt idx="1338">
                  <c:v>1.901394</c:v>
                </c:pt>
                <c:pt idx="1339">
                  <c:v>1.879121</c:v>
                </c:pt>
                <c:pt idx="1340">
                  <c:v>1.871604</c:v>
                </c:pt>
                <c:pt idx="1341">
                  <c:v>1.9323350000000001</c:v>
                </c:pt>
                <c:pt idx="1342">
                  <c:v>1.974799</c:v>
                </c:pt>
                <c:pt idx="1343">
                  <c:v>1.97011</c:v>
                </c:pt>
                <c:pt idx="1344">
                  <c:v>1.9600649999999999</c:v>
                </c:pt>
                <c:pt idx="1345">
                  <c:v>1.9374910000000001</c:v>
                </c:pt>
                <c:pt idx="1346">
                  <c:v>1.9318840000000002</c:v>
                </c:pt>
                <c:pt idx="1347">
                  <c:v>1.924075</c:v>
                </c:pt>
                <c:pt idx="1348">
                  <c:v>1.9464429999999999</c:v>
                </c:pt>
                <c:pt idx="1349">
                  <c:v>1.9480849999999998</c:v>
                </c:pt>
                <c:pt idx="1350">
                  <c:v>1.9215450000000001</c:v>
                </c:pt>
                <c:pt idx="1351">
                  <c:v>1.909594</c:v>
                </c:pt>
                <c:pt idx="1352">
                  <c:v>1.914177</c:v>
                </c:pt>
                <c:pt idx="1353">
                  <c:v>1.9094250000000001</c:v>
                </c:pt>
                <c:pt idx="1354">
                  <c:v>1.9049260000000001</c:v>
                </c:pt>
                <c:pt idx="1355">
                  <c:v>1.899106</c:v>
                </c:pt>
                <c:pt idx="1356">
                  <c:v>1.9032469999999999</c:v>
                </c:pt>
                <c:pt idx="1357">
                  <c:v>1.8884180000000002</c:v>
                </c:pt>
                <c:pt idx="1358">
                  <c:v>1.877089</c:v>
                </c:pt>
                <c:pt idx="1359">
                  <c:v>1.89002</c:v>
                </c:pt>
                <c:pt idx="1360">
                  <c:v>1.921103</c:v>
                </c:pt>
                <c:pt idx="1361">
                  <c:v>1.9099599999999999</c:v>
                </c:pt>
                <c:pt idx="1362">
                  <c:v>1.892234</c:v>
                </c:pt>
                <c:pt idx="1363">
                  <c:v>1.883799</c:v>
                </c:pt>
                <c:pt idx="1364">
                  <c:v>1.8240799999999999</c:v>
                </c:pt>
                <c:pt idx="1365">
                  <c:v>1.8011629999999998</c:v>
                </c:pt>
                <c:pt idx="1366">
                  <c:v>1.7960910000000001</c:v>
                </c:pt>
                <c:pt idx="1367">
                  <c:v>1.807428</c:v>
                </c:pt>
                <c:pt idx="1368">
                  <c:v>1.7827329999999999</c:v>
                </c:pt>
                <c:pt idx="1369">
                  <c:v>1.768926</c:v>
                </c:pt>
                <c:pt idx="1370">
                  <c:v>1.792859</c:v>
                </c:pt>
                <c:pt idx="1371">
                  <c:v>1.8296299999999999</c:v>
                </c:pt>
                <c:pt idx="1372">
                  <c:v>1.8708770000000001</c:v>
                </c:pt>
                <c:pt idx="1373">
                  <c:v>1.8746070000000001</c:v>
                </c:pt>
                <c:pt idx="1374">
                  <c:v>1.8426019999999999</c:v>
                </c:pt>
                <c:pt idx="1375">
                  <c:v>1.816667</c:v>
                </c:pt>
                <c:pt idx="1376">
                  <c:v>1.8186290000000001</c:v>
                </c:pt>
                <c:pt idx="1377">
                  <c:v>1.8477700000000001</c:v>
                </c:pt>
                <c:pt idx="1378">
                  <c:v>1.840635</c:v>
                </c:pt>
                <c:pt idx="1379">
                  <c:v>1.8456060000000001</c:v>
                </c:pt>
                <c:pt idx="1380">
                  <c:v>1.8320050000000001</c:v>
                </c:pt>
                <c:pt idx="1381">
                  <c:v>1.808692</c:v>
                </c:pt>
                <c:pt idx="1382">
                  <c:v>1.7889300000000001</c:v>
                </c:pt>
                <c:pt idx="1383">
                  <c:v>1.8146499999999999</c:v>
                </c:pt>
                <c:pt idx="1384">
                  <c:v>1.7979560000000001</c:v>
                </c:pt>
                <c:pt idx="1385">
                  <c:v>1.7912940000000002</c:v>
                </c:pt>
                <c:pt idx="1386">
                  <c:v>1.791644</c:v>
                </c:pt>
                <c:pt idx="1387">
                  <c:v>1.780924</c:v>
                </c:pt>
                <c:pt idx="1388">
                  <c:v>1.7722169999999999</c:v>
                </c:pt>
                <c:pt idx="1389">
                  <c:v>1.7631809999999999</c:v>
                </c:pt>
                <c:pt idx="1390">
                  <c:v>1.727762</c:v>
                </c:pt>
                <c:pt idx="1391">
                  <c:v>1.738489</c:v>
                </c:pt>
                <c:pt idx="1392">
                  <c:v>1.7596810000000001</c:v>
                </c:pt>
                <c:pt idx="1393">
                  <c:v>1.7565219999999999</c:v>
                </c:pt>
                <c:pt idx="1394">
                  <c:v>1.7780010000000002</c:v>
                </c:pt>
                <c:pt idx="1395">
                  <c:v>1.775504</c:v>
                </c:pt>
                <c:pt idx="1396">
                  <c:v>1.755525</c:v>
                </c:pt>
                <c:pt idx="1397">
                  <c:v>1.743466</c:v>
                </c:pt>
                <c:pt idx="1398">
                  <c:v>1.7156829999999998</c:v>
                </c:pt>
                <c:pt idx="1399">
                  <c:v>1.708361</c:v>
                </c:pt>
                <c:pt idx="1400">
                  <c:v>1.6962920000000001</c:v>
                </c:pt>
                <c:pt idx="1401">
                  <c:v>1.665424</c:v>
                </c:pt>
                <c:pt idx="1402">
                  <c:v>1.6864189999999999</c:v>
                </c:pt>
                <c:pt idx="1403">
                  <c:v>1.7443300000000002</c:v>
                </c:pt>
                <c:pt idx="1404">
                  <c:v>1.7872539999999999</c:v>
                </c:pt>
                <c:pt idx="1405">
                  <c:v>1.762067</c:v>
                </c:pt>
                <c:pt idx="1406">
                  <c:v>1.813361</c:v>
                </c:pt>
                <c:pt idx="1407">
                  <c:v>1.7853319999999999</c:v>
                </c:pt>
                <c:pt idx="1408">
                  <c:v>1.7760829999999999</c:v>
                </c:pt>
                <c:pt idx="1409">
                  <c:v>1.7751619999999999</c:v>
                </c:pt>
                <c:pt idx="1410">
                  <c:v>1.7615349999999999</c:v>
                </c:pt>
                <c:pt idx="1411">
                  <c:v>1.764921</c:v>
                </c:pt>
                <c:pt idx="1412">
                  <c:v>1.7453889999999999</c:v>
                </c:pt>
                <c:pt idx="1413">
                  <c:v>1.717786</c:v>
                </c:pt>
                <c:pt idx="1414">
                  <c:v>1.71208</c:v>
                </c:pt>
                <c:pt idx="1415">
                  <c:v>1.714064</c:v>
                </c:pt>
                <c:pt idx="1416">
                  <c:v>1.7491910000000002</c:v>
                </c:pt>
                <c:pt idx="1417">
                  <c:v>1.774583</c:v>
                </c:pt>
                <c:pt idx="1418">
                  <c:v>1.780178</c:v>
                </c:pt>
                <c:pt idx="1419">
                  <c:v>1.8008820000000001</c:v>
                </c:pt>
                <c:pt idx="1420">
                  <c:v>1.814262</c:v>
                </c:pt>
                <c:pt idx="1421">
                  <c:v>1.8467560000000001</c:v>
                </c:pt>
                <c:pt idx="1422">
                  <c:v>1.8748179999999999</c:v>
                </c:pt>
                <c:pt idx="1423">
                  <c:v>1.862741</c:v>
                </c:pt>
                <c:pt idx="1424">
                  <c:v>1.8502769999999999</c:v>
                </c:pt>
                <c:pt idx="1425">
                  <c:v>1.849234</c:v>
                </c:pt>
                <c:pt idx="1426">
                  <c:v>1.8350960000000001</c:v>
                </c:pt>
                <c:pt idx="1427">
                  <c:v>1.82623</c:v>
                </c:pt>
                <c:pt idx="1428">
                  <c:v>1.813688</c:v>
                </c:pt>
                <c:pt idx="1429">
                  <c:v>1.814049</c:v>
                </c:pt>
                <c:pt idx="1430">
                  <c:v>1.820659</c:v>
                </c:pt>
                <c:pt idx="1431">
                  <c:v>1.843262</c:v>
                </c:pt>
                <c:pt idx="1432">
                  <c:v>1.8679540000000001</c:v>
                </c:pt>
                <c:pt idx="1433">
                  <c:v>1.874655</c:v>
                </c:pt>
                <c:pt idx="1434">
                  <c:v>1.903162</c:v>
                </c:pt>
                <c:pt idx="1435">
                  <c:v>1.9186559999999999</c:v>
                </c:pt>
                <c:pt idx="1436">
                  <c:v>1.915816</c:v>
                </c:pt>
                <c:pt idx="1437">
                  <c:v>1.905273</c:v>
                </c:pt>
                <c:pt idx="1438">
                  <c:v>1.9119790000000001</c:v>
                </c:pt>
                <c:pt idx="1439">
                  <c:v>1.9218030000000002</c:v>
                </c:pt>
                <c:pt idx="1440">
                  <c:v>1.9494419999999999</c:v>
                </c:pt>
                <c:pt idx="1441">
                  <c:v>1.9441169999999999</c:v>
                </c:pt>
                <c:pt idx="1442">
                  <c:v>1.9461710000000001</c:v>
                </c:pt>
                <c:pt idx="1443">
                  <c:v>1.953635</c:v>
                </c:pt>
                <c:pt idx="1444">
                  <c:v>1.937352</c:v>
                </c:pt>
                <c:pt idx="1445">
                  <c:v>1.8941219999999999</c:v>
                </c:pt>
                <c:pt idx="1446">
                  <c:v>1.9144540000000001</c:v>
                </c:pt>
                <c:pt idx="1447">
                  <c:v>1.9208400000000001</c:v>
                </c:pt>
                <c:pt idx="1448">
                  <c:v>1.9168500000000002</c:v>
                </c:pt>
                <c:pt idx="1449">
                  <c:v>1.8917730000000001</c:v>
                </c:pt>
                <c:pt idx="1450">
                  <c:v>1.8926690000000002</c:v>
                </c:pt>
                <c:pt idx="1451">
                  <c:v>1.896738</c:v>
                </c:pt>
                <c:pt idx="1452">
                  <c:v>1.9009019999999999</c:v>
                </c:pt>
                <c:pt idx="1453">
                  <c:v>1.8992179999999999</c:v>
                </c:pt>
                <c:pt idx="1454">
                  <c:v>1.895178</c:v>
                </c:pt>
                <c:pt idx="1455">
                  <c:v>1.8875139999999999</c:v>
                </c:pt>
                <c:pt idx="1456">
                  <c:v>1.889286</c:v>
                </c:pt>
                <c:pt idx="1457">
                  <c:v>1.8891</c:v>
                </c:pt>
                <c:pt idx="1458">
                  <c:v>1.8909229999999999</c:v>
                </c:pt>
                <c:pt idx="1459">
                  <c:v>1.889418</c:v>
                </c:pt>
                <c:pt idx="1460">
                  <c:v>1.881642</c:v>
                </c:pt>
                <c:pt idx="1461">
                  <c:v>1.884957</c:v>
                </c:pt>
                <c:pt idx="1462">
                  <c:v>1.8907929999999999</c:v>
                </c:pt>
                <c:pt idx="1463">
                  <c:v>1.88401</c:v>
                </c:pt>
                <c:pt idx="1464">
                  <c:v>1.861415</c:v>
                </c:pt>
                <c:pt idx="1465">
                  <c:v>1.8544610000000001</c:v>
                </c:pt>
                <c:pt idx="1466">
                  <c:v>1.8544610000000001</c:v>
                </c:pt>
                <c:pt idx="1467">
                  <c:v>1.86927</c:v>
                </c:pt>
                <c:pt idx="1468">
                  <c:v>1.872547</c:v>
                </c:pt>
                <c:pt idx="1469">
                  <c:v>1.839915</c:v>
                </c:pt>
                <c:pt idx="1470">
                  <c:v>1.84721</c:v>
                </c:pt>
                <c:pt idx="1471">
                  <c:v>1.8495900000000001</c:v>
                </c:pt>
                <c:pt idx="1472">
                  <c:v>1.8203119999999999</c:v>
                </c:pt>
                <c:pt idx="1473">
                  <c:v>1.8053409999999999</c:v>
                </c:pt>
                <c:pt idx="1474">
                  <c:v>1.8071890000000002</c:v>
                </c:pt>
                <c:pt idx="1475">
                  <c:v>1.801693</c:v>
                </c:pt>
                <c:pt idx="1476">
                  <c:v>1.7890969999999999</c:v>
                </c:pt>
                <c:pt idx="1477">
                  <c:v>1.8014220000000001</c:v>
                </c:pt>
                <c:pt idx="1478">
                  <c:v>1.816128</c:v>
                </c:pt>
                <c:pt idx="1479">
                  <c:v>1.8115570000000001</c:v>
                </c:pt>
                <c:pt idx="1480">
                  <c:v>1.8145250000000002</c:v>
                </c:pt>
                <c:pt idx="1481">
                  <c:v>1.8116569999999999</c:v>
                </c:pt>
                <c:pt idx="1482">
                  <c:v>1.8046899999999999</c:v>
                </c:pt>
                <c:pt idx="1483">
                  <c:v>1.7938019999999999</c:v>
                </c:pt>
                <c:pt idx="1484">
                  <c:v>1.7866219999999999</c:v>
                </c:pt>
                <c:pt idx="1485">
                  <c:v>1.814219</c:v>
                </c:pt>
                <c:pt idx="1486">
                  <c:v>1.8319830000000001</c:v>
                </c:pt>
                <c:pt idx="1487">
                  <c:v>1.8177759999999998</c:v>
                </c:pt>
                <c:pt idx="1488">
                  <c:v>1.8154840000000001</c:v>
                </c:pt>
                <c:pt idx="1489">
                  <c:v>1.8169870000000001</c:v>
                </c:pt>
                <c:pt idx="1490">
                  <c:v>1.8419699999999999</c:v>
                </c:pt>
                <c:pt idx="1491">
                  <c:v>1.8249819999999999</c:v>
                </c:pt>
                <c:pt idx="1492">
                  <c:v>1.8285719999999999</c:v>
                </c:pt>
                <c:pt idx="1493">
                  <c:v>1.8471549999999999</c:v>
                </c:pt>
                <c:pt idx="1494">
                  <c:v>1.860611</c:v>
                </c:pt>
                <c:pt idx="1495">
                  <c:v>1.8534250000000001</c:v>
                </c:pt>
                <c:pt idx="1496">
                  <c:v>1.83843</c:v>
                </c:pt>
                <c:pt idx="1497">
                  <c:v>1.8406120000000001</c:v>
                </c:pt>
                <c:pt idx="1498">
                  <c:v>1.8488519999999999</c:v>
                </c:pt>
                <c:pt idx="1499">
                  <c:v>1.8487749999999998</c:v>
                </c:pt>
                <c:pt idx="1500">
                  <c:v>1.843796</c:v>
                </c:pt>
                <c:pt idx="1501">
                  <c:v>1.857118</c:v>
                </c:pt>
                <c:pt idx="1502">
                  <c:v>1.8506309999999999</c:v>
                </c:pt>
                <c:pt idx="1503">
                  <c:v>1.853761</c:v>
                </c:pt>
                <c:pt idx="1504">
                  <c:v>1.854009</c:v>
                </c:pt>
                <c:pt idx="1505">
                  <c:v>1.847429</c:v>
                </c:pt>
                <c:pt idx="1506">
                  <c:v>1.84754</c:v>
                </c:pt>
                <c:pt idx="1507">
                  <c:v>1.854479</c:v>
                </c:pt>
                <c:pt idx="1508">
                  <c:v>1.854479</c:v>
                </c:pt>
                <c:pt idx="1509">
                  <c:v>1.8498779999999999</c:v>
                </c:pt>
                <c:pt idx="1510">
                  <c:v>1.848252</c:v>
                </c:pt>
                <c:pt idx="1511">
                  <c:v>1.8513230000000001</c:v>
                </c:pt>
                <c:pt idx="1512">
                  <c:v>1.854689</c:v>
                </c:pt>
                <c:pt idx="1513">
                  <c:v>1.8531260000000001</c:v>
                </c:pt>
                <c:pt idx="1514">
                  <c:v>1.8539729999999999</c:v>
                </c:pt>
                <c:pt idx="1515">
                  <c:v>1.8565739999999999</c:v>
                </c:pt>
                <c:pt idx="1516">
                  <c:v>1.854204</c:v>
                </c:pt>
                <c:pt idx="1517">
                  <c:v>1.8443260000000001</c:v>
                </c:pt>
                <c:pt idx="1518">
                  <c:v>1.843566</c:v>
                </c:pt>
                <c:pt idx="1519">
                  <c:v>1.837966</c:v>
                </c:pt>
                <c:pt idx="1520">
                  <c:v>1.8391329999999999</c:v>
                </c:pt>
                <c:pt idx="1521">
                  <c:v>1.836965</c:v>
                </c:pt>
                <c:pt idx="1522">
                  <c:v>1.8334980000000001</c:v>
                </c:pt>
                <c:pt idx="1523">
                  <c:v>1.830643</c:v>
                </c:pt>
                <c:pt idx="1524">
                  <c:v>1.8280349999999999</c:v>
                </c:pt>
                <c:pt idx="1525">
                  <c:v>1.8238919999999998</c:v>
                </c:pt>
                <c:pt idx="1526">
                  <c:v>1.829315</c:v>
                </c:pt>
                <c:pt idx="1527">
                  <c:v>1.843127</c:v>
                </c:pt>
                <c:pt idx="1528">
                  <c:v>1.845987</c:v>
                </c:pt>
                <c:pt idx="1529">
                  <c:v>1.832155</c:v>
                </c:pt>
                <c:pt idx="1530">
                  <c:v>1.8349259999999998</c:v>
                </c:pt>
                <c:pt idx="1531">
                  <c:v>1.836022</c:v>
                </c:pt>
                <c:pt idx="1532">
                  <c:v>1.8352550000000001</c:v>
                </c:pt>
                <c:pt idx="1533">
                  <c:v>1.8365590000000001</c:v>
                </c:pt>
                <c:pt idx="1534">
                  <c:v>1.8366130000000001</c:v>
                </c:pt>
                <c:pt idx="1535">
                  <c:v>1.84294</c:v>
                </c:pt>
                <c:pt idx="1536">
                  <c:v>1.843351</c:v>
                </c:pt>
                <c:pt idx="1537">
                  <c:v>1.840876</c:v>
                </c:pt>
                <c:pt idx="1538">
                  <c:v>1.840876</c:v>
                </c:pt>
                <c:pt idx="1539">
                  <c:v>1.840876</c:v>
                </c:pt>
                <c:pt idx="1540">
                  <c:v>1.8546200000000002</c:v>
                </c:pt>
                <c:pt idx="1541">
                  <c:v>1.8616169999999999</c:v>
                </c:pt>
                <c:pt idx="1542">
                  <c:v>1.869038</c:v>
                </c:pt>
                <c:pt idx="1543">
                  <c:v>1.8777029999999999</c:v>
                </c:pt>
                <c:pt idx="1544">
                  <c:v>1.8993229999999999</c:v>
                </c:pt>
                <c:pt idx="1545">
                  <c:v>1.9219930000000001</c:v>
                </c:pt>
                <c:pt idx="1546">
                  <c:v>1.9529920000000001</c:v>
                </c:pt>
                <c:pt idx="1547">
                  <c:v>1.9575209999999998</c:v>
                </c:pt>
                <c:pt idx="1548">
                  <c:v>1.948485</c:v>
                </c:pt>
                <c:pt idx="1549">
                  <c:v>1.9498850000000001</c:v>
                </c:pt>
                <c:pt idx="1550">
                  <c:v>1.981177</c:v>
                </c:pt>
                <c:pt idx="1551">
                  <c:v>1.980186</c:v>
                </c:pt>
                <c:pt idx="1552">
                  <c:v>1.9637449999999999</c:v>
                </c:pt>
                <c:pt idx="1553">
                  <c:v>1.9693480000000001</c:v>
                </c:pt>
                <c:pt idx="1554">
                  <c:v>2.0027879999999998</c:v>
                </c:pt>
                <c:pt idx="1555">
                  <c:v>2.0264660000000001</c:v>
                </c:pt>
                <c:pt idx="1556">
                  <c:v>2.0307930000000001</c:v>
                </c:pt>
                <c:pt idx="1557">
                  <c:v>1.9945219999999999</c:v>
                </c:pt>
                <c:pt idx="1558">
                  <c:v>2.0002589999999998</c:v>
                </c:pt>
                <c:pt idx="1559">
                  <c:v>2.0298029999999998</c:v>
                </c:pt>
                <c:pt idx="1560">
                  <c:v>2.0472739999999998</c:v>
                </c:pt>
                <c:pt idx="1561">
                  <c:v>2.0765750000000001</c:v>
                </c:pt>
                <c:pt idx="1562">
                  <c:v>2.0815030000000001</c:v>
                </c:pt>
                <c:pt idx="1563">
                  <c:v>2.1369099999999999</c:v>
                </c:pt>
                <c:pt idx="1564">
                  <c:v>2.1449479999999999</c:v>
                </c:pt>
                <c:pt idx="1565">
                  <c:v>2.142833</c:v>
                </c:pt>
                <c:pt idx="1566">
                  <c:v>2.15869</c:v>
                </c:pt>
                <c:pt idx="1567">
                  <c:v>2.1655039999999999</c:v>
                </c:pt>
                <c:pt idx="1568">
                  <c:v>2.1571699999999998</c:v>
                </c:pt>
                <c:pt idx="1569">
                  <c:v>2.147383</c:v>
                </c:pt>
                <c:pt idx="1570">
                  <c:v>2.130201</c:v>
                </c:pt>
                <c:pt idx="1571">
                  <c:v>2.1265049999999999</c:v>
                </c:pt>
                <c:pt idx="1572">
                  <c:v>2.129267</c:v>
                </c:pt>
                <c:pt idx="1573">
                  <c:v>2.1081490000000001</c:v>
                </c:pt>
                <c:pt idx="1574">
                  <c:v>2.0926900000000002</c:v>
                </c:pt>
                <c:pt idx="1575">
                  <c:v>2.0906750000000001</c:v>
                </c:pt>
                <c:pt idx="1576">
                  <c:v>2.0861909999999999</c:v>
                </c:pt>
                <c:pt idx="1577">
                  <c:v>2.0860110000000001</c:v>
                </c:pt>
                <c:pt idx="1578">
                  <c:v>2.0898180000000002</c:v>
                </c:pt>
                <c:pt idx="1579">
                  <c:v>2.0971510000000002</c:v>
                </c:pt>
                <c:pt idx="1580">
                  <c:v>2.1021990000000002</c:v>
                </c:pt>
                <c:pt idx="1581">
                  <c:v>2.115885</c:v>
                </c:pt>
                <c:pt idx="1582">
                  <c:v>2.1696230000000001</c:v>
                </c:pt>
                <c:pt idx="1583">
                  <c:v>2.1623709999999998</c:v>
                </c:pt>
                <c:pt idx="1584">
                  <c:v>2.1896580000000001</c:v>
                </c:pt>
                <c:pt idx="1585">
                  <c:v>2.206448</c:v>
                </c:pt>
                <c:pt idx="1586">
                  <c:v>2.2043819999999998</c:v>
                </c:pt>
                <c:pt idx="1587">
                  <c:v>2.1459070000000002</c:v>
                </c:pt>
                <c:pt idx="1588">
                  <c:v>2.1061719999999999</c:v>
                </c:pt>
                <c:pt idx="1589">
                  <c:v>2.0837140000000001</c:v>
                </c:pt>
                <c:pt idx="1590">
                  <c:v>2.1000679999999998</c:v>
                </c:pt>
                <c:pt idx="1591">
                  <c:v>2.1160570000000001</c:v>
                </c:pt>
                <c:pt idx="1592">
                  <c:v>2.122401</c:v>
                </c:pt>
                <c:pt idx="1593">
                  <c:v>2.1239249999999998</c:v>
                </c:pt>
                <c:pt idx="1594">
                  <c:v>2.121105</c:v>
                </c:pt>
                <c:pt idx="1595">
                  <c:v>2.1329199999999999</c:v>
                </c:pt>
                <c:pt idx="1596">
                  <c:v>2.1508859999999999</c:v>
                </c:pt>
                <c:pt idx="1597">
                  <c:v>2.1540080000000001</c:v>
                </c:pt>
                <c:pt idx="1598">
                  <c:v>2.1620949999999999</c:v>
                </c:pt>
                <c:pt idx="1599">
                  <c:v>2.1620340000000002</c:v>
                </c:pt>
                <c:pt idx="1600">
                  <c:v>2.173699</c:v>
                </c:pt>
                <c:pt idx="1601">
                  <c:v>2.1822699999999999</c:v>
                </c:pt>
                <c:pt idx="1602">
                  <c:v>2.1831040000000002</c:v>
                </c:pt>
                <c:pt idx="1603">
                  <c:v>2.1902490000000001</c:v>
                </c:pt>
                <c:pt idx="1604">
                  <c:v>2.2265980000000001</c:v>
                </c:pt>
                <c:pt idx="1605">
                  <c:v>2.260894</c:v>
                </c:pt>
                <c:pt idx="1606">
                  <c:v>2.2569590000000002</c:v>
                </c:pt>
                <c:pt idx="1607">
                  <c:v>2.255223</c:v>
                </c:pt>
                <c:pt idx="1608">
                  <c:v>2.2571310000000002</c:v>
                </c:pt>
                <c:pt idx="1609">
                  <c:v>2.227433</c:v>
                </c:pt>
                <c:pt idx="1610">
                  <c:v>2.2149909999999999</c:v>
                </c:pt>
                <c:pt idx="1611">
                  <c:v>2.2119330000000001</c:v>
                </c:pt>
                <c:pt idx="1612">
                  <c:v>2.2261220000000002</c:v>
                </c:pt>
                <c:pt idx="1613">
                  <c:v>2.239878</c:v>
                </c:pt>
                <c:pt idx="1614">
                  <c:v>2.2592180000000002</c:v>
                </c:pt>
                <c:pt idx="1615">
                  <c:v>2.2782290000000001</c:v>
                </c:pt>
                <c:pt idx="1616">
                  <c:v>2.2938809999999998</c:v>
                </c:pt>
                <c:pt idx="1617">
                  <c:v>2.2965330000000002</c:v>
                </c:pt>
                <c:pt idx="1618">
                  <c:v>2.283684</c:v>
                </c:pt>
                <c:pt idx="1619">
                  <c:v>2.2791679999999999</c:v>
                </c:pt>
                <c:pt idx="1620">
                  <c:v>2.2919550000000002</c:v>
                </c:pt>
                <c:pt idx="1621">
                  <c:v>2.3069229999999998</c:v>
                </c:pt>
                <c:pt idx="1622">
                  <c:v>2.2965990000000001</c:v>
                </c:pt>
                <c:pt idx="1623">
                  <c:v>2.2936130000000001</c:v>
                </c:pt>
                <c:pt idx="1624">
                  <c:v>2.3100709999999998</c:v>
                </c:pt>
                <c:pt idx="1625">
                  <c:v>2.312783</c:v>
                </c:pt>
                <c:pt idx="1626">
                  <c:v>2.310549</c:v>
                </c:pt>
                <c:pt idx="1627">
                  <c:v>2.3235990000000002</c:v>
                </c:pt>
                <c:pt idx="1628">
                  <c:v>2.3252129999999998</c:v>
                </c:pt>
                <c:pt idx="1629">
                  <c:v>2.3059940000000001</c:v>
                </c:pt>
                <c:pt idx="1630">
                  <c:v>2.2913410000000001</c:v>
                </c:pt>
                <c:pt idx="1631">
                  <c:v>2.292233</c:v>
                </c:pt>
                <c:pt idx="1632">
                  <c:v>2.2953329999999998</c:v>
                </c:pt>
                <c:pt idx="1633">
                  <c:v>2.3058890000000001</c:v>
                </c:pt>
                <c:pt idx="1634">
                  <c:v>2.2843239999999998</c:v>
                </c:pt>
                <c:pt idx="1635">
                  <c:v>2.2861000000000002</c:v>
                </c:pt>
                <c:pt idx="1636">
                  <c:v>2.3035009999999998</c:v>
                </c:pt>
                <c:pt idx="1637">
                  <c:v>2.2994379999999999</c:v>
                </c:pt>
                <c:pt idx="1638">
                  <c:v>2.2845010000000001</c:v>
                </c:pt>
                <c:pt idx="1639">
                  <c:v>2.3042530000000001</c:v>
                </c:pt>
                <c:pt idx="1640">
                  <c:v>2.3110049999999998</c:v>
                </c:pt>
                <c:pt idx="1641">
                  <c:v>2.330165</c:v>
                </c:pt>
                <c:pt idx="1642">
                  <c:v>2.3475969999999999</c:v>
                </c:pt>
                <c:pt idx="1643">
                  <c:v>2.3442430000000001</c:v>
                </c:pt>
                <c:pt idx="1644">
                  <c:v>2.349065</c:v>
                </c:pt>
                <c:pt idx="1645">
                  <c:v>2.3438499999999998</c:v>
                </c:pt>
                <c:pt idx="1646">
                  <c:v>2.3512919999999999</c:v>
                </c:pt>
                <c:pt idx="1647">
                  <c:v>2.3519800000000002</c:v>
                </c:pt>
                <c:pt idx="1648">
                  <c:v>2.3523490000000002</c:v>
                </c:pt>
                <c:pt idx="1649">
                  <c:v>2.3442419999999999</c:v>
                </c:pt>
                <c:pt idx="1650">
                  <c:v>2.3458640000000002</c:v>
                </c:pt>
                <c:pt idx="1651">
                  <c:v>2.3404340000000001</c:v>
                </c:pt>
                <c:pt idx="1652">
                  <c:v>2.3249589999999998</c:v>
                </c:pt>
                <c:pt idx="1653">
                  <c:v>2.3226469999999999</c:v>
                </c:pt>
                <c:pt idx="1654">
                  <c:v>2.3378380000000001</c:v>
                </c:pt>
                <c:pt idx="1655">
                  <c:v>2.336462</c:v>
                </c:pt>
                <c:pt idx="1656">
                  <c:v>2.3327249999999999</c:v>
                </c:pt>
                <c:pt idx="1657">
                  <c:v>2.3850699999999998</c:v>
                </c:pt>
                <c:pt idx="1658">
                  <c:v>2.4070109999999998</c:v>
                </c:pt>
                <c:pt idx="1659">
                  <c:v>2.4418480000000002</c:v>
                </c:pt>
                <c:pt idx="1660">
                  <c:v>2.4467319999999999</c:v>
                </c:pt>
                <c:pt idx="1661">
                  <c:v>2.4371290000000001</c:v>
                </c:pt>
                <c:pt idx="1662">
                  <c:v>2.4297200000000001</c:v>
                </c:pt>
                <c:pt idx="1663">
                  <c:v>2.4317929999999999</c:v>
                </c:pt>
                <c:pt idx="1664">
                  <c:v>2.4333260000000001</c:v>
                </c:pt>
                <c:pt idx="1665">
                  <c:v>2.4171469999999999</c:v>
                </c:pt>
                <c:pt idx="1666">
                  <c:v>2.4241869999999999</c:v>
                </c:pt>
                <c:pt idx="1667">
                  <c:v>2.4343270000000001</c:v>
                </c:pt>
                <c:pt idx="1668">
                  <c:v>2.4493360000000002</c:v>
                </c:pt>
                <c:pt idx="1669">
                  <c:v>2.4392160000000001</c:v>
                </c:pt>
                <c:pt idx="1670">
                  <c:v>2.4394140000000002</c:v>
                </c:pt>
                <c:pt idx="1671">
                  <c:v>2.4359259999999998</c:v>
                </c:pt>
                <c:pt idx="1672">
                  <c:v>2.4272809999999998</c:v>
                </c:pt>
                <c:pt idx="1673">
                  <c:v>2.4320360000000001</c:v>
                </c:pt>
                <c:pt idx="1674">
                  <c:v>2.4191790000000002</c:v>
                </c:pt>
                <c:pt idx="1675">
                  <c:v>2.4094670000000002</c:v>
                </c:pt>
                <c:pt idx="1676">
                  <c:v>2.398015</c:v>
                </c:pt>
                <c:pt idx="1677">
                  <c:v>2.395089</c:v>
                </c:pt>
                <c:pt idx="1678">
                  <c:v>2.3891369999999998</c:v>
                </c:pt>
                <c:pt idx="1679">
                  <c:v>2.36408</c:v>
                </c:pt>
                <c:pt idx="1680">
                  <c:v>2.3747750000000001</c:v>
                </c:pt>
                <c:pt idx="1681">
                  <c:v>2.3807339999999999</c:v>
                </c:pt>
                <c:pt idx="1682">
                  <c:v>2.3804050000000001</c:v>
                </c:pt>
                <c:pt idx="1683">
                  <c:v>2.3738790000000001</c:v>
                </c:pt>
                <c:pt idx="1684">
                  <c:v>2.3889130000000001</c:v>
                </c:pt>
                <c:pt idx="1685">
                  <c:v>2.3545949999999998</c:v>
                </c:pt>
                <c:pt idx="1686">
                  <c:v>2.3453469999999998</c:v>
                </c:pt>
                <c:pt idx="1687">
                  <c:v>2.3145319999999998</c:v>
                </c:pt>
                <c:pt idx="1688">
                  <c:v>2.319709</c:v>
                </c:pt>
                <c:pt idx="1689">
                  <c:v>2.2934549999999998</c:v>
                </c:pt>
                <c:pt idx="1690">
                  <c:v>2.2930980000000001</c:v>
                </c:pt>
                <c:pt idx="1691">
                  <c:v>2.2904550000000001</c:v>
                </c:pt>
                <c:pt idx="1692">
                  <c:v>2.2972440000000001</c:v>
                </c:pt>
                <c:pt idx="1693">
                  <c:v>2.330041</c:v>
                </c:pt>
                <c:pt idx="1694">
                  <c:v>2.3467530000000001</c:v>
                </c:pt>
                <c:pt idx="1695">
                  <c:v>2.3294959999999998</c:v>
                </c:pt>
                <c:pt idx="1696">
                  <c:v>2.3183039999999999</c:v>
                </c:pt>
                <c:pt idx="1697">
                  <c:v>2.331137</c:v>
                </c:pt>
                <c:pt idx="1698">
                  <c:v>2.285695</c:v>
                </c:pt>
                <c:pt idx="1699">
                  <c:v>2.2610860000000002</c:v>
                </c:pt>
                <c:pt idx="1700">
                  <c:v>2.2491430000000001</c:v>
                </c:pt>
                <c:pt idx="1701">
                  <c:v>2.260046</c:v>
                </c:pt>
                <c:pt idx="1702">
                  <c:v>2.2702610000000001</c:v>
                </c:pt>
                <c:pt idx="1703">
                  <c:v>2.290454</c:v>
                </c:pt>
                <c:pt idx="1704">
                  <c:v>2.2812320000000001</c:v>
                </c:pt>
                <c:pt idx="1705">
                  <c:v>2.2814899999999998</c:v>
                </c:pt>
                <c:pt idx="1706">
                  <c:v>2.2599999999999998</c:v>
                </c:pt>
                <c:pt idx="1707">
                  <c:v>2.2368519999999998</c:v>
                </c:pt>
                <c:pt idx="1708">
                  <c:v>2.2305190000000001</c:v>
                </c:pt>
                <c:pt idx="1709">
                  <c:v>2.2051509999999999</c:v>
                </c:pt>
                <c:pt idx="1710">
                  <c:v>2.1615730000000002</c:v>
                </c:pt>
                <c:pt idx="1711">
                  <c:v>2.1413709999999999</c:v>
                </c:pt>
                <c:pt idx="1712">
                  <c:v>2.1260889999999999</c:v>
                </c:pt>
                <c:pt idx="1713">
                  <c:v>2.1514039999999999</c:v>
                </c:pt>
                <c:pt idx="1714">
                  <c:v>2.161289</c:v>
                </c:pt>
                <c:pt idx="1715">
                  <c:v>2.0848719999999998</c:v>
                </c:pt>
                <c:pt idx="1716">
                  <c:v>2.0866159999999998</c:v>
                </c:pt>
                <c:pt idx="1717">
                  <c:v>2.1034470000000001</c:v>
                </c:pt>
                <c:pt idx="1718">
                  <c:v>2.140253</c:v>
                </c:pt>
                <c:pt idx="1719">
                  <c:v>2.1956989999999998</c:v>
                </c:pt>
                <c:pt idx="1720">
                  <c:v>2.195811</c:v>
                </c:pt>
                <c:pt idx="1721">
                  <c:v>2.1654170000000001</c:v>
                </c:pt>
                <c:pt idx="1722">
                  <c:v>2.1496870000000001</c:v>
                </c:pt>
                <c:pt idx="1723">
                  <c:v>2.121769</c:v>
                </c:pt>
                <c:pt idx="1724">
                  <c:v>2.123532</c:v>
                </c:pt>
                <c:pt idx="1725">
                  <c:v>2.1158800000000002</c:v>
                </c:pt>
                <c:pt idx="1726">
                  <c:v>2.135472</c:v>
                </c:pt>
                <c:pt idx="1727">
                  <c:v>2.1357940000000002</c:v>
                </c:pt>
                <c:pt idx="1728">
                  <c:v>2.1310389999999999</c:v>
                </c:pt>
                <c:pt idx="1729">
                  <c:v>2.1092520000000001</c:v>
                </c:pt>
                <c:pt idx="1730">
                  <c:v>2.0919340000000002</c:v>
                </c:pt>
                <c:pt idx="1731">
                  <c:v>2.0892050000000002</c:v>
                </c:pt>
                <c:pt idx="1732">
                  <c:v>2.1072850000000001</c:v>
                </c:pt>
                <c:pt idx="1733">
                  <c:v>2.1242649999999998</c:v>
                </c:pt>
                <c:pt idx="1734">
                  <c:v>2.1110530000000001</c:v>
                </c:pt>
                <c:pt idx="1735">
                  <c:v>2.1206200000000002</c:v>
                </c:pt>
                <c:pt idx="1736">
                  <c:v>2.106163</c:v>
                </c:pt>
                <c:pt idx="1737">
                  <c:v>2.0918570000000001</c:v>
                </c:pt>
                <c:pt idx="1738">
                  <c:v>2.1103839999999998</c:v>
                </c:pt>
                <c:pt idx="1739">
                  <c:v>2.1096870000000001</c:v>
                </c:pt>
                <c:pt idx="1740">
                  <c:v>2.114919</c:v>
                </c:pt>
                <c:pt idx="1741">
                  <c:v>2.11293</c:v>
                </c:pt>
                <c:pt idx="1742">
                  <c:v>2.1387350000000001</c:v>
                </c:pt>
                <c:pt idx="1743">
                  <c:v>2.1427320000000001</c:v>
                </c:pt>
                <c:pt idx="1744">
                  <c:v>2.1428579999999999</c:v>
                </c:pt>
                <c:pt idx="1745">
                  <c:v>2.1460400000000002</c:v>
                </c:pt>
                <c:pt idx="1746">
                  <c:v>2.1532749999999998</c:v>
                </c:pt>
                <c:pt idx="1747">
                  <c:v>2.175027</c:v>
                </c:pt>
                <c:pt idx="1748">
                  <c:v>2.1787900000000002</c:v>
                </c:pt>
                <c:pt idx="1749">
                  <c:v>2.1854070000000001</c:v>
                </c:pt>
                <c:pt idx="1750">
                  <c:v>2.1978650000000002</c:v>
                </c:pt>
                <c:pt idx="1751">
                  <c:v>2.2018179999999998</c:v>
                </c:pt>
                <c:pt idx="1752">
                  <c:v>2.2019090000000001</c:v>
                </c:pt>
                <c:pt idx="1753">
                  <c:v>2.2009989999999999</c:v>
                </c:pt>
                <c:pt idx="1754">
                  <c:v>2.197899</c:v>
                </c:pt>
                <c:pt idx="1755">
                  <c:v>2.199284</c:v>
                </c:pt>
                <c:pt idx="1756">
                  <c:v>2.214747</c:v>
                </c:pt>
                <c:pt idx="1757">
                  <c:v>2.224809</c:v>
                </c:pt>
                <c:pt idx="1758">
                  <c:v>2.21658</c:v>
                </c:pt>
                <c:pt idx="1759">
                  <c:v>2.1918099999999998</c:v>
                </c:pt>
                <c:pt idx="1760">
                  <c:v>2.1884549999999998</c:v>
                </c:pt>
                <c:pt idx="1761">
                  <c:v>2.1693549999999999</c:v>
                </c:pt>
                <c:pt idx="1762">
                  <c:v>2.173108</c:v>
                </c:pt>
                <c:pt idx="1763">
                  <c:v>2.179046</c:v>
                </c:pt>
                <c:pt idx="1764">
                  <c:v>2.1778110000000002</c:v>
                </c:pt>
                <c:pt idx="1765">
                  <c:v>2.1877070000000001</c:v>
                </c:pt>
                <c:pt idx="1766">
                  <c:v>2.191961</c:v>
                </c:pt>
                <c:pt idx="1767">
                  <c:v>2.1889150000000002</c:v>
                </c:pt>
                <c:pt idx="1768">
                  <c:v>2.1885319999999999</c:v>
                </c:pt>
                <c:pt idx="1769">
                  <c:v>2.1702379999999999</c:v>
                </c:pt>
                <c:pt idx="1770">
                  <c:v>2.1213829999999998</c:v>
                </c:pt>
                <c:pt idx="1771">
                  <c:v>2.116085</c:v>
                </c:pt>
                <c:pt idx="1772">
                  <c:v>2.1033189999999999</c:v>
                </c:pt>
                <c:pt idx="1773">
                  <c:v>2.0934740000000001</c:v>
                </c:pt>
                <c:pt idx="1774">
                  <c:v>2.0854979999999999</c:v>
                </c:pt>
                <c:pt idx="1775">
                  <c:v>2.0793349999999999</c:v>
                </c:pt>
                <c:pt idx="1776">
                  <c:v>2.1038809999999999</c:v>
                </c:pt>
                <c:pt idx="1777">
                  <c:v>2.110697</c:v>
                </c:pt>
                <c:pt idx="1778">
                  <c:v>2.0968230000000001</c:v>
                </c:pt>
                <c:pt idx="1779">
                  <c:v>2.0936949999999999</c:v>
                </c:pt>
                <c:pt idx="1780">
                  <c:v>2.0798450000000002</c:v>
                </c:pt>
                <c:pt idx="1781">
                  <c:v>2.0881509999999999</c:v>
                </c:pt>
                <c:pt idx="1782">
                  <c:v>2.0946539999999998</c:v>
                </c:pt>
                <c:pt idx="1783">
                  <c:v>2.097118</c:v>
                </c:pt>
                <c:pt idx="1784">
                  <c:v>2.105874</c:v>
                </c:pt>
                <c:pt idx="1785">
                  <c:v>2.1142089999999998</c:v>
                </c:pt>
                <c:pt idx="1786">
                  <c:v>2.1491530000000001</c:v>
                </c:pt>
                <c:pt idx="1787">
                  <c:v>2.1398440000000001</c:v>
                </c:pt>
                <c:pt idx="1788">
                  <c:v>2.1414080000000002</c:v>
                </c:pt>
                <c:pt idx="1789">
                  <c:v>2.1511209999999998</c:v>
                </c:pt>
                <c:pt idx="1790">
                  <c:v>2.1670560000000001</c:v>
                </c:pt>
                <c:pt idx="1791">
                  <c:v>2.1473740000000001</c:v>
                </c:pt>
                <c:pt idx="1792">
                  <c:v>2.1430449999999999</c:v>
                </c:pt>
                <c:pt idx="1793">
                  <c:v>2.1339130000000002</c:v>
                </c:pt>
                <c:pt idx="1794">
                  <c:v>2.1254550000000001</c:v>
                </c:pt>
                <c:pt idx="1795">
                  <c:v>2.1238260000000002</c:v>
                </c:pt>
                <c:pt idx="1796">
                  <c:v>2.1240269999999999</c:v>
                </c:pt>
                <c:pt idx="1797">
                  <c:v>2.1241370000000002</c:v>
                </c:pt>
                <c:pt idx="1798">
                  <c:v>2.1110519999999999</c:v>
                </c:pt>
                <c:pt idx="1799">
                  <c:v>2.0954440000000001</c:v>
                </c:pt>
                <c:pt idx="1800">
                  <c:v>2.0929540000000002</c:v>
                </c:pt>
                <c:pt idx="1801">
                  <c:v>2.0880709999999998</c:v>
                </c:pt>
                <c:pt idx="1802">
                  <c:v>2.0819160000000001</c:v>
                </c:pt>
                <c:pt idx="1803">
                  <c:v>2.0823559999999999</c:v>
                </c:pt>
                <c:pt idx="1804">
                  <c:v>2.081642</c:v>
                </c:pt>
                <c:pt idx="1805">
                  <c:v>2.079745</c:v>
                </c:pt>
                <c:pt idx="1806">
                  <c:v>2.1008369999999998</c:v>
                </c:pt>
                <c:pt idx="1807">
                  <c:v>2.1093639999999998</c:v>
                </c:pt>
                <c:pt idx="1808">
                  <c:v>2.1045250000000002</c:v>
                </c:pt>
                <c:pt idx="1809">
                  <c:v>2.0902219999999998</c:v>
                </c:pt>
                <c:pt idx="1810">
                  <c:v>2.086503</c:v>
                </c:pt>
                <c:pt idx="1811">
                  <c:v>2.0975139999999999</c:v>
                </c:pt>
                <c:pt idx="1812">
                  <c:v>2.0959659999999998</c:v>
                </c:pt>
                <c:pt idx="1813">
                  <c:v>2.0813480000000002</c:v>
                </c:pt>
                <c:pt idx="1814">
                  <c:v>2.088444</c:v>
                </c:pt>
                <c:pt idx="1815">
                  <c:v>2.0593699999999999</c:v>
                </c:pt>
                <c:pt idx="1816">
                  <c:v>2.0201630000000002</c:v>
                </c:pt>
                <c:pt idx="1817">
                  <c:v>1.9934539999999998</c:v>
                </c:pt>
                <c:pt idx="1818">
                  <c:v>1.950075</c:v>
                </c:pt>
                <c:pt idx="1819">
                  <c:v>1.972296</c:v>
                </c:pt>
                <c:pt idx="1820">
                  <c:v>1.9557639999999998</c:v>
                </c:pt>
                <c:pt idx="1821">
                  <c:v>1.9574279999999999</c:v>
                </c:pt>
                <c:pt idx="1822">
                  <c:v>1.9310429999999998</c:v>
                </c:pt>
                <c:pt idx="1823">
                  <c:v>1.8886780000000001</c:v>
                </c:pt>
                <c:pt idx="1824">
                  <c:v>1.8544640000000001</c:v>
                </c:pt>
                <c:pt idx="1825">
                  <c:v>1.878584</c:v>
                </c:pt>
                <c:pt idx="1826">
                  <c:v>1.88853</c:v>
                </c:pt>
                <c:pt idx="1827">
                  <c:v>1.883359</c:v>
                </c:pt>
                <c:pt idx="1828">
                  <c:v>1.844687</c:v>
                </c:pt>
                <c:pt idx="1829">
                  <c:v>1.877427</c:v>
                </c:pt>
                <c:pt idx="1830">
                  <c:v>1.88598</c:v>
                </c:pt>
                <c:pt idx="1831">
                  <c:v>1.865683</c:v>
                </c:pt>
                <c:pt idx="1832">
                  <c:v>1.8538489999999999</c:v>
                </c:pt>
                <c:pt idx="1833">
                  <c:v>1.88422</c:v>
                </c:pt>
                <c:pt idx="1834">
                  <c:v>1.8719950000000001</c:v>
                </c:pt>
                <c:pt idx="1835">
                  <c:v>1.8516820000000001</c:v>
                </c:pt>
                <c:pt idx="1836">
                  <c:v>1.7998989999999999</c:v>
                </c:pt>
                <c:pt idx="1837">
                  <c:v>1.7579769999999999</c:v>
                </c:pt>
                <c:pt idx="1838">
                  <c:v>1.7772730000000001</c:v>
                </c:pt>
                <c:pt idx="1839">
                  <c:v>1.7815110000000001</c:v>
                </c:pt>
                <c:pt idx="1840">
                  <c:v>1.780009</c:v>
                </c:pt>
                <c:pt idx="1841">
                  <c:v>1.78138</c:v>
                </c:pt>
                <c:pt idx="1842">
                  <c:v>1.7840829999999999</c:v>
                </c:pt>
                <c:pt idx="1843">
                  <c:v>1.7695340000000002</c:v>
                </c:pt>
                <c:pt idx="1844">
                  <c:v>1.7971439999999999</c:v>
                </c:pt>
                <c:pt idx="1845">
                  <c:v>1.7904849999999999</c:v>
                </c:pt>
                <c:pt idx="1846">
                  <c:v>1.7814290000000002</c:v>
                </c:pt>
                <c:pt idx="1847">
                  <c:v>1.77281</c:v>
                </c:pt>
                <c:pt idx="1848">
                  <c:v>1.74478</c:v>
                </c:pt>
                <c:pt idx="1849">
                  <c:v>1.7618830000000001</c:v>
                </c:pt>
                <c:pt idx="1850">
                  <c:v>1.785237</c:v>
                </c:pt>
                <c:pt idx="1851">
                  <c:v>1.780125</c:v>
                </c:pt>
                <c:pt idx="1852">
                  <c:v>1.7614019999999999</c:v>
                </c:pt>
                <c:pt idx="1853">
                  <c:v>1.754508</c:v>
                </c:pt>
                <c:pt idx="1854">
                  <c:v>1.739835</c:v>
                </c:pt>
                <c:pt idx="1855">
                  <c:v>1.7359200000000001</c:v>
                </c:pt>
                <c:pt idx="1856">
                  <c:v>1.7324519999999999</c:v>
                </c:pt>
                <c:pt idx="1857">
                  <c:v>1.6905459999999999</c:v>
                </c:pt>
                <c:pt idx="1858">
                  <c:v>1.635594</c:v>
                </c:pt>
                <c:pt idx="1859">
                  <c:v>1.6217999999999999</c:v>
                </c:pt>
                <c:pt idx="1860">
                  <c:v>1.5201470000000001</c:v>
                </c:pt>
                <c:pt idx="1861">
                  <c:v>1.410704</c:v>
                </c:pt>
                <c:pt idx="1862">
                  <c:v>1.422817</c:v>
                </c:pt>
                <c:pt idx="1863">
                  <c:v>1.422817</c:v>
                </c:pt>
                <c:pt idx="1864">
                  <c:v>1.4213180000000001</c:v>
                </c:pt>
                <c:pt idx="1865">
                  <c:v>1.4287270000000001</c:v>
                </c:pt>
                <c:pt idx="1866">
                  <c:v>1.395775</c:v>
                </c:pt>
                <c:pt idx="1867">
                  <c:v>1.3965920000000001</c:v>
                </c:pt>
                <c:pt idx="1868">
                  <c:v>1.4224380000000001</c:v>
                </c:pt>
                <c:pt idx="1869">
                  <c:v>1.4449160000000001</c:v>
                </c:pt>
                <c:pt idx="1870">
                  <c:v>1.4504010000000001</c:v>
                </c:pt>
                <c:pt idx="1871">
                  <c:v>1.4728620000000001</c:v>
                </c:pt>
                <c:pt idx="1872">
                  <c:v>1.483557</c:v>
                </c:pt>
                <c:pt idx="1873">
                  <c:v>1.4186619999999999</c:v>
                </c:pt>
                <c:pt idx="1874">
                  <c:v>1.4164399999999999</c:v>
                </c:pt>
                <c:pt idx="1875">
                  <c:v>1.3497620000000001</c:v>
                </c:pt>
                <c:pt idx="1876">
                  <c:v>1.3371999999999999</c:v>
                </c:pt>
                <c:pt idx="1877">
                  <c:v>1.3592059999999999</c:v>
                </c:pt>
                <c:pt idx="1878">
                  <c:v>1.3528819999999999</c:v>
                </c:pt>
                <c:pt idx="1879">
                  <c:v>1.351183</c:v>
                </c:pt>
                <c:pt idx="1880">
                  <c:v>1.350449</c:v>
                </c:pt>
                <c:pt idx="1881">
                  <c:v>1.3639060000000001</c:v>
                </c:pt>
                <c:pt idx="1882">
                  <c:v>1.4190100000000001</c:v>
                </c:pt>
                <c:pt idx="1883">
                  <c:v>1.447716</c:v>
                </c:pt>
                <c:pt idx="1884">
                  <c:v>1.4628479999999999</c:v>
                </c:pt>
                <c:pt idx="1885">
                  <c:v>1.4498850000000001</c:v>
                </c:pt>
                <c:pt idx="1886">
                  <c:v>1.4263170000000001</c:v>
                </c:pt>
                <c:pt idx="1887">
                  <c:v>1.4070279999999999</c:v>
                </c:pt>
                <c:pt idx="1888">
                  <c:v>1.3892660000000001</c:v>
                </c:pt>
                <c:pt idx="1889">
                  <c:v>1.385348</c:v>
                </c:pt>
                <c:pt idx="1890">
                  <c:v>1.3724479999999999</c:v>
                </c:pt>
                <c:pt idx="1891">
                  <c:v>1.3795299999999999</c:v>
                </c:pt>
                <c:pt idx="1892">
                  <c:v>1.380412</c:v>
                </c:pt>
                <c:pt idx="1893">
                  <c:v>1.3667259999999999</c:v>
                </c:pt>
                <c:pt idx="1894">
                  <c:v>1.365958</c:v>
                </c:pt>
                <c:pt idx="1895">
                  <c:v>1.37836</c:v>
                </c:pt>
                <c:pt idx="1896">
                  <c:v>1.3813789999999999</c:v>
                </c:pt>
                <c:pt idx="1897">
                  <c:v>1.379343</c:v>
                </c:pt>
                <c:pt idx="1898">
                  <c:v>1.3901140000000001</c:v>
                </c:pt>
                <c:pt idx="1899">
                  <c:v>1.3936250000000001</c:v>
                </c:pt>
                <c:pt idx="1900">
                  <c:v>1.399378</c:v>
                </c:pt>
                <c:pt idx="1901">
                  <c:v>1.383332</c:v>
                </c:pt>
                <c:pt idx="1902">
                  <c:v>1.371934</c:v>
                </c:pt>
                <c:pt idx="1903">
                  <c:v>1.3656550000000001</c:v>
                </c:pt>
                <c:pt idx="1904">
                  <c:v>1.372838</c:v>
                </c:pt>
                <c:pt idx="1905">
                  <c:v>1.370795</c:v>
                </c:pt>
                <c:pt idx="1906">
                  <c:v>1.3715410000000001</c:v>
                </c:pt>
                <c:pt idx="1907">
                  <c:v>1.393076</c:v>
                </c:pt>
                <c:pt idx="1908">
                  <c:v>1.393076</c:v>
                </c:pt>
                <c:pt idx="1909">
                  <c:v>1.391329</c:v>
                </c:pt>
                <c:pt idx="1910">
                  <c:v>1.3909579999999999</c:v>
                </c:pt>
                <c:pt idx="1911">
                  <c:v>1.4056630000000001</c:v>
                </c:pt>
                <c:pt idx="1912">
                  <c:v>1.4091800000000001</c:v>
                </c:pt>
                <c:pt idx="1913">
                  <c:v>1.413405</c:v>
                </c:pt>
                <c:pt idx="1914">
                  <c:v>1.421249</c:v>
                </c:pt>
                <c:pt idx="1915">
                  <c:v>1.421249</c:v>
                </c:pt>
                <c:pt idx="1916">
                  <c:v>1.4117120000000001</c:v>
                </c:pt>
                <c:pt idx="1917">
                  <c:v>1.4076839999999999</c:v>
                </c:pt>
                <c:pt idx="1918">
                  <c:v>1.4197150000000001</c:v>
                </c:pt>
                <c:pt idx="1919">
                  <c:v>1.438825</c:v>
                </c:pt>
                <c:pt idx="1920">
                  <c:v>1.4333580000000001</c:v>
                </c:pt>
                <c:pt idx="1921">
                  <c:v>1.4256249999999999</c:v>
                </c:pt>
                <c:pt idx="1922">
                  <c:v>1.4052279999999999</c:v>
                </c:pt>
                <c:pt idx="1923">
                  <c:v>1.408677</c:v>
                </c:pt>
                <c:pt idx="1924">
                  <c:v>1.417591</c:v>
                </c:pt>
                <c:pt idx="1925">
                  <c:v>1.3927670000000001</c:v>
                </c:pt>
                <c:pt idx="1926">
                  <c:v>1.409586</c:v>
                </c:pt>
                <c:pt idx="1927">
                  <c:v>1.4596009999999999</c:v>
                </c:pt>
                <c:pt idx="1928">
                  <c:v>1.4631719999999999</c:v>
                </c:pt>
                <c:pt idx="1929">
                  <c:v>1.461492</c:v>
                </c:pt>
                <c:pt idx="1930">
                  <c:v>1.464253</c:v>
                </c:pt>
                <c:pt idx="1931">
                  <c:v>1.45699</c:v>
                </c:pt>
                <c:pt idx="1932">
                  <c:v>1.457325</c:v>
                </c:pt>
                <c:pt idx="1933">
                  <c:v>1.455732</c:v>
                </c:pt>
                <c:pt idx="1934">
                  <c:v>1.449274</c:v>
                </c:pt>
                <c:pt idx="1935">
                  <c:v>1.4346130000000001</c:v>
                </c:pt>
                <c:pt idx="1936">
                  <c:v>1.432374</c:v>
                </c:pt>
                <c:pt idx="1937">
                  <c:v>1.4402740000000001</c:v>
                </c:pt>
                <c:pt idx="1938">
                  <c:v>1.4360379999999999</c:v>
                </c:pt>
                <c:pt idx="1939">
                  <c:v>1.4201679999999999</c:v>
                </c:pt>
                <c:pt idx="1940">
                  <c:v>1.417753</c:v>
                </c:pt>
                <c:pt idx="1941">
                  <c:v>1.415694</c:v>
                </c:pt>
                <c:pt idx="1942">
                  <c:v>1.394679</c:v>
                </c:pt>
                <c:pt idx="1943">
                  <c:v>1.399896</c:v>
                </c:pt>
                <c:pt idx="1944">
                  <c:v>1.3800399999999999</c:v>
                </c:pt>
                <c:pt idx="1945">
                  <c:v>1.355297</c:v>
                </c:pt>
                <c:pt idx="1946">
                  <c:v>1.3670900000000001</c:v>
                </c:pt>
                <c:pt idx="1947">
                  <c:v>1.3627229999999999</c:v>
                </c:pt>
                <c:pt idx="1948">
                  <c:v>1.3627229999999999</c:v>
                </c:pt>
                <c:pt idx="1949">
                  <c:v>1.3480050000000001</c:v>
                </c:pt>
                <c:pt idx="1950">
                  <c:v>1.3489230000000001</c:v>
                </c:pt>
                <c:pt idx="1951">
                  <c:v>1.368279</c:v>
                </c:pt>
                <c:pt idx="1952">
                  <c:v>1.360039</c:v>
                </c:pt>
                <c:pt idx="1953">
                  <c:v>1.346365</c:v>
                </c:pt>
                <c:pt idx="1954">
                  <c:v>1.330889</c:v>
                </c:pt>
                <c:pt idx="1955">
                  <c:v>1.33</c:v>
                </c:pt>
                <c:pt idx="1956">
                  <c:v>1.3290850000000001</c:v>
                </c:pt>
                <c:pt idx="1957">
                  <c:v>1.297566</c:v>
                </c:pt>
                <c:pt idx="1958">
                  <c:v>1.2696239999999999</c:v>
                </c:pt>
                <c:pt idx="1959">
                  <c:v>1.2601659999999999</c:v>
                </c:pt>
                <c:pt idx="1960">
                  <c:v>1.251288</c:v>
                </c:pt>
                <c:pt idx="1961">
                  <c:v>1.2511829999999999</c:v>
                </c:pt>
                <c:pt idx="1962">
                  <c:v>1.2551649999999999</c:v>
                </c:pt>
                <c:pt idx="1963">
                  <c:v>1.2551649999999999</c:v>
                </c:pt>
                <c:pt idx="1964">
                  <c:v>1.2551649999999999</c:v>
                </c:pt>
                <c:pt idx="1965">
                  <c:v>1.220963</c:v>
                </c:pt>
                <c:pt idx="1966">
                  <c:v>1.191538</c:v>
                </c:pt>
                <c:pt idx="1967">
                  <c:v>1.160142</c:v>
                </c:pt>
                <c:pt idx="1968">
                  <c:v>1.162738</c:v>
                </c:pt>
                <c:pt idx="1969">
                  <c:v>1.176309</c:v>
                </c:pt>
                <c:pt idx="1970">
                  <c:v>1.219171</c:v>
                </c:pt>
                <c:pt idx="1971">
                  <c:v>1.1987650000000001</c:v>
                </c:pt>
                <c:pt idx="1972">
                  <c:v>1.2148399999999999</c:v>
                </c:pt>
                <c:pt idx="1973">
                  <c:v>1.2230840000000001</c:v>
                </c:pt>
                <c:pt idx="1974">
                  <c:v>1.2316389999999999</c:v>
                </c:pt>
                <c:pt idx="1975">
                  <c:v>1.245757</c:v>
                </c:pt>
                <c:pt idx="1976">
                  <c:v>1.2767740000000001</c:v>
                </c:pt>
                <c:pt idx="1977">
                  <c:v>1.265012</c:v>
                </c:pt>
                <c:pt idx="1978">
                  <c:v>1.2486250000000001</c:v>
                </c:pt>
                <c:pt idx="1979">
                  <c:v>1.246523</c:v>
                </c:pt>
                <c:pt idx="1980">
                  <c:v>1.2399180000000001</c:v>
                </c:pt>
                <c:pt idx="1981">
                  <c:v>1.2188829999999999</c:v>
                </c:pt>
                <c:pt idx="1982">
                  <c:v>1.1878630000000001</c:v>
                </c:pt>
                <c:pt idx="1983">
                  <c:v>1.206914</c:v>
                </c:pt>
                <c:pt idx="1984">
                  <c:v>1.183824</c:v>
                </c:pt>
                <c:pt idx="1985">
                  <c:v>1.164855</c:v>
                </c:pt>
                <c:pt idx="1986">
                  <c:v>1.139173</c:v>
                </c:pt>
                <c:pt idx="1987">
                  <c:v>1.108935</c:v>
                </c:pt>
                <c:pt idx="1988">
                  <c:v>1.1280699999999999</c:v>
                </c:pt>
                <c:pt idx="1989">
                  <c:v>1.099764</c:v>
                </c:pt>
                <c:pt idx="1990">
                  <c:v>1.0936600000000001</c:v>
                </c:pt>
                <c:pt idx="1991">
                  <c:v>1.060344</c:v>
                </c:pt>
                <c:pt idx="1992">
                  <c:v>1.060344</c:v>
                </c:pt>
                <c:pt idx="1993">
                  <c:v>1.0622670000000001</c:v>
                </c:pt>
                <c:pt idx="1994">
                  <c:v>1.082476</c:v>
                </c:pt>
                <c:pt idx="1995">
                  <c:v>1.0441670000000001</c:v>
                </c:pt>
                <c:pt idx="1996">
                  <c:v>1.027741</c:v>
                </c:pt>
                <c:pt idx="1997">
                  <c:v>0.98269200000000001</c:v>
                </c:pt>
                <c:pt idx="1998">
                  <c:v>0.97096099999999996</c:v>
                </c:pt>
                <c:pt idx="1999">
                  <c:v>0.94168099999999999</c:v>
                </c:pt>
                <c:pt idx="2000">
                  <c:v>0.91081500000000004</c:v>
                </c:pt>
                <c:pt idx="2001">
                  <c:v>0.88205699999999998</c:v>
                </c:pt>
                <c:pt idx="2002">
                  <c:v>0.86996899999999999</c:v>
                </c:pt>
                <c:pt idx="2003">
                  <c:v>0.830063</c:v>
                </c:pt>
                <c:pt idx="2004">
                  <c:v>0.84485299999999997</c:v>
                </c:pt>
                <c:pt idx="2005">
                  <c:v>0.87758999999999998</c:v>
                </c:pt>
                <c:pt idx="2006">
                  <c:v>0.86887499999999995</c:v>
                </c:pt>
                <c:pt idx="2007">
                  <c:v>0.87608799999999998</c:v>
                </c:pt>
                <c:pt idx="2008">
                  <c:v>0.77493800000000002</c:v>
                </c:pt>
                <c:pt idx="2009">
                  <c:v>0.792022</c:v>
                </c:pt>
                <c:pt idx="2010">
                  <c:v>0.77654599999999996</c:v>
                </c:pt>
                <c:pt idx="2011">
                  <c:v>0.682141</c:v>
                </c:pt>
                <c:pt idx="2012">
                  <c:v>0.727105</c:v>
                </c:pt>
                <c:pt idx="2013">
                  <c:v>0.77572099999999999</c:v>
                </c:pt>
                <c:pt idx="2014">
                  <c:v>0.87538099999999996</c:v>
                </c:pt>
                <c:pt idx="2015">
                  <c:v>1.054751</c:v>
                </c:pt>
                <c:pt idx="2016">
                  <c:v>0.96925899999999998</c:v>
                </c:pt>
                <c:pt idx="2017">
                  <c:v>1.043793</c:v>
                </c:pt>
                <c:pt idx="2018">
                  <c:v>1.2460629999999999</c:v>
                </c:pt>
                <c:pt idx="2019">
                  <c:v>1.408479</c:v>
                </c:pt>
                <c:pt idx="2020">
                  <c:v>1.3300939999999999</c:v>
                </c:pt>
                <c:pt idx="2021">
                  <c:v>1.14662</c:v>
                </c:pt>
                <c:pt idx="2022">
                  <c:v>1.1457919999999999</c:v>
                </c:pt>
                <c:pt idx="2023">
                  <c:v>1.079617</c:v>
                </c:pt>
                <c:pt idx="2024">
                  <c:v>1.060716</c:v>
                </c:pt>
                <c:pt idx="2025">
                  <c:v>1.0613490000000001</c:v>
                </c:pt>
                <c:pt idx="2026">
                  <c:v>1.0771949999999999</c:v>
                </c:pt>
                <c:pt idx="2027">
                  <c:v>1.0821400000000001</c:v>
                </c:pt>
                <c:pt idx="2028">
                  <c:v>1.1424669999999999</c:v>
                </c:pt>
                <c:pt idx="2029">
                  <c:v>1.2098200000000001</c:v>
                </c:pt>
                <c:pt idx="2030">
                  <c:v>1.132495</c:v>
                </c:pt>
                <c:pt idx="2031">
                  <c:v>1.132495</c:v>
                </c:pt>
                <c:pt idx="2032">
                  <c:v>1.0494159999999999</c:v>
                </c:pt>
                <c:pt idx="2033">
                  <c:v>1.0879669999999999</c:v>
                </c:pt>
                <c:pt idx="2034">
                  <c:v>1.0701989999999999</c:v>
                </c:pt>
                <c:pt idx="2035">
                  <c:v>1.032878</c:v>
                </c:pt>
                <c:pt idx="2036">
                  <c:v>1.003862</c:v>
                </c:pt>
                <c:pt idx="2037">
                  <c:v>0.96172199999999997</c:v>
                </c:pt>
                <c:pt idx="2038">
                  <c:v>0.93286500000000006</c:v>
                </c:pt>
                <c:pt idx="2039">
                  <c:v>0.95040999999999998</c:v>
                </c:pt>
                <c:pt idx="2040">
                  <c:v>0.95425899999999997</c:v>
                </c:pt>
                <c:pt idx="2041">
                  <c:v>0.94137999999999999</c:v>
                </c:pt>
                <c:pt idx="2042">
                  <c:v>0.90761700000000001</c:v>
                </c:pt>
                <c:pt idx="2043">
                  <c:v>0.88682700000000003</c:v>
                </c:pt>
                <c:pt idx="2044">
                  <c:v>0.945469</c:v>
                </c:pt>
                <c:pt idx="2045">
                  <c:v>0.92184600000000005</c:v>
                </c:pt>
                <c:pt idx="2046">
                  <c:v>0.93587299999999995</c:v>
                </c:pt>
                <c:pt idx="2047">
                  <c:v>0.95364199999999999</c:v>
                </c:pt>
                <c:pt idx="2048">
                  <c:v>0.93555600000000005</c:v>
                </c:pt>
                <c:pt idx="2049">
                  <c:v>0.91352900000000004</c:v>
                </c:pt>
                <c:pt idx="2050">
                  <c:v>0.88786500000000002</c:v>
                </c:pt>
                <c:pt idx="2051">
                  <c:v>0.87856100000000004</c:v>
                </c:pt>
                <c:pt idx="2052">
                  <c:v>0.85309299999999999</c:v>
                </c:pt>
                <c:pt idx="2053">
                  <c:v>0.85557000000000005</c:v>
                </c:pt>
                <c:pt idx="2054">
                  <c:v>0.85963000000000001</c:v>
                </c:pt>
                <c:pt idx="2055">
                  <c:v>0.82356200000000002</c:v>
                </c:pt>
                <c:pt idx="2056">
                  <c:v>0.82844799999999996</c:v>
                </c:pt>
                <c:pt idx="2057">
                  <c:v>0.80802799999999997</c:v>
                </c:pt>
                <c:pt idx="2058">
                  <c:v>0.81378200000000001</c:v>
                </c:pt>
                <c:pt idx="2059">
                  <c:v>0.83933199999999997</c:v>
                </c:pt>
                <c:pt idx="2060">
                  <c:v>0.79854400000000003</c:v>
                </c:pt>
                <c:pt idx="2061">
                  <c:v>0.75465199999999999</c:v>
                </c:pt>
                <c:pt idx="2062">
                  <c:v>0.71777299999999999</c:v>
                </c:pt>
                <c:pt idx="2063">
                  <c:v>0.74047300000000005</c:v>
                </c:pt>
                <c:pt idx="2064">
                  <c:v>0.76408299999999996</c:v>
                </c:pt>
                <c:pt idx="2065">
                  <c:v>0.81782299999999997</c:v>
                </c:pt>
                <c:pt idx="2066">
                  <c:v>0.83372199999999996</c:v>
                </c:pt>
                <c:pt idx="2067">
                  <c:v>0.819963</c:v>
                </c:pt>
                <c:pt idx="2068">
                  <c:v>0.82606199999999996</c:v>
                </c:pt>
                <c:pt idx="2069">
                  <c:v>0.85972999999999999</c:v>
                </c:pt>
                <c:pt idx="2070">
                  <c:v>0.91756300000000002</c:v>
                </c:pt>
                <c:pt idx="2071">
                  <c:v>0.93904399999999999</c:v>
                </c:pt>
                <c:pt idx="2072">
                  <c:v>0.92979000000000001</c:v>
                </c:pt>
                <c:pt idx="2073">
                  <c:v>0.86223899999999998</c:v>
                </c:pt>
                <c:pt idx="2074">
                  <c:v>0.83169999999999999</c:v>
                </c:pt>
                <c:pt idx="2075">
                  <c:v>0.83248200000000006</c:v>
                </c:pt>
                <c:pt idx="2076">
                  <c:v>0.85140700000000002</c:v>
                </c:pt>
                <c:pt idx="2077">
                  <c:v>0.83400799999999997</c:v>
                </c:pt>
                <c:pt idx="2078">
                  <c:v>0.890741</c:v>
                </c:pt>
                <c:pt idx="2079">
                  <c:v>0.93090899999999999</c:v>
                </c:pt>
                <c:pt idx="2080">
                  <c:v>0.89139699999999999</c:v>
                </c:pt>
                <c:pt idx="2081">
                  <c:v>0.88849699999999998</c:v>
                </c:pt>
              </c:numCache>
            </c:numRef>
          </c:val>
          <c:smooth val="0"/>
        </c:ser>
        <c:ser>
          <c:idx val="0"/>
          <c:order val="3"/>
          <c:tx>
            <c:strRef>
              <c:f>Sheet1!$BC$3</c:f>
              <c:strCache>
                <c:ptCount val="1"/>
                <c:pt idx="0">
                  <c:v>10y</c:v>
                </c:pt>
              </c:strCache>
            </c:strRef>
          </c:tx>
          <c:spPr>
            <a:ln w="25400">
              <a:solidFill>
                <a:srgbClr val="000000"/>
              </a:solidFill>
              <a:prstDash val="solid"/>
            </a:ln>
          </c:spPr>
          <c:marker>
            <c:symbol val="none"/>
          </c:marker>
          <c:cat>
            <c:numRef>
              <c:f>Sheet1!$AP$6:$AP$2090</c:f>
              <c:numCache>
                <c:formatCode>[$-409]d\-mmm;@</c:formatCode>
                <c:ptCount val="2085"/>
                <c:pt idx="0">
                  <c:v>40917</c:v>
                </c:pt>
                <c:pt idx="1">
                  <c:v>40918</c:v>
                </c:pt>
                <c:pt idx="2">
                  <c:v>40919</c:v>
                </c:pt>
                <c:pt idx="3">
                  <c:v>40920</c:v>
                </c:pt>
                <c:pt idx="4">
                  <c:v>40921</c:v>
                </c:pt>
                <c:pt idx="5">
                  <c:v>40924</c:v>
                </c:pt>
                <c:pt idx="6">
                  <c:v>40925</c:v>
                </c:pt>
                <c:pt idx="7">
                  <c:v>40926</c:v>
                </c:pt>
                <c:pt idx="8">
                  <c:v>40927</c:v>
                </c:pt>
                <c:pt idx="9">
                  <c:v>40928</c:v>
                </c:pt>
                <c:pt idx="10">
                  <c:v>40931</c:v>
                </c:pt>
                <c:pt idx="11">
                  <c:v>40932</c:v>
                </c:pt>
                <c:pt idx="12">
                  <c:v>40933</c:v>
                </c:pt>
                <c:pt idx="13">
                  <c:v>40934</c:v>
                </c:pt>
                <c:pt idx="14">
                  <c:v>40935</c:v>
                </c:pt>
                <c:pt idx="15">
                  <c:v>40938</c:v>
                </c:pt>
                <c:pt idx="16">
                  <c:v>40939</c:v>
                </c:pt>
                <c:pt idx="17">
                  <c:v>40940</c:v>
                </c:pt>
                <c:pt idx="18">
                  <c:v>40941</c:v>
                </c:pt>
                <c:pt idx="19">
                  <c:v>40942</c:v>
                </c:pt>
                <c:pt idx="20">
                  <c:v>40945</c:v>
                </c:pt>
                <c:pt idx="21">
                  <c:v>40946</c:v>
                </c:pt>
                <c:pt idx="22">
                  <c:v>40947</c:v>
                </c:pt>
                <c:pt idx="23">
                  <c:v>40948</c:v>
                </c:pt>
                <c:pt idx="24">
                  <c:v>40949</c:v>
                </c:pt>
                <c:pt idx="25">
                  <c:v>40952</c:v>
                </c:pt>
                <c:pt idx="26">
                  <c:v>40953</c:v>
                </c:pt>
                <c:pt idx="27">
                  <c:v>40954</c:v>
                </c:pt>
                <c:pt idx="28">
                  <c:v>40955</c:v>
                </c:pt>
                <c:pt idx="29">
                  <c:v>40956</c:v>
                </c:pt>
                <c:pt idx="30">
                  <c:v>40959</c:v>
                </c:pt>
                <c:pt idx="31">
                  <c:v>40960</c:v>
                </c:pt>
                <c:pt idx="32">
                  <c:v>40961</c:v>
                </c:pt>
                <c:pt idx="33">
                  <c:v>40962</c:v>
                </c:pt>
                <c:pt idx="34">
                  <c:v>40963</c:v>
                </c:pt>
                <c:pt idx="35">
                  <c:v>40966</c:v>
                </c:pt>
                <c:pt idx="36">
                  <c:v>40967</c:v>
                </c:pt>
                <c:pt idx="37">
                  <c:v>40968</c:v>
                </c:pt>
                <c:pt idx="38">
                  <c:v>40969</c:v>
                </c:pt>
                <c:pt idx="39">
                  <c:v>40970</c:v>
                </c:pt>
                <c:pt idx="40">
                  <c:v>40973</c:v>
                </c:pt>
                <c:pt idx="41">
                  <c:v>40974</c:v>
                </c:pt>
                <c:pt idx="42">
                  <c:v>40976</c:v>
                </c:pt>
                <c:pt idx="43">
                  <c:v>40977</c:v>
                </c:pt>
                <c:pt idx="44">
                  <c:v>40980</c:v>
                </c:pt>
                <c:pt idx="45">
                  <c:v>40981</c:v>
                </c:pt>
                <c:pt idx="46">
                  <c:v>40982</c:v>
                </c:pt>
                <c:pt idx="47">
                  <c:v>40983</c:v>
                </c:pt>
                <c:pt idx="48">
                  <c:v>40984</c:v>
                </c:pt>
                <c:pt idx="49">
                  <c:v>40987</c:v>
                </c:pt>
                <c:pt idx="50">
                  <c:v>40988</c:v>
                </c:pt>
                <c:pt idx="51">
                  <c:v>40989</c:v>
                </c:pt>
                <c:pt idx="52">
                  <c:v>40990</c:v>
                </c:pt>
                <c:pt idx="53">
                  <c:v>40991</c:v>
                </c:pt>
                <c:pt idx="54">
                  <c:v>40994</c:v>
                </c:pt>
                <c:pt idx="55">
                  <c:v>40995</c:v>
                </c:pt>
                <c:pt idx="56">
                  <c:v>40996</c:v>
                </c:pt>
                <c:pt idx="57">
                  <c:v>40997</c:v>
                </c:pt>
                <c:pt idx="58">
                  <c:v>40998</c:v>
                </c:pt>
                <c:pt idx="59">
                  <c:v>41001</c:v>
                </c:pt>
                <c:pt idx="60">
                  <c:v>41002</c:v>
                </c:pt>
                <c:pt idx="61">
                  <c:v>41003</c:v>
                </c:pt>
                <c:pt idx="62">
                  <c:v>41004</c:v>
                </c:pt>
                <c:pt idx="63">
                  <c:v>41009</c:v>
                </c:pt>
                <c:pt idx="64">
                  <c:v>41010</c:v>
                </c:pt>
                <c:pt idx="65">
                  <c:v>41011</c:v>
                </c:pt>
                <c:pt idx="66">
                  <c:v>41016</c:v>
                </c:pt>
                <c:pt idx="67">
                  <c:v>41017</c:v>
                </c:pt>
                <c:pt idx="68">
                  <c:v>41018</c:v>
                </c:pt>
                <c:pt idx="69">
                  <c:v>41019</c:v>
                </c:pt>
                <c:pt idx="70">
                  <c:v>41022</c:v>
                </c:pt>
                <c:pt idx="71">
                  <c:v>41023</c:v>
                </c:pt>
                <c:pt idx="72">
                  <c:v>41024</c:v>
                </c:pt>
                <c:pt idx="73">
                  <c:v>41025</c:v>
                </c:pt>
                <c:pt idx="74">
                  <c:v>41026</c:v>
                </c:pt>
                <c:pt idx="75">
                  <c:v>41029</c:v>
                </c:pt>
                <c:pt idx="76">
                  <c:v>41031</c:v>
                </c:pt>
                <c:pt idx="77">
                  <c:v>41032</c:v>
                </c:pt>
                <c:pt idx="78">
                  <c:v>41033</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41065</c:v>
                </c:pt>
                <c:pt idx="99">
                  <c:v>41066</c:v>
                </c:pt>
                <c:pt idx="100">
                  <c:v>41067</c:v>
                </c:pt>
                <c:pt idx="101">
                  <c:v>41068</c:v>
                </c:pt>
                <c:pt idx="102">
                  <c:v>41071</c:v>
                </c:pt>
                <c:pt idx="103">
                  <c:v>41072</c:v>
                </c:pt>
                <c:pt idx="104">
                  <c:v>41073</c:v>
                </c:pt>
                <c:pt idx="105">
                  <c:v>41074</c:v>
                </c:pt>
                <c:pt idx="106">
                  <c:v>41075</c:v>
                </c:pt>
                <c:pt idx="107">
                  <c:v>41078</c:v>
                </c:pt>
                <c:pt idx="108">
                  <c:v>41079</c:v>
                </c:pt>
                <c:pt idx="109">
                  <c:v>41080</c:v>
                </c:pt>
                <c:pt idx="110">
                  <c:v>41081</c:v>
                </c:pt>
                <c:pt idx="111">
                  <c:v>41082</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41124</c:v>
                </c:pt>
                <c:pt idx="141">
                  <c:v>41127</c:v>
                </c:pt>
                <c:pt idx="142">
                  <c:v>41128</c:v>
                </c:pt>
                <c:pt idx="143">
                  <c:v>41129</c:v>
                </c:pt>
                <c:pt idx="144">
                  <c:v>41130</c:v>
                </c:pt>
                <c:pt idx="145">
                  <c:v>41131</c:v>
                </c:pt>
                <c:pt idx="146">
                  <c:v>41135</c:v>
                </c:pt>
                <c:pt idx="147">
                  <c:v>41136</c:v>
                </c:pt>
                <c:pt idx="148">
                  <c:v>41137</c:v>
                </c:pt>
                <c:pt idx="149">
                  <c:v>41138</c:v>
                </c:pt>
                <c:pt idx="150">
                  <c:v>41141</c:v>
                </c:pt>
                <c:pt idx="151">
                  <c:v>41142</c:v>
                </c:pt>
                <c:pt idx="152">
                  <c:v>41143</c:v>
                </c:pt>
                <c:pt idx="153">
                  <c:v>41144</c:v>
                </c:pt>
                <c:pt idx="154">
                  <c:v>41145</c:v>
                </c:pt>
                <c:pt idx="155">
                  <c:v>41148</c:v>
                </c:pt>
                <c:pt idx="156">
                  <c:v>41149</c:v>
                </c:pt>
                <c:pt idx="157">
                  <c:v>41150</c:v>
                </c:pt>
                <c:pt idx="158">
                  <c:v>41151</c:v>
                </c:pt>
                <c:pt idx="159">
                  <c:v>41152</c:v>
                </c:pt>
                <c:pt idx="160">
                  <c:v>41155</c:v>
                </c:pt>
                <c:pt idx="161">
                  <c:v>41156</c:v>
                </c:pt>
                <c:pt idx="162">
                  <c:v>41157</c:v>
                </c:pt>
                <c:pt idx="163">
                  <c:v>41158</c:v>
                </c:pt>
                <c:pt idx="164">
                  <c:v>41159</c:v>
                </c:pt>
                <c:pt idx="165">
                  <c:v>41162</c:v>
                </c:pt>
                <c:pt idx="166">
                  <c:v>41163</c:v>
                </c:pt>
                <c:pt idx="167">
                  <c:v>41164</c:v>
                </c:pt>
                <c:pt idx="168">
                  <c:v>41165</c:v>
                </c:pt>
                <c:pt idx="169">
                  <c:v>41166</c:v>
                </c:pt>
                <c:pt idx="170">
                  <c:v>41169</c:v>
                </c:pt>
                <c:pt idx="171">
                  <c:v>41170</c:v>
                </c:pt>
                <c:pt idx="172">
                  <c:v>41171</c:v>
                </c:pt>
                <c:pt idx="173">
                  <c:v>41172</c:v>
                </c:pt>
                <c:pt idx="174">
                  <c:v>41173</c:v>
                </c:pt>
                <c:pt idx="175">
                  <c:v>41176</c:v>
                </c:pt>
                <c:pt idx="176">
                  <c:v>41177</c:v>
                </c:pt>
                <c:pt idx="177">
                  <c:v>41178</c:v>
                </c:pt>
                <c:pt idx="178">
                  <c:v>41179</c:v>
                </c:pt>
                <c:pt idx="179">
                  <c:v>41180</c:v>
                </c:pt>
                <c:pt idx="180">
                  <c:v>41183</c:v>
                </c:pt>
                <c:pt idx="181">
                  <c:v>41184</c:v>
                </c:pt>
                <c:pt idx="182">
                  <c:v>41185</c:v>
                </c:pt>
                <c:pt idx="183">
                  <c:v>41186</c:v>
                </c:pt>
                <c:pt idx="184">
                  <c:v>41187</c:v>
                </c:pt>
                <c:pt idx="185">
                  <c:v>41190</c:v>
                </c:pt>
                <c:pt idx="186">
                  <c:v>41191</c:v>
                </c:pt>
                <c:pt idx="187">
                  <c:v>41192</c:v>
                </c:pt>
                <c:pt idx="188">
                  <c:v>41193</c:v>
                </c:pt>
                <c:pt idx="189">
                  <c:v>41194</c:v>
                </c:pt>
                <c:pt idx="190">
                  <c:v>41197</c:v>
                </c:pt>
                <c:pt idx="191">
                  <c:v>41198</c:v>
                </c:pt>
                <c:pt idx="192">
                  <c:v>41199</c:v>
                </c:pt>
                <c:pt idx="193">
                  <c:v>41200</c:v>
                </c:pt>
                <c:pt idx="194">
                  <c:v>41201</c:v>
                </c:pt>
                <c:pt idx="195">
                  <c:v>41204</c:v>
                </c:pt>
                <c:pt idx="196">
                  <c:v>41206</c:v>
                </c:pt>
                <c:pt idx="197">
                  <c:v>41207</c:v>
                </c:pt>
                <c:pt idx="198">
                  <c:v>41208</c:v>
                </c:pt>
                <c:pt idx="199">
                  <c:v>41211</c:v>
                </c:pt>
                <c:pt idx="200">
                  <c:v>41212</c:v>
                </c:pt>
                <c:pt idx="201">
                  <c:v>41213</c:v>
                </c:pt>
                <c:pt idx="202">
                  <c:v>41214</c:v>
                </c:pt>
                <c:pt idx="203">
                  <c:v>41215</c:v>
                </c:pt>
                <c:pt idx="204">
                  <c:v>41218</c:v>
                </c:pt>
                <c:pt idx="205">
                  <c:v>41219</c:v>
                </c:pt>
                <c:pt idx="206">
                  <c:v>41220</c:v>
                </c:pt>
                <c:pt idx="207">
                  <c:v>41221</c:v>
                </c:pt>
                <c:pt idx="208">
                  <c:v>41222</c:v>
                </c:pt>
                <c:pt idx="209">
                  <c:v>41225</c:v>
                </c:pt>
                <c:pt idx="210">
                  <c:v>41226</c:v>
                </c:pt>
                <c:pt idx="211">
                  <c:v>41227</c:v>
                </c:pt>
                <c:pt idx="212">
                  <c:v>41228</c:v>
                </c:pt>
                <c:pt idx="213">
                  <c:v>41229</c:v>
                </c:pt>
                <c:pt idx="214">
                  <c:v>41232</c:v>
                </c:pt>
                <c:pt idx="215">
                  <c:v>41233</c:v>
                </c:pt>
                <c:pt idx="216">
                  <c:v>41234</c:v>
                </c:pt>
                <c:pt idx="217">
                  <c:v>41235</c:v>
                </c:pt>
                <c:pt idx="218">
                  <c:v>41236</c:v>
                </c:pt>
                <c:pt idx="219">
                  <c:v>41239</c:v>
                </c:pt>
                <c:pt idx="220">
                  <c:v>41240</c:v>
                </c:pt>
                <c:pt idx="221">
                  <c:v>41241</c:v>
                </c:pt>
                <c:pt idx="222">
                  <c:v>41242</c:v>
                </c:pt>
                <c:pt idx="223">
                  <c:v>41243</c:v>
                </c:pt>
                <c:pt idx="224">
                  <c:v>41246</c:v>
                </c:pt>
                <c:pt idx="225">
                  <c:v>41247</c:v>
                </c:pt>
                <c:pt idx="226">
                  <c:v>41249</c:v>
                </c:pt>
                <c:pt idx="227">
                  <c:v>41250</c:v>
                </c:pt>
                <c:pt idx="228">
                  <c:v>41254</c:v>
                </c:pt>
                <c:pt idx="229">
                  <c:v>41255</c:v>
                </c:pt>
                <c:pt idx="230">
                  <c:v>41256</c:v>
                </c:pt>
                <c:pt idx="231">
                  <c:v>41257</c:v>
                </c:pt>
                <c:pt idx="232">
                  <c:v>41260</c:v>
                </c:pt>
                <c:pt idx="233">
                  <c:v>41261</c:v>
                </c:pt>
                <c:pt idx="234">
                  <c:v>41262</c:v>
                </c:pt>
                <c:pt idx="235">
                  <c:v>41263</c:v>
                </c:pt>
                <c:pt idx="236">
                  <c:v>41264</c:v>
                </c:pt>
                <c:pt idx="237">
                  <c:v>41267</c:v>
                </c:pt>
                <c:pt idx="238">
                  <c:v>41268</c:v>
                </c:pt>
                <c:pt idx="239">
                  <c:v>41269</c:v>
                </c:pt>
                <c:pt idx="240">
                  <c:v>41270</c:v>
                </c:pt>
                <c:pt idx="241">
                  <c:v>41271</c:v>
                </c:pt>
                <c:pt idx="242">
                  <c:v>41276</c:v>
                </c:pt>
                <c:pt idx="243">
                  <c:v>41277</c:v>
                </c:pt>
                <c:pt idx="244">
                  <c:v>41278</c:v>
                </c:pt>
                <c:pt idx="245">
                  <c:v>41281</c:v>
                </c:pt>
                <c:pt idx="246">
                  <c:v>41282</c:v>
                </c:pt>
                <c:pt idx="247">
                  <c:v>41283</c:v>
                </c:pt>
                <c:pt idx="248">
                  <c:v>41284</c:v>
                </c:pt>
                <c:pt idx="249">
                  <c:v>41285</c:v>
                </c:pt>
                <c:pt idx="250">
                  <c:v>41288</c:v>
                </c:pt>
                <c:pt idx="251">
                  <c:v>41289</c:v>
                </c:pt>
                <c:pt idx="252">
                  <c:v>41290</c:v>
                </c:pt>
                <c:pt idx="253">
                  <c:v>41291</c:v>
                </c:pt>
                <c:pt idx="254">
                  <c:v>41292</c:v>
                </c:pt>
                <c:pt idx="255">
                  <c:v>41295</c:v>
                </c:pt>
                <c:pt idx="256">
                  <c:v>41296</c:v>
                </c:pt>
                <c:pt idx="257">
                  <c:v>41297</c:v>
                </c:pt>
                <c:pt idx="258">
                  <c:v>41298</c:v>
                </c:pt>
                <c:pt idx="259">
                  <c:v>41299</c:v>
                </c:pt>
                <c:pt idx="260">
                  <c:v>41302</c:v>
                </c:pt>
                <c:pt idx="261">
                  <c:v>41303</c:v>
                </c:pt>
                <c:pt idx="262">
                  <c:v>41304</c:v>
                </c:pt>
                <c:pt idx="263">
                  <c:v>41305</c:v>
                </c:pt>
                <c:pt idx="264">
                  <c:v>41306</c:v>
                </c:pt>
                <c:pt idx="265">
                  <c:v>41309</c:v>
                </c:pt>
                <c:pt idx="266">
                  <c:v>41310</c:v>
                </c:pt>
                <c:pt idx="267">
                  <c:v>41311</c:v>
                </c:pt>
                <c:pt idx="268">
                  <c:v>41312</c:v>
                </c:pt>
                <c:pt idx="269">
                  <c:v>41313</c:v>
                </c:pt>
                <c:pt idx="270">
                  <c:v>41316</c:v>
                </c:pt>
                <c:pt idx="271">
                  <c:v>41317</c:v>
                </c:pt>
                <c:pt idx="272">
                  <c:v>41318</c:v>
                </c:pt>
                <c:pt idx="273">
                  <c:v>41319</c:v>
                </c:pt>
                <c:pt idx="274">
                  <c:v>41320</c:v>
                </c:pt>
                <c:pt idx="275">
                  <c:v>41323</c:v>
                </c:pt>
                <c:pt idx="276">
                  <c:v>41324</c:v>
                </c:pt>
                <c:pt idx="277">
                  <c:v>41325</c:v>
                </c:pt>
                <c:pt idx="278">
                  <c:v>41326</c:v>
                </c:pt>
                <c:pt idx="279">
                  <c:v>41327</c:v>
                </c:pt>
                <c:pt idx="280">
                  <c:v>41331</c:v>
                </c:pt>
                <c:pt idx="281">
                  <c:v>41332</c:v>
                </c:pt>
                <c:pt idx="282">
                  <c:v>41333</c:v>
                </c:pt>
                <c:pt idx="283">
                  <c:v>41334</c:v>
                </c:pt>
                <c:pt idx="284">
                  <c:v>41337</c:v>
                </c:pt>
                <c:pt idx="285">
                  <c:v>41338</c:v>
                </c:pt>
                <c:pt idx="286">
                  <c:v>41339</c:v>
                </c:pt>
                <c:pt idx="287">
                  <c:v>41340</c:v>
                </c:pt>
                <c:pt idx="288">
                  <c:v>41341</c:v>
                </c:pt>
                <c:pt idx="289">
                  <c:v>41344</c:v>
                </c:pt>
                <c:pt idx="290">
                  <c:v>41345</c:v>
                </c:pt>
                <c:pt idx="291">
                  <c:v>41346</c:v>
                </c:pt>
                <c:pt idx="292">
                  <c:v>41347</c:v>
                </c:pt>
                <c:pt idx="293">
                  <c:v>41348</c:v>
                </c:pt>
                <c:pt idx="294">
                  <c:v>41351</c:v>
                </c:pt>
                <c:pt idx="295">
                  <c:v>41352</c:v>
                </c:pt>
                <c:pt idx="296">
                  <c:v>41353</c:v>
                </c:pt>
                <c:pt idx="297">
                  <c:v>41354</c:v>
                </c:pt>
                <c:pt idx="298">
                  <c:v>41355</c:v>
                </c:pt>
                <c:pt idx="299">
                  <c:v>41358</c:v>
                </c:pt>
                <c:pt idx="300">
                  <c:v>41359</c:v>
                </c:pt>
                <c:pt idx="301">
                  <c:v>41360</c:v>
                </c:pt>
                <c:pt idx="302">
                  <c:v>41361</c:v>
                </c:pt>
                <c:pt idx="303">
                  <c:v>41362</c:v>
                </c:pt>
                <c:pt idx="304">
                  <c:v>41365</c:v>
                </c:pt>
                <c:pt idx="305">
                  <c:v>41366</c:v>
                </c:pt>
                <c:pt idx="306">
                  <c:v>41367</c:v>
                </c:pt>
                <c:pt idx="307">
                  <c:v>41368</c:v>
                </c:pt>
                <c:pt idx="308">
                  <c:v>41369</c:v>
                </c:pt>
                <c:pt idx="309">
                  <c:v>41373</c:v>
                </c:pt>
                <c:pt idx="310">
                  <c:v>41374</c:v>
                </c:pt>
                <c:pt idx="311">
                  <c:v>41375</c:v>
                </c:pt>
                <c:pt idx="312">
                  <c:v>41376</c:v>
                </c:pt>
                <c:pt idx="313">
                  <c:v>41381</c:v>
                </c:pt>
                <c:pt idx="314">
                  <c:v>41382</c:v>
                </c:pt>
                <c:pt idx="315">
                  <c:v>41383</c:v>
                </c:pt>
                <c:pt idx="316">
                  <c:v>41386</c:v>
                </c:pt>
                <c:pt idx="317">
                  <c:v>41387</c:v>
                </c:pt>
                <c:pt idx="318">
                  <c:v>41388</c:v>
                </c:pt>
                <c:pt idx="319">
                  <c:v>41389</c:v>
                </c:pt>
                <c:pt idx="320">
                  <c:v>41390</c:v>
                </c:pt>
                <c:pt idx="321">
                  <c:v>41393</c:v>
                </c:pt>
                <c:pt idx="322">
                  <c:v>41394</c:v>
                </c:pt>
                <c:pt idx="323">
                  <c:v>41396</c:v>
                </c:pt>
                <c:pt idx="324">
                  <c:v>41397</c:v>
                </c:pt>
                <c:pt idx="325">
                  <c:v>41401</c:v>
                </c:pt>
                <c:pt idx="326">
                  <c:v>41402</c:v>
                </c:pt>
                <c:pt idx="327">
                  <c:v>41403</c:v>
                </c:pt>
                <c:pt idx="328">
                  <c:v>41404</c:v>
                </c:pt>
                <c:pt idx="329">
                  <c:v>41407</c:v>
                </c:pt>
                <c:pt idx="330">
                  <c:v>41408</c:v>
                </c:pt>
                <c:pt idx="331">
                  <c:v>41409</c:v>
                </c:pt>
                <c:pt idx="332">
                  <c:v>41410</c:v>
                </c:pt>
                <c:pt idx="333">
                  <c:v>41411</c:v>
                </c:pt>
                <c:pt idx="334">
                  <c:v>41414</c:v>
                </c:pt>
                <c:pt idx="335">
                  <c:v>41415</c:v>
                </c:pt>
                <c:pt idx="336">
                  <c:v>41416</c:v>
                </c:pt>
                <c:pt idx="337">
                  <c:v>41417</c:v>
                </c:pt>
                <c:pt idx="338">
                  <c:v>41421</c:v>
                </c:pt>
                <c:pt idx="339">
                  <c:v>41422</c:v>
                </c:pt>
                <c:pt idx="340">
                  <c:v>41423</c:v>
                </c:pt>
                <c:pt idx="341">
                  <c:v>41424</c:v>
                </c:pt>
                <c:pt idx="342">
                  <c:v>41425</c:v>
                </c:pt>
                <c:pt idx="343">
                  <c:v>41428</c:v>
                </c:pt>
                <c:pt idx="344">
                  <c:v>41429</c:v>
                </c:pt>
                <c:pt idx="345">
                  <c:v>41430</c:v>
                </c:pt>
                <c:pt idx="346">
                  <c:v>41431</c:v>
                </c:pt>
                <c:pt idx="347">
                  <c:v>41432</c:v>
                </c:pt>
                <c:pt idx="348">
                  <c:v>41435</c:v>
                </c:pt>
                <c:pt idx="349">
                  <c:v>41436</c:v>
                </c:pt>
                <c:pt idx="350">
                  <c:v>41437</c:v>
                </c:pt>
                <c:pt idx="351">
                  <c:v>41438</c:v>
                </c:pt>
                <c:pt idx="352">
                  <c:v>41439</c:v>
                </c:pt>
                <c:pt idx="353">
                  <c:v>41442</c:v>
                </c:pt>
                <c:pt idx="354">
                  <c:v>41443</c:v>
                </c:pt>
                <c:pt idx="355">
                  <c:v>41444</c:v>
                </c:pt>
                <c:pt idx="356">
                  <c:v>41445</c:v>
                </c:pt>
                <c:pt idx="357">
                  <c:v>41446</c:v>
                </c:pt>
                <c:pt idx="358">
                  <c:v>41449</c:v>
                </c:pt>
                <c:pt idx="359">
                  <c:v>41450</c:v>
                </c:pt>
                <c:pt idx="360">
                  <c:v>41451</c:v>
                </c:pt>
                <c:pt idx="361">
                  <c:v>41452</c:v>
                </c:pt>
                <c:pt idx="362">
                  <c:v>41453</c:v>
                </c:pt>
                <c:pt idx="363">
                  <c:v>41457</c:v>
                </c:pt>
                <c:pt idx="364">
                  <c:v>41458</c:v>
                </c:pt>
                <c:pt idx="365">
                  <c:v>41459</c:v>
                </c:pt>
                <c:pt idx="366">
                  <c:v>41460</c:v>
                </c:pt>
                <c:pt idx="367">
                  <c:v>41463</c:v>
                </c:pt>
                <c:pt idx="368">
                  <c:v>41464</c:v>
                </c:pt>
                <c:pt idx="369">
                  <c:v>41465</c:v>
                </c:pt>
                <c:pt idx="370">
                  <c:v>41466</c:v>
                </c:pt>
                <c:pt idx="371">
                  <c:v>41467</c:v>
                </c:pt>
                <c:pt idx="372">
                  <c:v>41470</c:v>
                </c:pt>
                <c:pt idx="373">
                  <c:v>41471</c:v>
                </c:pt>
                <c:pt idx="374">
                  <c:v>41472</c:v>
                </c:pt>
                <c:pt idx="375">
                  <c:v>41473</c:v>
                </c:pt>
                <c:pt idx="376">
                  <c:v>41474</c:v>
                </c:pt>
                <c:pt idx="377">
                  <c:v>41478</c:v>
                </c:pt>
                <c:pt idx="378">
                  <c:v>41479</c:v>
                </c:pt>
                <c:pt idx="379">
                  <c:v>41480</c:v>
                </c:pt>
                <c:pt idx="380">
                  <c:v>41481</c:v>
                </c:pt>
                <c:pt idx="381">
                  <c:v>41484</c:v>
                </c:pt>
                <c:pt idx="382">
                  <c:v>41485</c:v>
                </c:pt>
                <c:pt idx="383">
                  <c:v>41486</c:v>
                </c:pt>
                <c:pt idx="384">
                  <c:v>41487</c:v>
                </c:pt>
                <c:pt idx="385">
                  <c:v>41488</c:v>
                </c:pt>
                <c:pt idx="386">
                  <c:v>41491</c:v>
                </c:pt>
                <c:pt idx="387">
                  <c:v>41492</c:v>
                </c:pt>
                <c:pt idx="388">
                  <c:v>41493</c:v>
                </c:pt>
                <c:pt idx="389">
                  <c:v>41494</c:v>
                </c:pt>
                <c:pt idx="390">
                  <c:v>41495</c:v>
                </c:pt>
                <c:pt idx="391">
                  <c:v>41499</c:v>
                </c:pt>
                <c:pt idx="392">
                  <c:v>41500</c:v>
                </c:pt>
                <c:pt idx="393">
                  <c:v>41501</c:v>
                </c:pt>
                <c:pt idx="394">
                  <c:v>41502</c:v>
                </c:pt>
                <c:pt idx="395">
                  <c:v>41505</c:v>
                </c:pt>
                <c:pt idx="396">
                  <c:v>41506</c:v>
                </c:pt>
                <c:pt idx="397">
                  <c:v>41507</c:v>
                </c:pt>
                <c:pt idx="398">
                  <c:v>41508</c:v>
                </c:pt>
                <c:pt idx="399">
                  <c:v>41509</c:v>
                </c:pt>
                <c:pt idx="400">
                  <c:v>41512</c:v>
                </c:pt>
                <c:pt idx="401">
                  <c:v>41513</c:v>
                </c:pt>
                <c:pt idx="402">
                  <c:v>41514</c:v>
                </c:pt>
                <c:pt idx="403">
                  <c:v>41515</c:v>
                </c:pt>
                <c:pt idx="404">
                  <c:v>41516</c:v>
                </c:pt>
                <c:pt idx="405">
                  <c:v>41519</c:v>
                </c:pt>
                <c:pt idx="406">
                  <c:v>41520</c:v>
                </c:pt>
                <c:pt idx="407">
                  <c:v>41521</c:v>
                </c:pt>
                <c:pt idx="408">
                  <c:v>41522</c:v>
                </c:pt>
                <c:pt idx="409">
                  <c:v>41523</c:v>
                </c:pt>
                <c:pt idx="410">
                  <c:v>41526</c:v>
                </c:pt>
                <c:pt idx="411">
                  <c:v>41527</c:v>
                </c:pt>
                <c:pt idx="412">
                  <c:v>41528</c:v>
                </c:pt>
                <c:pt idx="413">
                  <c:v>41529</c:v>
                </c:pt>
                <c:pt idx="414">
                  <c:v>41530</c:v>
                </c:pt>
                <c:pt idx="415">
                  <c:v>41533</c:v>
                </c:pt>
                <c:pt idx="416">
                  <c:v>41534</c:v>
                </c:pt>
                <c:pt idx="417">
                  <c:v>41535</c:v>
                </c:pt>
                <c:pt idx="418">
                  <c:v>41536</c:v>
                </c:pt>
                <c:pt idx="419">
                  <c:v>41537</c:v>
                </c:pt>
                <c:pt idx="420">
                  <c:v>41540</c:v>
                </c:pt>
                <c:pt idx="421">
                  <c:v>41541</c:v>
                </c:pt>
                <c:pt idx="422">
                  <c:v>41542</c:v>
                </c:pt>
                <c:pt idx="423">
                  <c:v>41543</c:v>
                </c:pt>
                <c:pt idx="424">
                  <c:v>41544</c:v>
                </c:pt>
                <c:pt idx="425">
                  <c:v>41547</c:v>
                </c:pt>
                <c:pt idx="426">
                  <c:v>41548</c:v>
                </c:pt>
                <c:pt idx="427">
                  <c:v>41549</c:v>
                </c:pt>
                <c:pt idx="428">
                  <c:v>41550</c:v>
                </c:pt>
                <c:pt idx="429">
                  <c:v>41551</c:v>
                </c:pt>
                <c:pt idx="430">
                  <c:v>41554</c:v>
                </c:pt>
                <c:pt idx="431">
                  <c:v>41555</c:v>
                </c:pt>
                <c:pt idx="432">
                  <c:v>41556</c:v>
                </c:pt>
                <c:pt idx="433">
                  <c:v>41557</c:v>
                </c:pt>
                <c:pt idx="434">
                  <c:v>41558</c:v>
                </c:pt>
                <c:pt idx="435">
                  <c:v>41561</c:v>
                </c:pt>
                <c:pt idx="436">
                  <c:v>41562</c:v>
                </c:pt>
                <c:pt idx="437">
                  <c:v>41563</c:v>
                </c:pt>
                <c:pt idx="438">
                  <c:v>41564</c:v>
                </c:pt>
                <c:pt idx="439">
                  <c:v>41565</c:v>
                </c:pt>
                <c:pt idx="440">
                  <c:v>41568</c:v>
                </c:pt>
                <c:pt idx="441">
                  <c:v>41569</c:v>
                </c:pt>
                <c:pt idx="442">
                  <c:v>41571</c:v>
                </c:pt>
                <c:pt idx="443">
                  <c:v>41572</c:v>
                </c:pt>
                <c:pt idx="444">
                  <c:v>41575</c:v>
                </c:pt>
                <c:pt idx="445">
                  <c:v>41576</c:v>
                </c:pt>
                <c:pt idx="446">
                  <c:v>41577</c:v>
                </c:pt>
                <c:pt idx="447">
                  <c:v>41578</c:v>
                </c:pt>
                <c:pt idx="448">
                  <c:v>41579</c:v>
                </c:pt>
                <c:pt idx="449">
                  <c:v>41582</c:v>
                </c:pt>
                <c:pt idx="450">
                  <c:v>41583</c:v>
                </c:pt>
                <c:pt idx="451">
                  <c:v>41584</c:v>
                </c:pt>
                <c:pt idx="452">
                  <c:v>41585</c:v>
                </c:pt>
                <c:pt idx="453">
                  <c:v>41586</c:v>
                </c:pt>
                <c:pt idx="454">
                  <c:v>41589</c:v>
                </c:pt>
                <c:pt idx="455">
                  <c:v>41590</c:v>
                </c:pt>
                <c:pt idx="456">
                  <c:v>41591</c:v>
                </c:pt>
                <c:pt idx="457">
                  <c:v>41592</c:v>
                </c:pt>
                <c:pt idx="458">
                  <c:v>41593</c:v>
                </c:pt>
                <c:pt idx="459">
                  <c:v>41596</c:v>
                </c:pt>
                <c:pt idx="460">
                  <c:v>41597</c:v>
                </c:pt>
                <c:pt idx="461">
                  <c:v>41598</c:v>
                </c:pt>
                <c:pt idx="462">
                  <c:v>41599</c:v>
                </c:pt>
                <c:pt idx="463">
                  <c:v>41600</c:v>
                </c:pt>
                <c:pt idx="464">
                  <c:v>41603</c:v>
                </c:pt>
                <c:pt idx="465">
                  <c:v>41604</c:v>
                </c:pt>
                <c:pt idx="466">
                  <c:v>41605</c:v>
                </c:pt>
                <c:pt idx="467">
                  <c:v>41606</c:v>
                </c:pt>
                <c:pt idx="468">
                  <c:v>41607</c:v>
                </c:pt>
                <c:pt idx="469">
                  <c:v>41610</c:v>
                </c:pt>
                <c:pt idx="470">
                  <c:v>41611</c:v>
                </c:pt>
                <c:pt idx="471">
                  <c:v>41612</c:v>
                </c:pt>
                <c:pt idx="472">
                  <c:v>41614</c:v>
                </c:pt>
                <c:pt idx="473">
                  <c:v>41617</c:v>
                </c:pt>
                <c:pt idx="474">
                  <c:v>41619</c:v>
                </c:pt>
                <c:pt idx="475">
                  <c:v>41620</c:v>
                </c:pt>
                <c:pt idx="476">
                  <c:v>41621</c:v>
                </c:pt>
                <c:pt idx="477">
                  <c:v>41624</c:v>
                </c:pt>
                <c:pt idx="478">
                  <c:v>41625</c:v>
                </c:pt>
                <c:pt idx="479">
                  <c:v>41626</c:v>
                </c:pt>
                <c:pt idx="480">
                  <c:v>41627</c:v>
                </c:pt>
                <c:pt idx="481">
                  <c:v>41628</c:v>
                </c:pt>
                <c:pt idx="482">
                  <c:v>41631</c:v>
                </c:pt>
                <c:pt idx="483">
                  <c:v>41632</c:v>
                </c:pt>
                <c:pt idx="484">
                  <c:v>41633</c:v>
                </c:pt>
                <c:pt idx="485">
                  <c:v>41634</c:v>
                </c:pt>
                <c:pt idx="486">
                  <c:v>41635</c:v>
                </c:pt>
                <c:pt idx="487">
                  <c:v>41641</c:v>
                </c:pt>
                <c:pt idx="488">
                  <c:v>41642</c:v>
                </c:pt>
                <c:pt idx="489">
                  <c:v>41645</c:v>
                </c:pt>
                <c:pt idx="490">
                  <c:v>41646</c:v>
                </c:pt>
                <c:pt idx="491">
                  <c:v>41647</c:v>
                </c:pt>
                <c:pt idx="492">
                  <c:v>41648</c:v>
                </c:pt>
                <c:pt idx="493">
                  <c:v>41649</c:v>
                </c:pt>
                <c:pt idx="494">
                  <c:v>41652</c:v>
                </c:pt>
                <c:pt idx="495">
                  <c:v>41653</c:v>
                </c:pt>
                <c:pt idx="496">
                  <c:v>41654</c:v>
                </c:pt>
                <c:pt idx="497">
                  <c:v>41655</c:v>
                </c:pt>
                <c:pt idx="498">
                  <c:v>41656</c:v>
                </c:pt>
                <c:pt idx="499">
                  <c:v>41659</c:v>
                </c:pt>
                <c:pt idx="500">
                  <c:v>41660</c:v>
                </c:pt>
                <c:pt idx="501">
                  <c:v>41661</c:v>
                </c:pt>
                <c:pt idx="502">
                  <c:v>41662</c:v>
                </c:pt>
                <c:pt idx="503">
                  <c:v>41663</c:v>
                </c:pt>
                <c:pt idx="504">
                  <c:v>41666</c:v>
                </c:pt>
                <c:pt idx="505">
                  <c:v>41667</c:v>
                </c:pt>
                <c:pt idx="506">
                  <c:v>41668</c:v>
                </c:pt>
                <c:pt idx="507">
                  <c:v>41669</c:v>
                </c:pt>
                <c:pt idx="508">
                  <c:v>41670</c:v>
                </c:pt>
                <c:pt idx="509">
                  <c:v>41673</c:v>
                </c:pt>
                <c:pt idx="510">
                  <c:v>41674</c:v>
                </c:pt>
                <c:pt idx="511">
                  <c:v>41675</c:v>
                </c:pt>
                <c:pt idx="512">
                  <c:v>41676</c:v>
                </c:pt>
                <c:pt idx="513">
                  <c:v>41677</c:v>
                </c:pt>
                <c:pt idx="514">
                  <c:v>41680</c:v>
                </c:pt>
                <c:pt idx="515">
                  <c:v>41681</c:v>
                </c:pt>
                <c:pt idx="516">
                  <c:v>41682</c:v>
                </c:pt>
                <c:pt idx="517">
                  <c:v>41683</c:v>
                </c:pt>
                <c:pt idx="518">
                  <c:v>41687</c:v>
                </c:pt>
                <c:pt idx="519">
                  <c:v>41688</c:v>
                </c:pt>
                <c:pt idx="520">
                  <c:v>41689</c:v>
                </c:pt>
                <c:pt idx="521">
                  <c:v>41690</c:v>
                </c:pt>
                <c:pt idx="522">
                  <c:v>41691</c:v>
                </c:pt>
                <c:pt idx="523">
                  <c:v>41694</c:v>
                </c:pt>
                <c:pt idx="524">
                  <c:v>41695</c:v>
                </c:pt>
                <c:pt idx="525">
                  <c:v>41696</c:v>
                </c:pt>
                <c:pt idx="526">
                  <c:v>41697</c:v>
                </c:pt>
                <c:pt idx="527">
                  <c:v>41698</c:v>
                </c:pt>
                <c:pt idx="528">
                  <c:v>41701</c:v>
                </c:pt>
                <c:pt idx="529">
                  <c:v>41702</c:v>
                </c:pt>
                <c:pt idx="530">
                  <c:v>41703</c:v>
                </c:pt>
                <c:pt idx="531">
                  <c:v>41704</c:v>
                </c:pt>
                <c:pt idx="532">
                  <c:v>41705</c:v>
                </c:pt>
                <c:pt idx="533">
                  <c:v>41708</c:v>
                </c:pt>
                <c:pt idx="534">
                  <c:v>41709</c:v>
                </c:pt>
                <c:pt idx="535">
                  <c:v>41710</c:v>
                </c:pt>
                <c:pt idx="536">
                  <c:v>41711</c:v>
                </c:pt>
                <c:pt idx="537">
                  <c:v>41712</c:v>
                </c:pt>
                <c:pt idx="538">
                  <c:v>41715</c:v>
                </c:pt>
                <c:pt idx="539">
                  <c:v>41716</c:v>
                </c:pt>
                <c:pt idx="540">
                  <c:v>41717</c:v>
                </c:pt>
                <c:pt idx="541">
                  <c:v>41718</c:v>
                </c:pt>
                <c:pt idx="542">
                  <c:v>41719</c:v>
                </c:pt>
                <c:pt idx="543">
                  <c:v>41722</c:v>
                </c:pt>
                <c:pt idx="544">
                  <c:v>41723</c:v>
                </c:pt>
                <c:pt idx="545">
                  <c:v>41724</c:v>
                </c:pt>
                <c:pt idx="546">
                  <c:v>41725</c:v>
                </c:pt>
                <c:pt idx="547">
                  <c:v>41726</c:v>
                </c:pt>
                <c:pt idx="548">
                  <c:v>41729</c:v>
                </c:pt>
                <c:pt idx="549">
                  <c:v>41730</c:v>
                </c:pt>
                <c:pt idx="550">
                  <c:v>41731</c:v>
                </c:pt>
                <c:pt idx="551">
                  <c:v>41732</c:v>
                </c:pt>
                <c:pt idx="552">
                  <c:v>41733</c:v>
                </c:pt>
                <c:pt idx="553">
                  <c:v>41737</c:v>
                </c:pt>
                <c:pt idx="554">
                  <c:v>41738</c:v>
                </c:pt>
                <c:pt idx="555">
                  <c:v>41739</c:v>
                </c:pt>
                <c:pt idx="556">
                  <c:v>41740</c:v>
                </c:pt>
                <c:pt idx="557">
                  <c:v>41745</c:v>
                </c:pt>
                <c:pt idx="558">
                  <c:v>41746</c:v>
                </c:pt>
                <c:pt idx="559">
                  <c:v>41747</c:v>
                </c:pt>
                <c:pt idx="560">
                  <c:v>41750</c:v>
                </c:pt>
                <c:pt idx="561">
                  <c:v>41751</c:v>
                </c:pt>
                <c:pt idx="562">
                  <c:v>41752</c:v>
                </c:pt>
                <c:pt idx="563">
                  <c:v>41753</c:v>
                </c:pt>
                <c:pt idx="564">
                  <c:v>41754</c:v>
                </c:pt>
                <c:pt idx="565">
                  <c:v>41757</c:v>
                </c:pt>
                <c:pt idx="566">
                  <c:v>41758</c:v>
                </c:pt>
                <c:pt idx="567">
                  <c:v>41759</c:v>
                </c:pt>
                <c:pt idx="568">
                  <c:v>41761</c:v>
                </c:pt>
                <c:pt idx="569">
                  <c:v>41765</c:v>
                </c:pt>
                <c:pt idx="570">
                  <c:v>41766</c:v>
                </c:pt>
                <c:pt idx="571">
                  <c:v>41767</c:v>
                </c:pt>
                <c:pt idx="572">
                  <c:v>41768</c:v>
                </c:pt>
                <c:pt idx="573">
                  <c:v>41771</c:v>
                </c:pt>
                <c:pt idx="574">
                  <c:v>41773</c:v>
                </c:pt>
                <c:pt idx="575">
                  <c:v>41774</c:v>
                </c:pt>
                <c:pt idx="576">
                  <c:v>41775</c:v>
                </c:pt>
                <c:pt idx="577">
                  <c:v>41778</c:v>
                </c:pt>
                <c:pt idx="578">
                  <c:v>41779</c:v>
                </c:pt>
                <c:pt idx="579">
                  <c:v>41780</c:v>
                </c:pt>
                <c:pt idx="580">
                  <c:v>41781</c:v>
                </c:pt>
                <c:pt idx="581">
                  <c:v>41782</c:v>
                </c:pt>
                <c:pt idx="582">
                  <c:v>41785</c:v>
                </c:pt>
                <c:pt idx="583">
                  <c:v>41786</c:v>
                </c:pt>
                <c:pt idx="584">
                  <c:v>41787</c:v>
                </c:pt>
                <c:pt idx="585">
                  <c:v>41788</c:v>
                </c:pt>
                <c:pt idx="586">
                  <c:v>41789</c:v>
                </c:pt>
                <c:pt idx="587">
                  <c:v>41792</c:v>
                </c:pt>
                <c:pt idx="588">
                  <c:v>41793</c:v>
                </c:pt>
                <c:pt idx="589">
                  <c:v>41794</c:v>
                </c:pt>
                <c:pt idx="590">
                  <c:v>41795</c:v>
                </c:pt>
                <c:pt idx="591">
                  <c:v>41796</c:v>
                </c:pt>
                <c:pt idx="592">
                  <c:v>41799</c:v>
                </c:pt>
                <c:pt idx="593">
                  <c:v>41800</c:v>
                </c:pt>
                <c:pt idx="594">
                  <c:v>41801</c:v>
                </c:pt>
                <c:pt idx="595">
                  <c:v>41802</c:v>
                </c:pt>
                <c:pt idx="596">
                  <c:v>41803</c:v>
                </c:pt>
                <c:pt idx="597">
                  <c:v>41806</c:v>
                </c:pt>
                <c:pt idx="598">
                  <c:v>41807</c:v>
                </c:pt>
                <c:pt idx="599">
                  <c:v>41808</c:v>
                </c:pt>
                <c:pt idx="600">
                  <c:v>41809</c:v>
                </c:pt>
                <c:pt idx="601">
                  <c:v>41810</c:v>
                </c:pt>
                <c:pt idx="602">
                  <c:v>41813</c:v>
                </c:pt>
                <c:pt idx="603">
                  <c:v>41814</c:v>
                </c:pt>
                <c:pt idx="604">
                  <c:v>41815</c:v>
                </c:pt>
                <c:pt idx="605">
                  <c:v>41816</c:v>
                </c:pt>
                <c:pt idx="606">
                  <c:v>41817</c:v>
                </c:pt>
                <c:pt idx="607">
                  <c:v>41820</c:v>
                </c:pt>
                <c:pt idx="608">
                  <c:v>41822</c:v>
                </c:pt>
                <c:pt idx="609">
                  <c:v>41823</c:v>
                </c:pt>
                <c:pt idx="610">
                  <c:v>41824</c:v>
                </c:pt>
                <c:pt idx="611">
                  <c:v>41827</c:v>
                </c:pt>
                <c:pt idx="612">
                  <c:v>41828</c:v>
                </c:pt>
                <c:pt idx="613">
                  <c:v>41829</c:v>
                </c:pt>
                <c:pt idx="614">
                  <c:v>41830</c:v>
                </c:pt>
                <c:pt idx="615">
                  <c:v>41834</c:v>
                </c:pt>
                <c:pt idx="616">
                  <c:v>41835</c:v>
                </c:pt>
                <c:pt idx="617">
                  <c:v>41836</c:v>
                </c:pt>
                <c:pt idx="618">
                  <c:v>41837</c:v>
                </c:pt>
                <c:pt idx="619">
                  <c:v>41838</c:v>
                </c:pt>
                <c:pt idx="620">
                  <c:v>41841</c:v>
                </c:pt>
                <c:pt idx="621">
                  <c:v>41842</c:v>
                </c:pt>
                <c:pt idx="622">
                  <c:v>41843</c:v>
                </c:pt>
                <c:pt idx="623">
                  <c:v>41844</c:v>
                </c:pt>
                <c:pt idx="624">
                  <c:v>41845</c:v>
                </c:pt>
                <c:pt idx="625">
                  <c:v>41848</c:v>
                </c:pt>
                <c:pt idx="626">
                  <c:v>41849</c:v>
                </c:pt>
                <c:pt idx="627">
                  <c:v>41850</c:v>
                </c:pt>
                <c:pt idx="628">
                  <c:v>41851</c:v>
                </c:pt>
                <c:pt idx="629">
                  <c:v>41852</c:v>
                </c:pt>
                <c:pt idx="630">
                  <c:v>41855</c:v>
                </c:pt>
                <c:pt idx="631">
                  <c:v>41856</c:v>
                </c:pt>
                <c:pt idx="632">
                  <c:v>41857</c:v>
                </c:pt>
                <c:pt idx="633">
                  <c:v>41858</c:v>
                </c:pt>
                <c:pt idx="634">
                  <c:v>41859</c:v>
                </c:pt>
                <c:pt idx="635">
                  <c:v>41864</c:v>
                </c:pt>
                <c:pt idx="636">
                  <c:v>41865</c:v>
                </c:pt>
                <c:pt idx="637">
                  <c:v>41866</c:v>
                </c:pt>
                <c:pt idx="638">
                  <c:v>41869</c:v>
                </c:pt>
                <c:pt idx="639">
                  <c:v>41870</c:v>
                </c:pt>
                <c:pt idx="640">
                  <c:v>41871</c:v>
                </c:pt>
                <c:pt idx="641">
                  <c:v>41872</c:v>
                </c:pt>
                <c:pt idx="642">
                  <c:v>41873</c:v>
                </c:pt>
                <c:pt idx="643">
                  <c:v>41876</c:v>
                </c:pt>
                <c:pt idx="644">
                  <c:v>41877</c:v>
                </c:pt>
                <c:pt idx="645">
                  <c:v>41878</c:v>
                </c:pt>
                <c:pt idx="646">
                  <c:v>41879</c:v>
                </c:pt>
                <c:pt idx="647">
                  <c:v>41880</c:v>
                </c:pt>
                <c:pt idx="648">
                  <c:v>41883</c:v>
                </c:pt>
                <c:pt idx="649">
                  <c:v>41884</c:v>
                </c:pt>
                <c:pt idx="650">
                  <c:v>41885</c:v>
                </c:pt>
                <c:pt idx="651">
                  <c:v>41886</c:v>
                </c:pt>
                <c:pt idx="652">
                  <c:v>41887</c:v>
                </c:pt>
                <c:pt idx="653">
                  <c:v>41890</c:v>
                </c:pt>
                <c:pt idx="654">
                  <c:v>41891</c:v>
                </c:pt>
                <c:pt idx="655">
                  <c:v>41892</c:v>
                </c:pt>
                <c:pt idx="656">
                  <c:v>41893</c:v>
                </c:pt>
                <c:pt idx="657">
                  <c:v>41894</c:v>
                </c:pt>
                <c:pt idx="658">
                  <c:v>41897</c:v>
                </c:pt>
                <c:pt idx="659">
                  <c:v>41898</c:v>
                </c:pt>
                <c:pt idx="660">
                  <c:v>41899</c:v>
                </c:pt>
                <c:pt idx="661">
                  <c:v>41900</c:v>
                </c:pt>
                <c:pt idx="662">
                  <c:v>41901</c:v>
                </c:pt>
                <c:pt idx="663">
                  <c:v>41904</c:v>
                </c:pt>
                <c:pt idx="664">
                  <c:v>41905</c:v>
                </c:pt>
                <c:pt idx="665">
                  <c:v>41906</c:v>
                </c:pt>
                <c:pt idx="666">
                  <c:v>41907</c:v>
                </c:pt>
                <c:pt idx="667">
                  <c:v>41908</c:v>
                </c:pt>
                <c:pt idx="668">
                  <c:v>41911</c:v>
                </c:pt>
                <c:pt idx="669">
                  <c:v>41912</c:v>
                </c:pt>
                <c:pt idx="670">
                  <c:v>41913</c:v>
                </c:pt>
                <c:pt idx="671">
                  <c:v>41914</c:v>
                </c:pt>
                <c:pt idx="672">
                  <c:v>41915</c:v>
                </c:pt>
                <c:pt idx="673">
                  <c:v>41918</c:v>
                </c:pt>
                <c:pt idx="674">
                  <c:v>41919</c:v>
                </c:pt>
                <c:pt idx="675">
                  <c:v>41920</c:v>
                </c:pt>
                <c:pt idx="676">
                  <c:v>41921</c:v>
                </c:pt>
                <c:pt idx="677">
                  <c:v>41922</c:v>
                </c:pt>
                <c:pt idx="678">
                  <c:v>41925</c:v>
                </c:pt>
                <c:pt idx="679">
                  <c:v>41926</c:v>
                </c:pt>
                <c:pt idx="680">
                  <c:v>41927</c:v>
                </c:pt>
                <c:pt idx="681">
                  <c:v>41928</c:v>
                </c:pt>
                <c:pt idx="682">
                  <c:v>41929</c:v>
                </c:pt>
                <c:pt idx="683">
                  <c:v>41932</c:v>
                </c:pt>
                <c:pt idx="684">
                  <c:v>41933</c:v>
                </c:pt>
                <c:pt idx="685">
                  <c:v>41934</c:v>
                </c:pt>
                <c:pt idx="686">
                  <c:v>41936</c:v>
                </c:pt>
                <c:pt idx="687">
                  <c:v>41939</c:v>
                </c:pt>
                <c:pt idx="688">
                  <c:v>41940</c:v>
                </c:pt>
                <c:pt idx="689">
                  <c:v>41941</c:v>
                </c:pt>
                <c:pt idx="690">
                  <c:v>41942</c:v>
                </c:pt>
                <c:pt idx="691">
                  <c:v>41943</c:v>
                </c:pt>
                <c:pt idx="692">
                  <c:v>41946</c:v>
                </c:pt>
                <c:pt idx="693">
                  <c:v>41947</c:v>
                </c:pt>
                <c:pt idx="694">
                  <c:v>41948</c:v>
                </c:pt>
                <c:pt idx="695">
                  <c:v>41949</c:v>
                </c:pt>
                <c:pt idx="696">
                  <c:v>41950</c:v>
                </c:pt>
                <c:pt idx="697">
                  <c:v>41953</c:v>
                </c:pt>
                <c:pt idx="698">
                  <c:v>41954</c:v>
                </c:pt>
                <c:pt idx="699">
                  <c:v>41955</c:v>
                </c:pt>
                <c:pt idx="700">
                  <c:v>41956</c:v>
                </c:pt>
                <c:pt idx="701">
                  <c:v>41957</c:v>
                </c:pt>
                <c:pt idx="702">
                  <c:v>41960</c:v>
                </c:pt>
                <c:pt idx="703">
                  <c:v>41961</c:v>
                </c:pt>
                <c:pt idx="704">
                  <c:v>41962</c:v>
                </c:pt>
                <c:pt idx="705">
                  <c:v>41963</c:v>
                </c:pt>
                <c:pt idx="706">
                  <c:v>41964</c:v>
                </c:pt>
                <c:pt idx="707">
                  <c:v>41967</c:v>
                </c:pt>
                <c:pt idx="708">
                  <c:v>41968</c:v>
                </c:pt>
                <c:pt idx="709">
                  <c:v>41969</c:v>
                </c:pt>
                <c:pt idx="710">
                  <c:v>41970</c:v>
                </c:pt>
                <c:pt idx="711">
                  <c:v>41971</c:v>
                </c:pt>
                <c:pt idx="712">
                  <c:v>41974</c:v>
                </c:pt>
                <c:pt idx="713">
                  <c:v>41975</c:v>
                </c:pt>
                <c:pt idx="714">
                  <c:v>41976</c:v>
                </c:pt>
                <c:pt idx="715">
                  <c:v>41977</c:v>
                </c:pt>
                <c:pt idx="716">
                  <c:v>41981</c:v>
                </c:pt>
                <c:pt idx="717">
                  <c:v>41982</c:v>
                </c:pt>
                <c:pt idx="718">
                  <c:v>41984</c:v>
                </c:pt>
                <c:pt idx="719">
                  <c:v>41985</c:v>
                </c:pt>
                <c:pt idx="720">
                  <c:v>41988</c:v>
                </c:pt>
                <c:pt idx="721">
                  <c:v>41989</c:v>
                </c:pt>
                <c:pt idx="722">
                  <c:v>41990</c:v>
                </c:pt>
                <c:pt idx="723">
                  <c:v>41991</c:v>
                </c:pt>
                <c:pt idx="724">
                  <c:v>41992</c:v>
                </c:pt>
                <c:pt idx="725">
                  <c:v>41995</c:v>
                </c:pt>
                <c:pt idx="726">
                  <c:v>41996</c:v>
                </c:pt>
                <c:pt idx="727">
                  <c:v>41997</c:v>
                </c:pt>
                <c:pt idx="728">
                  <c:v>41998</c:v>
                </c:pt>
                <c:pt idx="729">
                  <c:v>42002</c:v>
                </c:pt>
                <c:pt idx="730">
                  <c:v>42003</c:v>
                </c:pt>
                <c:pt idx="731">
                  <c:v>42009</c:v>
                </c:pt>
                <c:pt idx="732">
                  <c:v>42010</c:v>
                </c:pt>
                <c:pt idx="733">
                  <c:v>42011</c:v>
                </c:pt>
                <c:pt idx="734">
                  <c:v>42012</c:v>
                </c:pt>
                <c:pt idx="735">
                  <c:v>42013</c:v>
                </c:pt>
                <c:pt idx="736">
                  <c:v>42016</c:v>
                </c:pt>
                <c:pt idx="737">
                  <c:v>42017</c:v>
                </c:pt>
                <c:pt idx="738">
                  <c:v>42018</c:v>
                </c:pt>
                <c:pt idx="739">
                  <c:v>42019</c:v>
                </c:pt>
                <c:pt idx="740">
                  <c:v>42020</c:v>
                </c:pt>
                <c:pt idx="741">
                  <c:v>42023</c:v>
                </c:pt>
                <c:pt idx="742">
                  <c:v>42024</c:v>
                </c:pt>
                <c:pt idx="743">
                  <c:v>42025</c:v>
                </c:pt>
                <c:pt idx="744">
                  <c:v>42026</c:v>
                </c:pt>
                <c:pt idx="745">
                  <c:v>42027</c:v>
                </c:pt>
                <c:pt idx="746">
                  <c:v>42030</c:v>
                </c:pt>
                <c:pt idx="747">
                  <c:v>42031</c:v>
                </c:pt>
                <c:pt idx="748">
                  <c:v>42032</c:v>
                </c:pt>
                <c:pt idx="749">
                  <c:v>42033</c:v>
                </c:pt>
                <c:pt idx="750">
                  <c:v>42034</c:v>
                </c:pt>
                <c:pt idx="751">
                  <c:v>42037</c:v>
                </c:pt>
                <c:pt idx="752">
                  <c:v>42038</c:v>
                </c:pt>
                <c:pt idx="753">
                  <c:v>42039</c:v>
                </c:pt>
                <c:pt idx="754">
                  <c:v>42040</c:v>
                </c:pt>
                <c:pt idx="755">
                  <c:v>42041</c:v>
                </c:pt>
                <c:pt idx="756">
                  <c:v>42044</c:v>
                </c:pt>
                <c:pt idx="757">
                  <c:v>42045</c:v>
                </c:pt>
                <c:pt idx="758">
                  <c:v>42046</c:v>
                </c:pt>
                <c:pt idx="759">
                  <c:v>42047</c:v>
                </c:pt>
                <c:pt idx="760">
                  <c:v>42048</c:v>
                </c:pt>
                <c:pt idx="761">
                  <c:v>42051</c:v>
                </c:pt>
                <c:pt idx="762">
                  <c:v>42052</c:v>
                </c:pt>
                <c:pt idx="763">
                  <c:v>42053</c:v>
                </c:pt>
                <c:pt idx="764">
                  <c:v>42054</c:v>
                </c:pt>
                <c:pt idx="765">
                  <c:v>42055</c:v>
                </c:pt>
                <c:pt idx="766">
                  <c:v>42058</c:v>
                </c:pt>
                <c:pt idx="767">
                  <c:v>42059</c:v>
                </c:pt>
                <c:pt idx="768">
                  <c:v>42060</c:v>
                </c:pt>
                <c:pt idx="769">
                  <c:v>42061</c:v>
                </c:pt>
                <c:pt idx="770">
                  <c:v>42062</c:v>
                </c:pt>
                <c:pt idx="771">
                  <c:v>42065</c:v>
                </c:pt>
                <c:pt idx="772">
                  <c:v>42066</c:v>
                </c:pt>
                <c:pt idx="773">
                  <c:v>42068</c:v>
                </c:pt>
                <c:pt idx="774">
                  <c:v>42069</c:v>
                </c:pt>
                <c:pt idx="775">
                  <c:v>42072</c:v>
                </c:pt>
                <c:pt idx="776">
                  <c:v>42073</c:v>
                </c:pt>
                <c:pt idx="777" formatCode="dd/mm/yyyy">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42101</c:v>
                </c:pt>
                <c:pt idx="796">
                  <c:v>42102</c:v>
                </c:pt>
                <c:pt idx="797">
                  <c:v>42103</c:v>
                </c:pt>
                <c:pt idx="798">
                  <c:v>42104</c:v>
                </c:pt>
                <c:pt idx="799">
                  <c:v>42110</c:v>
                </c:pt>
                <c:pt idx="800">
                  <c:v>42111</c:v>
                </c:pt>
                <c:pt idx="801">
                  <c:v>42114</c:v>
                </c:pt>
                <c:pt idx="802">
                  <c:v>42115</c:v>
                </c:pt>
                <c:pt idx="803">
                  <c:v>42116</c:v>
                </c:pt>
                <c:pt idx="804">
                  <c:v>42117</c:v>
                </c:pt>
                <c:pt idx="805">
                  <c:v>42118</c:v>
                </c:pt>
                <c:pt idx="806">
                  <c:v>42121</c:v>
                </c:pt>
                <c:pt idx="807">
                  <c:v>42122</c:v>
                </c:pt>
                <c:pt idx="808">
                  <c:v>42123</c:v>
                </c:pt>
                <c:pt idx="809">
                  <c:v>42124</c:v>
                </c:pt>
                <c:pt idx="810">
                  <c:v>42130</c:v>
                </c:pt>
                <c:pt idx="811">
                  <c:v>42131</c:v>
                </c:pt>
                <c:pt idx="812">
                  <c:v>42132</c:v>
                </c:pt>
                <c:pt idx="813">
                  <c:v>42135</c:v>
                </c:pt>
                <c:pt idx="814">
                  <c:v>42136</c:v>
                </c:pt>
                <c:pt idx="815">
                  <c:v>42137</c:v>
                </c:pt>
                <c:pt idx="816">
                  <c:v>42138</c:v>
                </c:pt>
                <c:pt idx="817">
                  <c:v>42139</c:v>
                </c:pt>
                <c:pt idx="818">
                  <c:v>42142</c:v>
                </c:pt>
                <c:pt idx="819">
                  <c:v>42143</c:v>
                </c:pt>
                <c:pt idx="820">
                  <c:v>42144</c:v>
                </c:pt>
                <c:pt idx="821">
                  <c:v>42145</c:v>
                </c:pt>
                <c:pt idx="822">
                  <c:v>42146</c:v>
                </c:pt>
                <c:pt idx="823">
                  <c:v>42149</c:v>
                </c:pt>
                <c:pt idx="824">
                  <c:v>42150</c:v>
                </c:pt>
                <c:pt idx="825">
                  <c:v>42151</c:v>
                </c:pt>
                <c:pt idx="826">
                  <c:v>42152</c:v>
                </c:pt>
                <c:pt idx="827">
                  <c:v>42153</c:v>
                </c:pt>
                <c:pt idx="828">
                  <c:v>42157</c:v>
                </c:pt>
                <c:pt idx="829">
                  <c:v>42158</c:v>
                </c:pt>
                <c:pt idx="830">
                  <c:v>42159</c:v>
                </c:pt>
                <c:pt idx="831">
                  <c:v>42160</c:v>
                </c:pt>
                <c:pt idx="832">
                  <c:v>42163</c:v>
                </c:pt>
                <c:pt idx="833">
                  <c:v>42164</c:v>
                </c:pt>
                <c:pt idx="834">
                  <c:v>42165</c:v>
                </c:pt>
                <c:pt idx="835">
                  <c:v>42166</c:v>
                </c:pt>
                <c:pt idx="836">
                  <c:v>42167</c:v>
                </c:pt>
                <c:pt idx="837">
                  <c:v>42170</c:v>
                </c:pt>
                <c:pt idx="838">
                  <c:v>42171</c:v>
                </c:pt>
                <c:pt idx="839">
                  <c:v>42172</c:v>
                </c:pt>
                <c:pt idx="840">
                  <c:v>42173</c:v>
                </c:pt>
                <c:pt idx="841">
                  <c:v>42174</c:v>
                </c:pt>
                <c:pt idx="842">
                  <c:v>42177</c:v>
                </c:pt>
                <c:pt idx="843">
                  <c:v>42178</c:v>
                </c:pt>
                <c:pt idx="844">
                  <c:v>42179</c:v>
                </c:pt>
                <c:pt idx="845">
                  <c:v>42180</c:v>
                </c:pt>
                <c:pt idx="846">
                  <c:v>42181</c:v>
                </c:pt>
                <c:pt idx="847">
                  <c:v>42184</c:v>
                </c:pt>
                <c:pt idx="848">
                  <c:v>42185</c:v>
                </c:pt>
                <c:pt idx="849">
                  <c:v>42187</c:v>
                </c:pt>
                <c:pt idx="850">
                  <c:v>42188</c:v>
                </c:pt>
                <c:pt idx="851">
                  <c:v>42191</c:v>
                </c:pt>
                <c:pt idx="852">
                  <c:v>42192</c:v>
                </c:pt>
                <c:pt idx="853">
                  <c:v>42193</c:v>
                </c:pt>
                <c:pt idx="854">
                  <c:v>42194</c:v>
                </c:pt>
                <c:pt idx="855">
                  <c:v>42195</c:v>
                </c:pt>
                <c:pt idx="856">
                  <c:v>42198</c:v>
                </c:pt>
                <c:pt idx="857">
                  <c:v>42199</c:v>
                </c:pt>
                <c:pt idx="858">
                  <c:v>42200</c:v>
                </c:pt>
                <c:pt idx="859">
                  <c:v>42201</c:v>
                </c:pt>
                <c:pt idx="860">
                  <c:v>42202</c:v>
                </c:pt>
                <c:pt idx="861">
                  <c:v>42205</c:v>
                </c:pt>
                <c:pt idx="862">
                  <c:v>42206</c:v>
                </c:pt>
                <c:pt idx="863">
                  <c:v>42207</c:v>
                </c:pt>
                <c:pt idx="864">
                  <c:v>42208</c:v>
                </c:pt>
                <c:pt idx="865">
                  <c:v>42209</c:v>
                </c:pt>
                <c:pt idx="866">
                  <c:v>42212</c:v>
                </c:pt>
                <c:pt idx="867">
                  <c:v>42213</c:v>
                </c:pt>
                <c:pt idx="868">
                  <c:v>42214</c:v>
                </c:pt>
                <c:pt idx="869">
                  <c:v>42216</c:v>
                </c:pt>
                <c:pt idx="870">
                  <c:v>42219</c:v>
                </c:pt>
                <c:pt idx="871">
                  <c:v>42220</c:v>
                </c:pt>
                <c:pt idx="872">
                  <c:v>42221</c:v>
                </c:pt>
                <c:pt idx="873">
                  <c:v>42222</c:v>
                </c:pt>
                <c:pt idx="874">
                  <c:v>42223</c:v>
                </c:pt>
                <c:pt idx="875">
                  <c:v>42226</c:v>
                </c:pt>
                <c:pt idx="876">
                  <c:v>42227</c:v>
                </c:pt>
                <c:pt idx="877">
                  <c:v>42229</c:v>
                </c:pt>
                <c:pt idx="878">
                  <c:v>42230</c:v>
                </c:pt>
                <c:pt idx="879">
                  <c:v>42233</c:v>
                </c:pt>
                <c:pt idx="880">
                  <c:v>42234</c:v>
                </c:pt>
                <c:pt idx="881">
                  <c:v>42235</c:v>
                </c:pt>
                <c:pt idx="882">
                  <c:v>42236</c:v>
                </c:pt>
                <c:pt idx="883">
                  <c:v>42237</c:v>
                </c:pt>
                <c:pt idx="884">
                  <c:v>42240</c:v>
                </c:pt>
                <c:pt idx="885">
                  <c:v>42241</c:v>
                </c:pt>
                <c:pt idx="886">
                  <c:v>42242</c:v>
                </c:pt>
                <c:pt idx="887">
                  <c:v>42243</c:v>
                </c:pt>
                <c:pt idx="888">
                  <c:v>42244</c:v>
                </c:pt>
                <c:pt idx="889">
                  <c:v>42247</c:v>
                </c:pt>
                <c:pt idx="890">
                  <c:v>42248</c:v>
                </c:pt>
                <c:pt idx="891">
                  <c:v>42249</c:v>
                </c:pt>
                <c:pt idx="892">
                  <c:v>42250</c:v>
                </c:pt>
                <c:pt idx="893">
                  <c:v>42251</c:v>
                </c:pt>
                <c:pt idx="894">
                  <c:v>42254</c:v>
                </c:pt>
                <c:pt idx="895">
                  <c:v>42255</c:v>
                </c:pt>
                <c:pt idx="896">
                  <c:v>42256</c:v>
                </c:pt>
                <c:pt idx="897">
                  <c:v>42257</c:v>
                </c:pt>
                <c:pt idx="898">
                  <c:v>42258</c:v>
                </c:pt>
                <c:pt idx="899">
                  <c:v>42261</c:v>
                </c:pt>
                <c:pt idx="900">
                  <c:v>42262</c:v>
                </c:pt>
                <c:pt idx="901">
                  <c:v>42263</c:v>
                </c:pt>
                <c:pt idx="902">
                  <c:v>42264</c:v>
                </c:pt>
                <c:pt idx="903">
                  <c:v>42265</c:v>
                </c:pt>
                <c:pt idx="904">
                  <c:v>42268</c:v>
                </c:pt>
                <c:pt idx="905">
                  <c:v>42269</c:v>
                </c:pt>
                <c:pt idx="906">
                  <c:v>42270</c:v>
                </c:pt>
                <c:pt idx="907">
                  <c:v>42271</c:v>
                </c:pt>
                <c:pt idx="908">
                  <c:v>42272</c:v>
                </c:pt>
                <c:pt idx="909">
                  <c:v>42275</c:v>
                </c:pt>
                <c:pt idx="910">
                  <c:v>42276</c:v>
                </c:pt>
                <c:pt idx="911">
                  <c:v>42277</c:v>
                </c:pt>
                <c:pt idx="912">
                  <c:v>42278</c:v>
                </c:pt>
                <c:pt idx="913">
                  <c:v>42279</c:v>
                </c:pt>
                <c:pt idx="914">
                  <c:v>42282</c:v>
                </c:pt>
                <c:pt idx="915">
                  <c:v>42283</c:v>
                </c:pt>
                <c:pt idx="916">
                  <c:v>42284</c:v>
                </c:pt>
                <c:pt idx="917">
                  <c:v>42285</c:v>
                </c:pt>
                <c:pt idx="918">
                  <c:v>42286</c:v>
                </c:pt>
                <c:pt idx="919">
                  <c:v>42289</c:v>
                </c:pt>
                <c:pt idx="920">
                  <c:v>42290</c:v>
                </c:pt>
                <c:pt idx="921">
                  <c:v>42291</c:v>
                </c:pt>
                <c:pt idx="922">
                  <c:v>42292</c:v>
                </c:pt>
                <c:pt idx="923">
                  <c:v>42293</c:v>
                </c:pt>
                <c:pt idx="924">
                  <c:v>42296</c:v>
                </c:pt>
                <c:pt idx="925">
                  <c:v>42297</c:v>
                </c:pt>
                <c:pt idx="926">
                  <c:v>42298</c:v>
                </c:pt>
                <c:pt idx="927">
                  <c:v>42299</c:v>
                </c:pt>
                <c:pt idx="928">
                  <c:v>42303</c:v>
                </c:pt>
                <c:pt idx="929">
                  <c:v>42304</c:v>
                </c:pt>
                <c:pt idx="930">
                  <c:v>42305</c:v>
                </c:pt>
                <c:pt idx="931">
                  <c:v>42306</c:v>
                </c:pt>
                <c:pt idx="932">
                  <c:v>42307</c:v>
                </c:pt>
                <c:pt idx="933">
                  <c:v>42310</c:v>
                </c:pt>
                <c:pt idx="934">
                  <c:v>42311</c:v>
                </c:pt>
                <c:pt idx="935">
                  <c:v>42312</c:v>
                </c:pt>
                <c:pt idx="936">
                  <c:v>42313</c:v>
                </c:pt>
                <c:pt idx="937">
                  <c:v>42314</c:v>
                </c:pt>
                <c:pt idx="938">
                  <c:v>42317</c:v>
                </c:pt>
                <c:pt idx="939">
                  <c:v>42318</c:v>
                </c:pt>
                <c:pt idx="940">
                  <c:v>42319</c:v>
                </c:pt>
                <c:pt idx="941">
                  <c:v>42320</c:v>
                </c:pt>
                <c:pt idx="942">
                  <c:v>42321</c:v>
                </c:pt>
                <c:pt idx="943">
                  <c:v>42324</c:v>
                </c:pt>
                <c:pt idx="944">
                  <c:v>42325</c:v>
                </c:pt>
                <c:pt idx="945">
                  <c:v>42326</c:v>
                </c:pt>
                <c:pt idx="946">
                  <c:v>42327</c:v>
                </c:pt>
                <c:pt idx="947">
                  <c:v>42328</c:v>
                </c:pt>
                <c:pt idx="948">
                  <c:v>42331</c:v>
                </c:pt>
                <c:pt idx="949">
                  <c:v>42332</c:v>
                </c:pt>
                <c:pt idx="950">
                  <c:v>42333</c:v>
                </c:pt>
                <c:pt idx="951">
                  <c:v>42334</c:v>
                </c:pt>
                <c:pt idx="952">
                  <c:v>42335</c:v>
                </c:pt>
                <c:pt idx="953">
                  <c:v>42338</c:v>
                </c:pt>
                <c:pt idx="954">
                  <c:v>42339</c:v>
                </c:pt>
                <c:pt idx="955">
                  <c:v>42340</c:v>
                </c:pt>
                <c:pt idx="956">
                  <c:v>42341</c:v>
                </c:pt>
                <c:pt idx="957">
                  <c:v>42342</c:v>
                </c:pt>
                <c:pt idx="958">
                  <c:v>42346</c:v>
                </c:pt>
                <c:pt idx="959">
                  <c:v>42347</c:v>
                </c:pt>
                <c:pt idx="960">
                  <c:v>42349</c:v>
                </c:pt>
                <c:pt idx="961">
                  <c:v>42352</c:v>
                </c:pt>
                <c:pt idx="962">
                  <c:v>42353</c:v>
                </c:pt>
                <c:pt idx="963">
                  <c:v>42354</c:v>
                </c:pt>
                <c:pt idx="964">
                  <c:v>42355</c:v>
                </c:pt>
                <c:pt idx="965">
                  <c:v>42356</c:v>
                </c:pt>
                <c:pt idx="966">
                  <c:v>42359</c:v>
                </c:pt>
                <c:pt idx="967">
                  <c:v>42360</c:v>
                </c:pt>
                <c:pt idx="968">
                  <c:v>42361</c:v>
                </c:pt>
                <c:pt idx="969">
                  <c:v>42362</c:v>
                </c:pt>
                <c:pt idx="970">
                  <c:v>42363</c:v>
                </c:pt>
                <c:pt idx="971">
                  <c:v>42366</c:v>
                </c:pt>
                <c:pt idx="972">
                  <c:v>42367</c:v>
                </c:pt>
                <c:pt idx="973">
                  <c:v>42368</c:v>
                </c:pt>
                <c:pt idx="974">
                  <c:v>42370</c:v>
                </c:pt>
                <c:pt idx="975">
                  <c:v>42373</c:v>
                </c:pt>
                <c:pt idx="976">
                  <c:v>42374</c:v>
                </c:pt>
                <c:pt idx="977">
                  <c:v>42375</c:v>
                </c:pt>
                <c:pt idx="978">
                  <c:v>42376</c:v>
                </c:pt>
                <c:pt idx="979">
                  <c:v>42377</c:v>
                </c:pt>
                <c:pt idx="980">
                  <c:v>42380</c:v>
                </c:pt>
                <c:pt idx="981">
                  <c:v>42381</c:v>
                </c:pt>
                <c:pt idx="982">
                  <c:v>42382</c:v>
                </c:pt>
                <c:pt idx="983">
                  <c:v>42383</c:v>
                </c:pt>
                <c:pt idx="984">
                  <c:v>42384</c:v>
                </c:pt>
                <c:pt idx="985">
                  <c:v>42387</c:v>
                </c:pt>
                <c:pt idx="986">
                  <c:v>42388</c:v>
                </c:pt>
                <c:pt idx="987">
                  <c:v>42389</c:v>
                </c:pt>
                <c:pt idx="988">
                  <c:v>42390</c:v>
                </c:pt>
                <c:pt idx="989">
                  <c:v>42391</c:v>
                </c:pt>
                <c:pt idx="990">
                  <c:v>42394</c:v>
                </c:pt>
                <c:pt idx="991">
                  <c:v>42395</c:v>
                </c:pt>
                <c:pt idx="992">
                  <c:v>42396</c:v>
                </c:pt>
                <c:pt idx="993">
                  <c:v>42397</c:v>
                </c:pt>
                <c:pt idx="994">
                  <c:v>42398</c:v>
                </c:pt>
                <c:pt idx="995">
                  <c:v>42401</c:v>
                </c:pt>
                <c:pt idx="996">
                  <c:v>42402</c:v>
                </c:pt>
                <c:pt idx="997">
                  <c:v>42403</c:v>
                </c:pt>
                <c:pt idx="998">
                  <c:v>42404</c:v>
                </c:pt>
                <c:pt idx="999">
                  <c:v>42405</c:v>
                </c:pt>
                <c:pt idx="1000">
                  <c:v>42408</c:v>
                </c:pt>
                <c:pt idx="1001">
                  <c:v>42409</c:v>
                </c:pt>
                <c:pt idx="1002">
                  <c:v>42410</c:v>
                </c:pt>
                <c:pt idx="1003">
                  <c:v>42411</c:v>
                </c:pt>
                <c:pt idx="1004">
                  <c:v>42412</c:v>
                </c:pt>
                <c:pt idx="1005">
                  <c:v>42415</c:v>
                </c:pt>
                <c:pt idx="1006">
                  <c:v>42416</c:v>
                </c:pt>
                <c:pt idx="1007">
                  <c:v>42417</c:v>
                </c:pt>
                <c:pt idx="1008">
                  <c:v>42418</c:v>
                </c:pt>
                <c:pt idx="1009">
                  <c:v>42419</c:v>
                </c:pt>
                <c:pt idx="1010">
                  <c:v>42423</c:v>
                </c:pt>
                <c:pt idx="1011">
                  <c:v>42424</c:v>
                </c:pt>
                <c:pt idx="1012">
                  <c:v>42425</c:v>
                </c:pt>
                <c:pt idx="1013">
                  <c:v>42426</c:v>
                </c:pt>
                <c:pt idx="1014">
                  <c:v>42429</c:v>
                </c:pt>
                <c:pt idx="1015">
                  <c:v>42430</c:v>
                </c:pt>
                <c:pt idx="1016">
                  <c:v>42431</c:v>
                </c:pt>
                <c:pt idx="1017">
                  <c:v>42432</c:v>
                </c:pt>
                <c:pt idx="1018">
                  <c:v>42433</c:v>
                </c:pt>
                <c:pt idx="1019">
                  <c:v>42436</c:v>
                </c:pt>
                <c:pt idx="1020">
                  <c:v>42437</c:v>
                </c:pt>
                <c:pt idx="1021">
                  <c:v>42438</c:v>
                </c:pt>
                <c:pt idx="1022">
                  <c:v>42439</c:v>
                </c:pt>
                <c:pt idx="1023">
                  <c:v>42440</c:v>
                </c:pt>
                <c:pt idx="1024">
                  <c:v>42443</c:v>
                </c:pt>
                <c:pt idx="1025">
                  <c:v>42444</c:v>
                </c:pt>
                <c:pt idx="1026">
                  <c:v>42445</c:v>
                </c:pt>
                <c:pt idx="1027">
                  <c:v>42446</c:v>
                </c:pt>
                <c:pt idx="1028">
                  <c:v>42447</c:v>
                </c:pt>
                <c:pt idx="1029">
                  <c:v>42450</c:v>
                </c:pt>
                <c:pt idx="1030">
                  <c:v>42451</c:v>
                </c:pt>
                <c:pt idx="1031">
                  <c:v>42452</c:v>
                </c:pt>
                <c:pt idx="1032">
                  <c:v>42453</c:v>
                </c:pt>
                <c:pt idx="1033">
                  <c:v>42454</c:v>
                </c:pt>
                <c:pt idx="1034">
                  <c:v>42457</c:v>
                </c:pt>
                <c:pt idx="1035">
                  <c:v>42458</c:v>
                </c:pt>
                <c:pt idx="1036">
                  <c:v>42459</c:v>
                </c:pt>
                <c:pt idx="1037">
                  <c:v>42460</c:v>
                </c:pt>
                <c:pt idx="1038">
                  <c:v>42461</c:v>
                </c:pt>
                <c:pt idx="1039">
                  <c:v>42464</c:v>
                </c:pt>
                <c:pt idx="1040">
                  <c:v>42465</c:v>
                </c:pt>
                <c:pt idx="1041">
                  <c:v>42467</c:v>
                </c:pt>
                <c:pt idx="1042">
                  <c:v>42468</c:v>
                </c:pt>
                <c:pt idx="1043">
                  <c:v>42471</c:v>
                </c:pt>
                <c:pt idx="1044">
                  <c:v>42472</c:v>
                </c:pt>
                <c:pt idx="1045">
                  <c:v>42478</c:v>
                </c:pt>
                <c:pt idx="1046">
                  <c:v>42479</c:v>
                </c:pt>
                <c:pt idx="1047">
                  <c:v>42480</c:v>
                </c:pt>
                <c:pt idx="1048">
                  <c:v>42481</c:v>
                </c:pt>
                <c:pt idx="1049">
                  <c:v>42482</c:v>
                </c:pt>
                <c:pt idx="1050">
                  <c:v>42485</c:v>
                </c:pt>
                <c:pt idx="1051">
                  <c:v>42486</c:v>
                </c:pt>
                <c:pt idx="1052">
                  <c:v>42487</c:v>
                </c:pt>
                <c:pt idx="1053">
                  <c:v>42488</c:v>
                </c:pt>
                <c:pt idx="1054">
                  <c:v>42489</c:v>
                </c:pt>
                <c:pt idx="1055">
                  <c:v>42493</c:v>
                </c:pt>
                <c:pt idx="1056">
                  <c:v>42494</c:v>
                </c:pt>
                <c:pt idx="1057">
                  <c:v>42499</c:v>
                </c:pt>
                <c:pt idx="1058">
                  <c:v>42500</c:v>
                </c:pt>
                <c:pt idx="1059">
                  <c:v>42501</c:v>
                </c:pt>
                <c:pt idx="1060">
                  <c:v>42502</c:v>
                </c:pt>
                <c:pt idx="1061">
                  <c:v>42503</c:v>
                </c:pt>
                <c:pt idx="1062">
                  <c:v>42506</c:v>
                </c:pt>
                <c:pt idx="1063">
                  <c:v>42507</c:v>
                </c:pt>
                <c:pt idx="1064">
                  <c:v>42508</c:v>
                </c:pt>
                <c:pt idx="1065">
                  <c:v>42509</c:v>
                </c:pt>
                <c:pt idx="1066">
                  <c:v>42513</c:v>
                </c:pt>
                <c:pt idx="1067">
                  <c:v>42514</c:v>
                </c:pt>
                <c:pt idx="1068">
                  <c:v>42515</c:v>
                </c:pt>
                <c:pt idx="1069">
                  <c:v>42516</c:v>
                </c:pt>
                <c:pt idx="1070">
                  <c:v>42517</c:v>
                </c:pt>
                <c:pt idx="1071">
                  <c:v>42520</c:v>
                </c:pt>
                <c:pt idx="1072">
                  <c:v>42521</c:v>
                </c:pt>
                <c:pt idx="1073">
                  <c:v>42522</c:v>
                </c:pt>
                <c:pt idx="1074">
                  <c:v>42523</c:v>
                </c:pt>
                <c:pt idx="1075">
                  <c:v>42524</c:v>
                </c:pt>
                <c:pt idx="1076">
                  <c:v>42527</c:v>
                </c:pt>
                <c:pt idx="1077">
                  <c:v>42528</c:v>
                </c:pt>
                <c:pt idx="1078">
                  <c:v>42529</c:v>
                </c:pt>
                <c:pt idx="1079">
                  <c:v>42530</c:v>
                </c:pt>
                <c:pt idx="1080">
                  <c:v>42531</c:v>
                </c:pt>
                <c:pt idx="1081">
                  <c:v>42534</c:v>
                </c:pt>
                <c:pt idx="1082">
                  <c:v>42535</c:v>
                </c:pt>
                <c:pt idx="1083">
                  <c:v>42536</c:v>
                </c:pt>
                <c:pt idx="1084">
                  <c:v>42537</c:v>
                </c:pt>
                <c:pt idx="1085">
                  <c:v>42538</c:v>
                </c:pt>
                <c:pt idx="1086">
                  <c:v>42541</c:v>
                </c:pt>
                <c:pt idx="1087">
                  <c:v>42542</c:v>
                </c:pt>
                <c:pt idx="1088">
                  <c:v>42543</c:v>
                </c:pt>
                <c:pt idx="1089">
                  <c:v>42544</c:v>
                </c:pt>
                <c:pt idx="1090">
                  <c:v>42545</c:v>
                </c:pt>
                <c:pt idx="1091">
                  <c:v>42548</c:v>
                </c:pt>
                <c:pt idx="1092">
                  <c:v>42549</c:v>
                </c:pt>
                <c:pt idx="1093">
                  <c:v>42550</c:v>
                </c:pt>
                <c:pt idx="1094">
                  <c:v>42551</c:v>
                </c:pt>
                <c:pt idx="1095">
                  <c:v>42555</c:v>
                </c:pt>
                <c:pt idx="1096">
                  <c:v>42556</c:v>
                </c:pt>
                <c:pt idx="1097">
                  <c:v>42557</c:v>
                </c:pt>
                <c:pt idx="1098">
                  <c:v>42558</c:v>
                </c:pt>
                <c:pt idx="1099">
                  <c:v>42559</c:v>
                </c:pt>
                <c:pt idx="1100">
                  <c:v>42562</c:v>
                </c:pt>
                <c:pt idx="1101">
                  <c:v>42563</c:v>
                </c:pt>
                <c:pt idx="1102">
                  <c:v>42564</c:v>
                </c:pt>
                <c:pt idx="1103">
                  <c:v>42565</c:v>
                </c:pt>
                <c:pt idx="1104">
                  <c:v>42566</c:v>
                </c:pt>
                <c:pt idx="1105">
                  <c:v>42571</c:v>
                </c:pt>
                <c:pt idx="1106">
                  <c:v>42572</c:v>
                </c:pt>
                <c:pt idx="1107">
                  <c:v>42573</c:v>
                </c:pt>
                <c:pt idx="1108">
                  <c:v>42576</c:v>
                </c:pt>
                <c:pt idx="1109">
                  <c:v>42577</c:v>
                </c:pt>
                <c:pt idx="1110">
                  <c:v>42578</c:v>
                </c:pt>
                <c:pt idx="1111">
                  <c:v>42579</c:v>
                </c:pt>
                <c:pt idx="1112">
                  <c:v>42580</c:v>
                </c:pt>
                <c:pt idx="1113">
                  <c:v>42583</c:v>
                </c:pt>
                <c:pt idx="1114">
                  <c:v>42584</c:v>
                </c:pt>
                <c:pt idx="1115">
                  <c:v>42585</c:v>
                </c:pt>
                <c:pt idx="1116">
                  <c:v>42586</c:v>
                </c:pt>
                <c:pt idx="1117">
                  <c:v>42587</c:v>
                </c:pt>
                <c:pt idx="1118">
                  <c:v>42590</c:v>
                </c:pt>
                <c:pt idx="1119">
                  <c:v>42591</c:v>
                </c:pt>
                <c:pt idx="1120">
                  <c:v>42592</c:v>
                </c:pt>
                <c:pt idx="1121">
                  <c:v>42593</c:v>
                </c:pt>
                <c:pt idx="1122">
                  <c:v>42597</c:v>
                </c:pt>
                <c:pt idx="1123">
                  <c:v>42598</c:v>
                </c:pt>
                <c:pt idx="1124">
                  <c:v>42599</c:v>
                </c:pt>
                <c:pt idx="1125">
                  <c:v>42600</c:v>
                </c:pt>
                <c:pt idx="1126">
                  <c:v>42601</c:v>
                </c:pt>
                <c:pt idx="1127">
                  <c:v>42604</c:v>
                </c:pt>
                <c:pt idx="1128">
                  <c:v>42605</c:v>
                </c:pt>
                <c:pt idx="1129">
                  <c:v>42606</c:v>
                </c:pt>
                <c:pt idx="1130">
                  <c:v>42607</c:v>
                </c:pt>
                <c:pt idx="1131">
                  <c:v>42608</c:v>
                </c:pt>
                <c:pt idx="1132">
                  <c:v>42611</c:v>
                </c:pt>
                <c:pt idx="1133">
                  <c:v>42612</c:v>
                </c:pt>
                <c:pt idx="1134">
                  <c:v>42613</c:v>
                </c:pt>
                <c:pt idx="1135">
                  <c:v>42614</c:v>
                </c:pt>
                <c:pt idx="1136">
                  <c:v>42615</c:v>
                </c:pt>
                <c:pt idx="1137">
                  <c:v>42618</c:v>
                </c:pt>
                <c:pt idx="1138">
                  <c:v>42619</c:v>
                </c:pt>
                <c:pt idx="1139">
                  <c:v>42620</c:v>
                </c:pt>
                <c:pt idx="1140">
                  <c:v>42621</c:v>
                </c:pt>
                <c:pt idx="1141">
                  <c:v>42622</c:v>
                </c:pt>
                <c:pt idx="1142">
                  <c:v>42625</c:v>
                </c:pt>
                <c:pt idx="1143">
                  <c:v>42626</c:v>
                </c:pt>
                <c:pt idx="1144">
                  <c:v>42627</c:v>
                </c:pt>
                <c:pt idx="1145">
                  <c:v>42628</c:v>
                </c:pt>
                <c:pt idx="1146">
                  <c:v>42629</c:v>
                </c:pt>
                <c:pt idx="1147">
                  <c:v>42632</c:v>
                </c:pt>
                <c:pt idx="1148">
                  <c:v>42633</c:v>
                </c:pt>
                <c:pt idx="1149">
                  <c:v>42634</c:v>
                </c:pt>
                <c:pt idx="1150">
                  <c:v>42635</c:v>
                </c:pt>
                <c:pt idx="1151">
                  <c:v>42636</c:v>
                </c:pt>
                <c:pt idx="1152">
                  <c:v>42639</c:v>
                </c:pt>
                <c:pt idx="1153">
                  <c:v>42640</c:v>
                </c:pt>
                <c:pt idx="1154">
                  <c:v>42641</c:v>
                </c:pt>
                <c:pt idx="1155">
                  <c:v>42642</c:v>
                </c:pt>
                <c:pt idx="1156">
                  <c:v>42643</c:v>
                </c:pt>
                <c:pt idx="1157">
                  <c:v>42646</c:v>
                </c:pt>
                <c:pt idx="1158">
                  <c:v>42647</c:v>
                </c:pt>
                <c:pt idx="1159">
                  <c:v>42648</c:v>
                </c:pt>
                <c:pt idx="1160">
                  <c:v>42649</c:v>
                </c:pt>
                <c:pt idx="1161">
                  <c:v>42650</c:v>
                </c:pt>
                <c:pt idx="1162">
                  <c:v>42653</c:v>
                </c:pt>
                <c:pt idx="1163">
                  <c:v>42654</c:v>
                </c:pt>
                <c:pt idx="1164">
                  <c:v>42655</c:v>
                </c:pt>
                <c:pt idx="1165">
                  <c:v>42656</c:v>
                </c:pt>
                <c:pt idx="1166">
                  <c:v>42657</c:v>
                </c:pt>
                <c:pt idx="1167">
                  <c:v>42660</c:v>
                </c:pt>
                <c:pt idx="1168">
                  <c:v>42661</c:v>
                </c:pt>
                <c:pt idx="1169">
                  <c:v>42662</c:v>
                </c:pt>
                <c:pt idx="1170">
                  <c:v>42663</c:v>
                </c:pt>
                <c:pt idx="1171">
                  <c:v>42664</c:v>
                </c:pt>
                <c:pt idx="1172">
                  <c:v>42668</c:v>
                </c:pt>
                <c:pt idx="1173">
                  <c:v>42669</c:v>
                </c:pt>
                <c:pt idx="1174">
                  <c:v>42670</c:v>
                </c:pt>
                <c:pt idx="1175">
                  <c:v>42671</c:v>
                </c:pt>
                <c:pt idx="1176">
                  <c:v>42674</c:v>
                </c:pt>
                <c:pt idx="1177">
                  <c:v>42675</c:v>
                </c:pt>
                <c:pt idx="1178">
                  <c:v>42676</c:v>
                </c:pt>
                <c:pt idx="1179">
                  <c:v>42677</c:v>
                </c:pt>
                <c:pt idx="1180">
                  <c:v>42678</c:v>
                </c:pt>
                <c:pt idx="1181">
                  <c:v>42681</c:v>
                </c:pt>
                <c:pt idx="1182">
                  <c:v>42682</c:v>
                </c:pt>
                <c:pt idx="1183">
                  <c:v>42683</c:v>
                </c:pt>
                <c:pt idx="1184">
                  <c:v>42684</c:v>
                </c:pt>
                <c:pt idx="1185">
                  <c:v>42685</c:v>
                </c:pt>
                <c:pt idx="1186">
                  <c:v>42688</c:v>
                </c:pt>
                <c:pt idx="1187" formatCode="dd/mm/yyyy">
                  <c:v>42689</c:v>
                </c:pt>
                <c:pt idx="1188">
                  <c:v>42690</c:v>
                </c:pt>
                <c:pt idx="1189">
                  <c:v>42691</c:v>
                </c:pt>
                <c:pt idx="1190">
                  <c:v>42692</c:v>
                </c:pt>
                <c:pt idx="1191">
                  <c:v>42695</c:v>
                </c:pt>
                <c:pt idx="1192">
                  <c:v>42696</c:v>
                </c:pt>
                <c:pt idx="1193">
                  <c:v>42697</c:v>
                </c:pt>
                <c:pt idx="1194">
                  <c:v>42698</c:v>
                </c:pt>
                <c:pt idx="1195">
                  <c:v>42699</c:v>
                </c:pt>
                <c:pt idx="1196">
                  <c:v>42702</c:v>
                </c:pt>
                <c:pt idx="1197">
                  <c:v>42703</c:v>
                </c:pt>
                <c:pt idx="1198">
                  <c:v>42704</c:v>
                </c:pt>
                <c:pt idx="1199">
                  <c:v>42705</c:v>
                </c:pt>
                <c:pt idx="1200">
                  <c:v>42706</c:v>
                </c:pt>
                <c:pt idx="1201">
                  <c:v>42710</c:v>
                </c:pt>
                <c:pt idx="1202">
                  <c:v>42711</c:v>
                </c:pt>
                <c:pt idx="1203">
                  <c:v>42712</c:v>
                </c:pt>
                <c:pt idx="1204">
                  <c:v>42713</c:v>
                </c:pt>
                <c:pt idx="1205">
                  <c:v>42717</c:v>
                </c:pt>
                <c:pt idx="1206">
                  <c:v>42718</c:v>
                </c:pt>
                <c:pt idx="1207">
                  <c:v>42719</c:v>
                </c:pt>
                <c:pt idx="1208">
                  <c:v>42720</c:v>
                </c:pt>
                <c:pt idx="1209">
                  <c:v>42723</c:v>
                </c:pt>
                <c:pt idx="1210">
                  <c:v>42724</c:v>
                </c:pt>
                <c:pt idx="1211">
                  <c:v>42725</c:v>
                </c:pt>
                <c:pt idx="1212">
                  <c:v>42726</c:v>
                </c:pt>
                <c:pt idx="1213">
                  <c:v>42727</c:v>
                </c:pt>
                <c:pt idx="1214">
                  <c:v>42730</c:v>
                </c:pt>
                <c:pt idx="1215">
                  <c:v>42731</c:v>
                </c:pt>
                <c:pt idx="1216">
                  <c:v>42732</c:v>
                </c:pt>
                <c:pt idx="1217">
                  <c:v>42733</c:v>
                </c:pt>
                <c:pt idx="1218">
                  <c:v>42734</c:v>
                </c:pt>
                <c:pt idx="1219">
                  <c:v>42737</c:v>
                </c:pt>
                <c:pt idx="1220">
                  <c:v>42738</c:v>
                </c:pt>
                <c:pt idx="1221">
                  <c:v>42739</c:v>
                </c:pt>
                <c:pt idx="1222">
                  <c:v>42740</c:v>
                </c:pt>
                <c:pt idx="1223">
                  <c:v>42741</c:v>
                </c:pt>
                <c:pt idx="1224">
                  <c:v>42744</c:v>
                </c:pt>
                <c:pt idx="1225">
                  <c:v>42745</c:v>
                </c:pt>
                <c:pt idx="1226">
                  <c:v>42746</c:v>
                </c:pt>
                <c:pt idx="1227">
                  <c:v>42747</c:v>
                </c:pt>
                <c:pt idx="1228">
                  <c:v>42748</c:v>
                </c:pt>
                <c:pt idx="1229">
                  <c:v>42751</c:v>
                </c:pt>
                <c:pt idx="1230">
                  <c:v>42752</c:v>
                </c:pt>
                <c:pt idx="1231">
                  <c:v>42753</c:v>
                </c:pt>
                <c:pt idx="1232">
                  <c:v>42754</c:v>
                </c:pt>
                <c:pt idx="1233">
                  <c:v>42755</c:v>
                </c:pt>
                <c:pt idx="1234">
                  <c:v>42758</c:v>
                </c:pt>
                <c:pt idx="1235">
                  <c:v>42759</c:v>
                </c:pt>
                <c:pt idx="1236">
                  <c:v>42760</c:v>
                </c:pt>
                <c:pt idx="1237">
                  <c:v>42761</c:v>
                </c:pt>
                <c:pt idx="1238">
                  <c:v>42762</c:v>
                </c:pt>
                <c:pt idx="1239">
                  <c:v>42765</c:v>
                </c:pt>
                <c:pt idx="1240">
                  <c:v>42766</c:v>
                </c:pt>
                <c:pt idx="1241">
                  <c:v>42767</c:v>
                </c:pt>
                <c:pt idx="1242">
                  <c:v>42768</c:v>
                </c:pt>
                <c:pt idx="1243">
                  <c:v>42769</c:v>
                </c:pt>
                <c:pt idx="1244">
                  <c:v>42772</c:v>
                </c:pt>
                <c:pt idx="1245">
                  <c:v>42773</c:v>
                </c:pt>
                <c:pt idx="1246">
                  <c:v>42774</c:v>
                </c:pt>
                <c:pt idx="1247">
                  <c:v>42775</c:v>
                </c:pt>
                <c:pt idx="1248">
                  <c:v>42776</c:v>
                </c:pt>
                <c:pt idx="1249">
                  <c:v>42780</c:v>
                </c:pt>
                <c:pt idx="1250">
                  <c:v>42781</c:v>
                </c:pt>
                <c:pt idx="1251">
                  <c:v>42782</c:v>
                </c:pt>
                <c:pt idx="1252">
                  <c:v>42783</c:v>
                </c:pt>
                <c:pt idx="1253">
                  <c:v>42786</c:v>
                </c:pt>
                <c:pt idx="1254">
                  <c:v>42787</c:v>
                </c:pt>
                <c:pt idx="1255">
                  <c:v>42788</c:v>
                </c:pt>
                <c:pt idx="1256">
                  <c:v>42789</c:v>
                </c:pt>
                <c:pt idx="1257">
                  <c:v>42790</c:v>
                </c:pt>
                <c:pt idx="1258">
                  <c:v>42793</c:v>
                </c:pt>
                <c:pt idx="1259">
                  <c:v>42794</c:v>
                </c:pt>
                <c:pt idx="1260">
                  <c:v>42795</c:v>
                </c:pt>
                <c:pt idx="1261">
                  <c:v>42796</c:v>
                </c:pt>
                <c:pt idx="1262">
                  <c:v>42797</c:v>
                </c:pt>
                <c:pt idx="1263">
                  <c:v>42800</c:v>
                </c:pt>
                <c:pt idx="1264">
                  <c:v>42801</c:v>
                </c:pt>
                <c:pt idx="1265">
                  <c:v>42802</c:v>
                </c:pt>
                <c:pt idx="1266">
                  <c:v>42803</c:v>
                </c:pt>
                <c:pt idx="1267">
                  <c:v>42804</c:v>
                </c:pt>
                <c:pt idx="1268">
                  <c:v>42807</c:v>
                </c:pt>
                <c:pt idx="1269">
                  <c:v>42808</c:v>
                </c:pt>
                <c:pt idx="1270">
                  <c:v>42809</c:v>
                </c:pt>
                <c:pt idx="1271">
                  <c:v>42810</c:v>
                </c:pt>
                <c:pt idx="1272">
                  <c:v>42811</c:v>
                </c:pt>
                <c:pt idx="1273">
                  <c:v>42814</c:v>
                </c:pt>
                <c:pt idx="1274">
                  <c:v>42815</c:v>
                </c:pt>
                <c:pt idx="1275">
                  <c:v>42816</c:v>
                </c:pt>
                <c:pt idx="1276">
                  <c:v>42817</c:v>
                </c:pt>
                <c:pt idx="1277">
                  <c:v>42818</c:v>
                </c:pt>
                <c:pt idx="1278">
                  <c:v>42821</c:v>
                </c:pt>
                <c:pt idx="1279">
                  <c:v>42822</c:v>
                </c:pt>
                <c:pt idx="1280">
                  <c:v>42823</c:v>
                </c:pt>
                <c:pt idx="1281">
                  <c:v>42824</c:v>
                </c:pt>
                <c:pt idx="1282">
                  <c:v>42825</c:v>
                </c:pt>
                <c:pt idx="1283">
                  <c:v>42828</c:v>
                </c:pt>
                <c:pt idx="1284">
                  <c:v>42829</c:v>
                </c:pt>
                <c:pt idx="1285">
                  <c:v>42830</c:v>
                </c:pt>
                <c:pt idx="1286">
                  <c:v>42832</c:v>
                </c:pt>
                <c:pt idx="1287">
                  <c:v>42835</c:v>
                </c:pt>
                <c:pt idx="1288">
                  <c:v>42836</c:v>
                </c:pt>
                <c:pt idx="1289">
                  <c:v>42837</c:v>
                </c:pt>
                <c:pt idx="1290">
                  <c:v>42842</c:v>
                </c:pt>
                <c:pt idx="1291">
                  <c:v>42843</c:v>
                </c:pt>
                <c:pt idx="1292">
                  <c:v>42844</c:v>
                </c:pt>
                <c:pt idx="1293">
                  <c:v>42845</c:v>
                </c:pt>
                <c:pt idx="1294">
                  <c:v>42846</c:v>
                </c:pt>
                <c:pt idx="1295">
                  <c:v>42849</c:v>
                </c:pt>
                <c:pt idx="1296">
                  <c:v>42850</c:v>
                </c:pt>
                <c:pt idx="1297">
                  <c:v>42851</c:v>
                </c:pt>
                <c:pt idx="1298">
                  <c:v>42852</c:v>
                </c:pt>
                <c:pt idx="1299">
                  <c:v>42853</c:v>
                </c:pt>
                <c:pt idx="1300">
                  <c:v>42857</c:v>
                </c:pt>
                <c:pt idx="1301">
                  <c:v>42858</c:v>
                </c:pt>
                <c:pt idx="1302">
                  <c:v>42859</c:v>
                </c:pt>
                <c:pt idx="1303">
                  <c:v>42860</c:v>
                </c:pt>
                <c:pt idx="1304">
                  <c:v>42863</c:v>
                </c:pt>
                <c:pt idx="1305">
                  <c:v>42864</c:v>
                </c:pt>
                <c:pt idx="1306">
                  <c:v>42866</c:v>
                </c:pt>
                <c:pt idx="1307">
                  <c:v>42867</c:v>
                </c:pt>
                <c:pt idx="1308">
                  <c:v>42870</c:v>
                </c:pt>
                <c:pt idx="1309">
                  <c:v>42871</c:v>
                </c:pt>
                <c:pt idx="1310">
                  <c:v>42872</c:v>
                </c:pt>
                <c:pt idx="1311">
                  <c:v>42873</c:v>
                </c:pt>
                <c:pt idx="1312">
                  <c:v>42874</c:v>
                </c:pt>
                <c:pt idx="1313">
                  <c:v>42877</c:v>
                </c:pt>
                <c:pt idx="1314">
                  <c:v>42878</c:v>
                </c:pt>
                <c:pt idx="1315">
                  <c:v>42879</c:v>
                </c:pt>
                <c:pt idx="1316">
                  <c:v>42880</c:v>
                </c:pt>
                <c:pt idx="1317">
                  <c:v>42881</c:v>
                </c:pt>
                <c:pt idx="1318">
                  <c:v>42884</c:v>
                </c:pt>
                <c:pt idx="1319">
                  <c:v>42885</c:v>
                </c:pt>
                <c:pt idx="1320">
                  <c:v>42886</c:v>
                </c:pt>
                <c:pt idx="1321">
                  <c:v>42887</c:v>
                </c:pt>
                <c:pt idx="1322">
                  <c:v>42888</c:v>
                </c:pt>
                <c:pt idx="1323">
                  <c:v>42891</c:v>
                </c:pt>
                <c:pt idx="1324">
                  <c:v>42892</c:v>
                </c:pt>
                <c:pt idx="1325">
                  <c:v>42893</c:v>
                </c:pt>
                <c:pt idx="1326">
                  <c:v>42894</c:v>
                </c:pt>
                <c:pt idx="1327">
                  <c:v>42895</c:v>
                </c:pt>
                <c:pt idx="1328">
                  <c:v>42898</c:v>
                </c:pt>
                <c:pt idx="1329">
                  <c:v>42899</c:v>
                </c:pt>
                <c:pt idx="1330">
                  <c:v>42900</c:v>
                </c:pt>
                <c:pt idx="1331">
                  <c:v>42901</c:v>
                </c:pt>
                <c:pt idx="1332">
                  <c:v>42902</c:v>
                </c:pt>
                <c:pt idx="1333">
                  <c:v>42905</c:v>
                </c:pt>
                <c:pt idx="1334">
                  <c:v>42906</c:v>
                </c:pt>
                <c:pt idx="1335">
                  <c:v>42907</c:v>
                </c:pt>
                <c:pt idx="1336">
                  <c:v>42908</c:v>
                </c:pt>
                <c:pt idx="1337">
                  <c:v>42909</c:v>
                </c:pt>
                <c:pt idx="1338">
                  <c:v>42912</c:v>
                </c:pt>
                <c:pt idx="1339">
                  <c:v>42913</c:v>
                </c:pt>
                <c:pt idx="1340">
                  <c:v>42914</c:v>
                </c:pt>
                <c:pt idx="1341">
                  <c:v>42915</c:v>
                </c:pt>
                <c:pt idx="1342">
                  <c:v>42916</c:v>
                </c:pt>
                <c:pt idx="1343">
                  <c:v>42919</c:v>
                </c:pt>
                <c:pt idx="1344">
                  <c:v>42920</c:v>
                </c:pt>
                <c:pt idx="1345">
                  <c:v>42921</c:v>
                </c:pt>
                <c:pt idx="1346">
                  <c:v>42922</c:v>
                </c:pt>
                <c:pt idx="1347">
                  <c:v>42923</c:v>
                </c:pt>
                <c:pt idx="1348">
                  <c:v>42927</c:v>
                </c:pt>
                <c:pt idx="1349">
                  <c:v>42928</c:v>
                </c:pt>
                <c:pt idx="1350">
                  <c:v>42929</c:v>
                </c:pt>
                <c:pt idx="1351">
                  <c:v>42930</c:v>
                </c:pt>
                <c:pt idx="1352">
                  <c:v>42933</c:v>
                </c:pt>
                <c:pt idx="1353">
                  <c:v>42934</c:v>
                </c:pt>
                <c:pt idx="1354">
                  <c:v>42935</c:v>
                </c:pt>
                <c:pt idx="1355">
                  <c:v>42936</c:v>
                </c:pt>
                <c:pt idx="1356">
                  <c:v>42937</c:v>
                </c:pt>
                <c:pt idx="1357">
                  <c:v>42940</c:v>
                </c:pt>
                <c:pt idx="1358">
                  <c:v>42941</c:v>
                </c:pt>
                <c:pt idx="1359">
                  <c:v>42942</c:v>
                </c:pt>
                <c:pt idx="1360">
                  <c:v>42943</c:v>
                </c:pt>
                <c:pt idx="1361">
                  <c:v>42947</c:v>
                </c:pt>
                <c:pt idx="1362">
                  <c:v>42948</c:v>
                </c:pt>
                <c:pt idx="1363">
                  <c:v>42949</c:v>
                </c:pt>
                <c:pt idx="1364">
                  <c:v>42950</c:v>
                </c:pt>
                <c:pt idx="1365">
                  <c:v>42951</c:v>
                </c:pt>
                <c:pt idx="1366">
                  <c:v>42954</c:v>
                </c:pt>
                <c:pt idx="1367">
                  <c:v>42955</c:v>
                </c:pt>
                <c:pt idx="1368">
                  <c:v>42956</c:v>
                </c:pt>
                <c:pt idx="1369">
                  <c:v>42957</c:v>
                </c:pt>
                <c:pt idx="1370">
                  <c:v>42958</c:v>
                </c:pt>
                <c:pt idx="1371">
                  <c:v>42962</c:v>
                </c:pt>
                <c:pt idx="1372">
                  <c:v>42963</c:v>
                </c:pt>
                <c:pt idx="1373">
                  <c:v>42964</c:v>
                </c:pt>
                <c:pt idx="1374">
                  <c:v>42965</c:v>
                </c:pt>
                <c:pt idx="1375">
                  <c:v>42968</c:v>
                </c:pt>
                <c:pt idx="1376">
                  <c:v>42969</c:v>
                </c:pt>
                <c:pt idx="1377">
                  <c:v>42970</c:v>
                </c:pt>
                <c:pt idx="1378">
                  <c:v>42971</c:v>
                </c:pt>
                <c:pt idx="1379">
                  <c:v>42972</c:v>
                </c:pt>
                <c:pt idx="1380">
                  <c:v>42975</c:v>
                </c:pt>
                <c:pt idx="1381">
                  <c:v>42976</c:v>
                </c:pt>
                <c:pt idx="1382">
                  <c:v>42977</c:v>
                </c:pt>
                <c:pt idx="1383">
                  <c:v>42978</c:v>
                </c:pt>
                <c:pt idx="1384">
                  <c:v>42979</c:v>
                </c:pt>
                <c:pt idx="1385">
                  <c:v>42982</c:v>
                </c:pt>
                <c:pt idx="1386">
                  <c:v>42983</c:v>
                </c:pt>
                <c:pt idx="1387">
                  <c:v>42984</c:v>
                </c:pt>
                <c:pt idx="1388">
                  <c:v>42985</c:v>
                </c:pt>
                <c:pt idx="1389">
                  <c:v>42986</c:v>
                </c:pt>
                <c:pt idx="1390">
                  <c:v>42989</c:v>
                </c:pt>
                <c:pt idx="1391">
                  <c:v>42990</c:v>
                </c:pt>
                <c:pt idx="1392">
                  <c:v>42991</c:v>
                </c:pt>
                <c:pt idx="1393">
                  <c:v>42992</c:v>
                </c:pt>
                <c:pt idx="1394">
                  <c:v>42993</c:v>
                </c:pt>
                <c:pt idx="1395">
                  <c:v>42996</c:v>
                </c:pt>
                <c:pt idx="1396">
                  <c:v>42997</c:v>
                </c:pt>
                <c:pt idx="1397">
                  <c:v>42998</c:v>
                </c:pt>
                <c:pt idx="1398">
                  <c:v>42999</c:v>
                </c:pt>
                <c:pt idx="1399">
                  <c:v>43000</c:v>
                </c:pt>
                <c:pt idx="1400">
                  <c:v>43003</c:v>
                </c:pt>
                <c:pt idx="1401">
                  <c:v>43004</c:v>
                </c:pt>
                <c:pt idx="1402">
                  <c:v>43005</c:v>
                </c:pt>
                <c:pt idx="1403">
                  <c:v>43006</c:v>
                </c:pt>
                <c:pt idx="1404">
                  <c:v>43007</c:v>
                </c:pt>
                <c:pt idx="1405">
                  <c:v>43010</c:v>
                </c:pt>
                <c:pt idx="1406">
                  <c:v>43011</c:v>
                </c:pt>
                <c:pt idx="1407">
                  <c:v>43012</c:v>
                </c:pt>
                <c:pt idx="1408">
                  <c:v>43013</c:v>
                </c:pt>
                <c:pt idx="1409">
                  <c:v>43014</c:v>
                </c:pt>
                <c:pt idx="1410">
                  <c:v>43017</c:v>
                </c:pt>
                <c:pt idx="1411">
                  <c:v>43018</c:v>
                </c:pt>
                <c:pt idx="1412">
                  <c:v>43019</c:v>
                </c:pt>
                <c:pt idx="1413">
                  <c:v>43020</c:v>
                </c:pt>
                <c:pt idx="1414">
                  <c:v>43024</c:v>
                </c:pt>
                <c:pt idx="1415">
                  <c:v>43025</c:v>
                </c:pt>
                <c:pt idx="1416">
                  <c:v>43026</c:v>
                </c:pt>
                <c:pt idx="1417">
                  <c:v>43027</c:v>
                </c:pt>
                <c:pt idx="1418">
                  <c:v>43028</c:v>
                </c:pt>
                <c:pt idx="1419">
                  <c:v>43032</c:v>
                </c:pt>
                <c:pt idx="1420">
                  <c:v>43033</c:v>
                </c:pt>
                <c:pt idx="1421">
                  <c:v>43035</c:v>
                </c:pt>
                <c:pt idx="1422">
                  <c:v>43038</c:v>
                </c:pt>
                <c:pt idx="1423">
                  <c:v>43039</c:v>
                </c:pt>
                <c:pt idx="1424">
                  <c:v>43040</c:v>
                </c:pt>
                <c:pt idx="1425">
                  <c:v>43041</c:v>
                </c:pt>
                <c:pt idx="1426">
                  <c:v>43042</c:v>
                </c:pt>
                <c:pt idx="1427">
                  <c:v>43045</c:v>
                </c:pt>
                <c:pt idx="1428">
                  <c:v>43046</c:v>
                </c:pt>
                <c:pt idx="1429">
                  <c:v>43047</c:v>
                </c:pt>
                <c:pt idx="1430">
                  <c:v>43048</c:v>
                </c:pt>
                <c:pt idx="1431">
                  <c:v>43049</c:v>
                </c:pt>
                <c:pt idx="1432">
                  <c:v>43052</c:v>
                </c:pt>
                <c:pt idx="1433">
                  <c:v>43053</c:v>
                </c:pt>
                <c:pt idx="1434">
                  <c:v>43054</c:v>
                </c:pt>
                <c:pt idx="1435">
                  <c:v>43055</c:v>
                </c:pt>
                <c:pt idx="1436">
                  <c:v>43056</c:v>
                </c:pt>
                <c:pt idx="1437">
                  <c:v>43059</c:v>
                </c:pt>
                <c:pt idx="1438">
                  <c:v>43060</c:v>
                </c:pt>
                <c:pt idx="1439">
                  <c:v>43061</c:v>
                </c:pt>
                <c:pt idx="1440">
                  <c:v>43062</c:v>
                </c:pt>
                <c:pt idx="1441">
                  <c:v>43063</c:v>
                </c:pt>
                <c:pt idx="1442">
                  <c:v>43066</c:v>
                </c:pt>
                <c:pt idx="1443">
                  <c:v>43067</c:v>
                </c:pt>
                <c:pt idx="1444">
                  <c:v>43068</c:v>
                </c:pt>
                <c:pt idx="1445">
                  <c:v>43069</c:v>
                </c:pt>
                <c:pt idx="1446">
                  <c:v>43070</c:v>
                </c:pt>
                <c:pt idx="1447">
                  <c:v>43073</c:v>
                </c:pt>
                <c:pt idx="1448">
                  <c:v>43075</c:v>
                </c:pt>
                <c:pt idx="1449">
                  <c:v>43076</c:v>
                </c:pt>
                <c:pt idx="1450">
                  <c:v>43077</c:v>
                </c:pt>
                <c:pt idx="1451">
                  <c:v>43081</c:v>
                </c:pt>
                <c:pt idx="1452">
                  <c:v>43082</c:v>
                </c:pt>
                <c:pt idx="1453">
                  <c:v>43083</c:v>
                </c:pt>
                <c:pt idx="1454">
                  <c:v>43084</c:v>
                </c:pt>
                <c:pt idx="1455">
                  <c:v>43087</c:v>
                </c:pt>
                <c:pt idx="1456">
                  <c:v>43088</c:v>
                </c:pt>
                <c:pt idx="1457">
                  <c:v>43089</c:v>
                </c:pt>
                <c:pt idx="1458">
                  <c:v>43090</c:v>
                </c:pt>
                <c:pt idx="1459">
                  <c:v>43091</c:v>
                </c:pt>
                <c:pt idx="1460">
                  <c:v>43094</c:v>
                </c:pt>
                <c:pt idx="1461">
                  <c:v>43095</c:v>
                </c:pt>
                <c:pt idx="1462">
                  <c:v>43096</c:v>
                </c:pt>
                <c:pt idx="1463">
                  <c:v>43097</c:v>
                </c:pt>
                <c:pt idx="1464">
                  <c:v>43098</c:v>
                </c:pt>
                <c:pt idx="1465">
                  <c:v>43101</c:v>
                </c:pt>
                <c:pt idx="1466">
                  <c:v>43103</c:v>
                </c:pt>
                <c:pt idx="1467">
                  <c:v>43104</c:v>
                </c:pt>
                <c:pt idx="1468">
                  <c:v>43105</c:v>
                </c:pt>
                <c:pt idx="1469">
                  <c:v>43108</c:v>
                </c:pt>
                <c:pt idx="1470">
                  <c:v>43109</c:v>
                </c:pt>
                <c:pt idx="1471">
                  <c:v>43110</c:v>
                </c:pt>
                <c:pt idx="1472">
                  <c:v>43111</c:v>
                </c:pt>
                <c:pt idx="1473">
                  <c:v>43112</c:v>
                </c:pt>
                <c:pt idx="1474">
                  <c:v>43115</c:v>
                </c:pt>
                <c:pt idx="1475">
                  <c:v>43116</c:v>
                </c:pt>
                <c:pt idx="1476">
                  <c:v>43117</c:v>
                </c:pt>
                <c:pt idx="1477">
                  <c:v>43118</c:v>
                </c:pt>
                <c:pt idx="1478">
                  <c:v>43119</c:v>
                </c:pt>
                <c:pt idx="1479">
                  <c:v>43122</c:v>
                </c:pt>
                <c:pt idx="1480">
                  <c:v>43123</c:v>
                </c:pt>
                <c:pt idx="1481">
                  <c:v>43124</c:v>
                </c:pt>
                <c:pt idx="1482">
                  <c:v>43125</c:v>
                </c:pt>
                <c:pt idx="1483">
                  <c:v>43126</c:v>
                </c:pt>
                <c:pt idx="1484">
                  <c:v>43129</c:v>
                </c:pt>
                <c:pt idx="1485">
                  <c:v>43130</c:v>
                </c:pt>
                <c:pt idx="1486">
                  <c:v>43131</c:v>
                </c:pt>
                <c:pt idx="1487">
                  <c:v>43132</c:v>
                </c:pt>
                <c:pt idx="1488">
                  <c:v>43133</c:v>
                </c:pt>
                <c:pt idx="1489">
                  <c:v>43136</c:v>
                </c:pt>
                <c:pt idx="1490">
                  <c:v>43137</c:v>
                </c:pt>
                <c:pt idx="1491">
                  <c:v>43138</c:v>
                </c:pt>
                <c:pt idx="1492">
                  <c:v>43139</c:v>
                </c:pt>
                <c:pt idx="1493">
                  <c:v>43140</c:v>
                </c:pt>
                <c:pt idx="1494">
                  <c:v>43143</c:v>
                </c:pt>
                <c:pt idx="1495">
                  <c:v>43144</c:v>
                </c:pt>
                <c:pt idx="1496">
                  <c:v>43145</c:v>
                </c:pt>
                <c:pt idx="1497">
                  <c:v>43146</c:v>
                </c:pt>
                <c:pt idx="1498">
                  <c:v>43147</c:v>
                </c:pt>
                <c:pt idx="1499">
                  <c:v>43150</c:v>
                </c:pt>
                <c:pt idx="1500">
                  <c:v>43151</c:v>
                </c:pt>
                <c:pt idx="1501">
                  <c:v>43152</c:v>
                </c:pt>
                <c:pt idx="1502">
                  <c:v>43153</c:v>
                </c:pt>
                <c:pt idx="1503">
                  <c:v>43154</c:v>
                </c:pt>
                <c:pt idx="1504">
                  <c:v>43157</c:v>
                </c:pt>
                <c:pt idx="1505">
                  <c:v>43158</c:v>
                </c:pt>
                <c:pt idx="1506">
                  <c:v>43159</c:v>
                </c:pt>
                <c:pt idx="1507">
                  <c:v>43160</c:v>
                </c:pt>
                <c:pt idx="1508">
                  <c:v>43161</c:v>
                </c:pt>
                <c:pt idx="1509">
                  <c:v>43164</c:v>
                </c:pt>
                <c:pt idx="1510">
                  <c:v>43165</c:v>
                </c:pt>
                <c:pt idx="1511">
                  <c:v>43166</c:v>
                </c:pt>
                <c:pt idx="1512">
                  <c:v>43167</c:v>
                </c:pt>
                <c:pt idx="1513">
                  <c:v>43168</c:v>
                </c:pt>
                <c:pt idx="1514">
                  <c:v>43171</c:v>
                </c:pt>
                <c:pt idx="1515">
                  <c:v>43172</c:v>
                </c:pt>
                <c:pt idx="1516">
                  <c:v>43173</c:v>
                </c:pt>
                <c:pt idx="1517">
                  <c:v>43174</c:v>
                </c:pt>
                <c:pt idx="1518">
                  <c:v>43175</c:v>
                </c:pt>
                <c:pt idx="1519">
                  <c:v>43178</c:v>
                </c:pt>
                <c:pt idx="1520">
                  <c:v>43179</c:v>
                </c:pt>
                <c:pt idx="1521">
                  <c:v>43180</c:v>
                </c:pt>
                <c:pt idx="1522">
                  <c:v>43181</c:v>
                </c:pt>
                <c:pt idx="1523">
                  <c:v>43182</c:v>
                </c:pt>
                <c:pt idx="1524">
                  <c:v>43185</c:v>
                </c:pt>
                <c:pt idx="1525">
                  <c:v>43186</c:v>
                </c:pt>
                <c:pt idx="1526">
                  <c:v>43187</c:v>
                </c:pt>
                <c:pt idx="1527">
                  <c:v>43188</c:v>
                </c:pt>
                <c:pt idx="1528">
                  <c:v>43189</c:v>
                </c:pt>
                <c:pt idx="1529">
                  <c:v>43192</c:v>
                </c:pt>
                <c:pt idx="1530">
                  <c:v>43193</c:v>
                </c:pt>
                <c:pt idx="1531">
                  <c:v>43194</c:v>
                </c:pt>
                <c:pt idx="1532">
                  <c:v>43195</c:v>
                </c:pt>
                <c:pt idx="1533">
                  <c:v>43199</c:v>
                </c:pt>
                <c:pt idx="1534">
                  <c:v>43200</c:v>
                </c:pt>
                <c:pt idx="1535">
                  <c:v>43201</c:v>
                </c:pt>
                <c:pt idx="1536">
                  <c:v>43202</c:v>
                </c:pt>
                <c:pt idx="1537">
                  <c:v>43203</c:v>
                </c:pt>
                <c:pt idx="1538">
                  <c:v>43206</c:v>
                </c:pt>
                <c:pt idx="1539">
                  <c:v>43207</c:v>
                </c:pt>
                <c:pt idx="1540">
                  <c:v>43208</c:v>
                </c:pt>
                <c:pt idx="1541">
                  <c:v>43209</c:v>
                </c:pt>
                <c:pt idx="1542">
                  <c:v>43210</c:v>
                </c:pt>
                <c:pt idx="1543">
                  <c:v>43213</c:v>
                </c:pt>
                <c:pt idx="1544">
                  <c:v>43214</c:v>
                </c:pt>
                <c:pt idx="1545">
                  <c:v>43215</c:v>
                </c:pt>
                <c:pt idx="1546">
                  <c:v>43216</c:v>
                </c:pt>
                <c:pt idx="1547">
                  <c:v>43217</c:v>
                </c:pt>
                <c:pt idx="1548">
                  <c:v>43220</c:v>
                </c:pt>
                <c:pt idx="1549">
                  <c:v>43222</c:v>
                </c:pt>
                <c:pt idx="1550">
                  <c:v>43223</c:v>
                </c:pt>
                <c:pt idx="1551">
                  <c:v>43224</c:v>
                </c:pt>
                <c:pt idx="1552">
                  <c:v>43227</c:v>
                </c:pt>
                <c:pt idx="1553">
                  <c:v>43228</c:v>
                </c:pt>
                <c:pt idx="1554">
                  <c:v>43229</c:v>
                </c:pt>
                <c:pt idx="1555">
                  <c:v>43230</c:v>
                </c:pt>
                <c:pt idx="1556">
                  <c:v>43231</c:v>
                </c:pt>
                <c:pt idx="1557">
                  <c:v>43234</c:v>
                </c:pt>
                <c:pt idx="1558">
                  <c:v>43235</c:v>
                </c:pt>
                <c:pt idx="1559">
                  <c:v>43236</c:v>
                </c:pt>
                <c:pt idx="1560">
                  <c:v>43237</c:v>
                </c:pt>
                <c:pt idx="1561">
                  <c:v>43238</c:v>
                </c:pt>
                <c:pt idx="1562">
                  <c:v>43241</c:v>
                </c:pt>
                <c:pt idx="1563">
                  <c:v>43242</c:v>
                </c:pt>
                <c:pt idx="1564">
                  <c:v>43243</c:v>
                </c:pt>
                <c:pt idx="1565">
                  <c:v>43244</c:v>
                </c:pt>
                <c:pt idx="1566">
                  <c:v>43245</c:v>
                </c:pt>
                <c:pt idx="1567">
                  <c:v>43248</c:v>
                </c:pt>
                <c:pt idx="1568">
                  <c:v>43250</c:v>
                </c:pt>
                <c:pt idx="1569">
                  <c:v>43251</c:v>
                </c:pt>
                <c:pt idx="1570">
                  <c:v>43252</c:v>
                </c:pt>
                <c:pt idx="1571">
                  <c:v>43255</c:v>
                </c:pt>
                <c:pt idx="1572">
                  <c:v>43256</c:v>
                </c:pt>
                <c:pt idx="1573">
                  <c:v>43257</c:v>
                </c:pt>
                <c:pt idx="1574">
                  <c:v>43258</c:v>
                </c:pt>
                <c:pt idx="1575">
                  <c:v>43259</c:v>
                </c:pt>
                <c:pt idx="1576">
                  <c:v>43262</c:v>
                </c:pt>
                <c:pt idx="1577">
                  <c:v>43263</c:v>
                </c:pt>
                <c:pt idx="1578">
                  <c:v>43264</c:v>
                </c:pt>
                <c:pt idx="1579">
                  <c:v>43265</c:v>
                </c:pt>
                <c:pt idx="1580">
                  <c:v>43266</c:v>
                </c:pt>
                <c:pt idx="1581">
                  <c:v>43269</c:v>
                </c:pt>
                <c:pt idx="1582">
                  <c:v>43270</c:v>
                </c:pt>
                <c:pt idx="1583">
                  <c:v>43271</c:v>
                </c:pt>
                <c:pt idx="1584">
                  <c:v>43272</c:v>
                </c:pt>
                <c:pt idx="1585">
                  <c:v>43273</c:v>
                </c:pt>
                <c:pt idx="1586">
                  <c:v>43276</c:v>
                </c:pt>
                <c:pt idx="1587">
                  <c:v>43277</c:v>
                </c:pt>
                <c:pt idx="1588">
                  <c:v>43278</c:v>
                </c:pt>
                <c:pt idx="1589">
                  <c:v>43279</c:v>
                </c:pt>
                <c:pt idx="1590">
                  <c:v>43280</c:v>
                </c:pt>
                <c:pt idx="1591">
                  <c:v>43283</c:v>
                </c:pt>
                <c:pt idx="1592">
                  <c:v>43284</c:v>
                </c:pt>
                <c:pt idx="1593">
                  <c:v>43285</c:v>
                </c:pt>
                <c:pt idx="1594">
                  <c:v>43286</c:v>
                </c:pt>
                <c:pt idx="1595">
                  <c:v>43287</c:v>
                </c:pt>
                <c:pt idx="1596">
                  <c:v>43290</c:v>
                </c:pt>
                <c:pt idx="1597">
                  <c:v>43291</c:v>
                </c:pt>
                <c:pt idx="1598">
                  <c:v>43292</c:v>
                </c:pt>
                <c:pt idx="1599">
                  <c:v>43293</c:v>
                </c:pt>
                <c:pt idx="1600">
                  <c:v>43294</c:v>
                </c:pt>
                <c:pt idx="1601">
                  <c:v>43297</c:v>
                </c:pt>
                <c:pt idx="1602">
                  <c:v>43298</c:v>
                </c:pt>
                <c:pt idx="1603">
                  <c:v>43299</c:v>
                </c:pt>
                <c:pt idx="1604">
                  <c:v>43300</c:v>
                </c:pt>
                <c:pt idx="1605">
                  <c:v>43301</c:v>
                </c:pt>
                <c:pt idx="1606">
                  <c:v>43304</c:v>
                </c:pt>
                <c:pt idx="1607">
                  <c:v>43305</c:v>
                </c:pt>
                <c:pt idx="1608">
                  <c:v>43306</c:v>
                </c:pt>
                <c:pt idx="1609">
                  <c:v>43307</c:v>
                </c:pt>
                <c:pt idx="1610">
                  <c:v>43312</c:v>
                </c:pt>
                <c:pt idx="1611">
                  <c:v>43313</c:v>
                </c:pt>
                <c:pt idx="1612">
                  <c:v>43314</c:v>
                </c:pt>
                <c:pt idx="1613">
                  <c:v>43315</c:v>
                </c:pt>
                <c:pt idx="1614">
                  <c:v>43318</c:v>
                </c:pt>
                <c:pt idx="1615">
                  <c:v>43319</c:v>
                </c:pt>
                <c:pt idx="1616">
                  <c:v>43320</c:v>
                </c:pt>
                <c:pt idx="1617">
                  <c:v>43321</c:v>
                </c:pt>
                <c:pt idx="1618">
                  <c:v>43322</c:v>
                </c:pt>
                <c:pt idx="1619">
                  <c:v>43326</c:v>
                </c:pt>
                <c:pt idx="1620">
                  <c:v>43327</c:v>
                </c:pt>
                <c:pt idx="1621">
                  <c:v>43328</c:v>
                </c:pt>
                <c:pt idx="1622">
                  <c:v>43329</c:v>
                </c:pt>
                <c:pt idx="1623">
                  <c:v>43332</c:v>
                </c:pt>
                <c:pt idx="1624">
                  <c:v>43333</c:v>
                </c:pt>
                <c:pt idx="1625">
                  <c:v>43334</c:v>
                </c:pt>
                <c:pt idx="1626">
                  <c:v>43335</c:v>
                </c:pt>
                <c:pt idx="1627">
                  <c:v>43336</c:v>
                </c:pt>
                <c:pt idx="1628">
                  <c:v>43339</c:v>
                </c:pt>
                <c:pt idx="1629">
                  <c:v>43340</c:v>
                </c:pt>
                <c:pt idx="1630">
                  <c:v>43341</c:v>
                </c:pt>
                <c:pt idx="1631">
                  <c:v>43342</c:v>
                </c:pt>
                <c:pt idx="1632">
                  <c:v>43343</c:v>
                </c:pt>
                <c:pt idx="1633">
                  <c:v>43346</c:v>
                </c:pt>
                <c:pt idx="1634">
                  <c:v>43347</c:v>
                </c:pt>
                <c:pt idx="1635">
                  <c:v>43348</c:v>
                </c:pt>
                <c:pt idx="1636">
                  <c:v>43349</c:v>
                </c:pt>
                <c:pt idx="1637">
                  <c:v>43350</c:v>
                </c:pt>
                <c:pt idx="1638">
                  <c:v>43353</c:v>
                </c:pt>
                <c:pt idx="1639">
                  <c:v>43354</c:v>
                </c:pt>
                <c:pt idx="1640">
                  <c:v>43355</c:v>
                </c:pt>
                <c:pt idx="1641">
                  <c:v>43356</c:v>
                </c:pt>
                <c:pt idx="1642">
                  <c:v>43357</c:v>
                </c:pt>
                <c:pt idx="1643">
                  <c:v>43360</c:v>
                </c:pt>
                <c:pt idx="1644">
                  <c:v>43361</c:v>
                </c:pt>
                <c:pt idx="1645">
                  <c:v>43362</c:v>
                </c:pt>
                <c:pt idx="1646">
                  <c:v>43363</c:v>
                </c:pt>
                <c:pt idx="1647">
                  <c:v>43364</c:v>
                </c:pt>
                <c:pt idx="1648">
                  <c:v>43367</c:v>
                </c:pt>
                <c:pt idx="1649">
                  <c:v>43368</c:v>
                </c:pt>
                <c:pt idx="1650">
                  <c:v>43369</c:v>
                </c:pt>
                <c:pt idx="1651">
                  <c:v>43370</c:v>
                </c:pt>
                <c:pt idx="1652">
                  <c:v>43371</c:v>
                </c:pt>
                <c:pt idx="1653">
                  <c:v>43374</c:v>
                </c:pt>
                <c:pt idx="1654">
                  <c:v>43375</c:v>
                </c:pt>
                <c:pt idx="1655">
                  <c:v>43376</c:v>
                </c:pt>
                <c:pt idx="1656">
                  <c:v>43377</c:v>
                </c:pt>
                <c:pt idx="1657">
                  <c:v>43378</c:v>
                </c:pt>
                <c:pt idx="1658">
                  <c:v>43381</c:v>
                </c:pt>
                <c:pt idx="1659">
                  <c:v>43382</c:v>
                </c:pt>
                <c:pt idx="1660">
                  <c:v>43383</c:v>
                </c:pt>
                <c:pt idx="1661">
                  <c:v>43384</c:v>
                </c:pt>
                <c:pt idx="1662">
                  <c:v>43385</c:v>
                </c:pt>
                <c:pt idx="1663">
                  <c:v>43389</c:v>
                </c:pt>
                <c:pt idx="1664">
                  <c:v>43390</c:v>
                </c:pt>
                <c:pt idx="1665">
                  <c:v>43391</c:v>
                </c:pt>
                <c:pt idx="1666">
                  <c:v>43392</c:v>
                </c:pt>
                <c:pt idx="1667">
                  <c:v>43395</c:v>
                </c:pt>
                <c:pt idx="1668">
                  <c:v>43397</c:v>
                </c:pt>
                <c:pt idx="1669">
                  <c:v>43398</c:v>
                </c:pt>
                <c:pt idx="1670">
                  <c:v>43399</c:v>
                </c:pt>
                <c:pt idx="1671">
                  <c:v>43402</c:v>
                </c:pt>
                <c:pt idx="1672">
                  <c:v>43403</c:v>
                </c:pt>
                <c:pt idx="1673">
                  <c:v>43404</c:v>
                </c:pt>
                <c:pt idx="1674">
                  <c:v>43405</c:v>
                </c:pt>
                <c:pt idx="1675">
                  <c:v>43406</c:v>
                </c:pt>
                <c:pt idx="1676">
                  <c:v>43409</c:v>
                </c:pt>
                <c:pt idx="1677">
                  <c:v>43410</c:v>
                </c:pt>
                <c:pt idx="1678">
                  <c:v>43411</c:v>
                </c:pt>
                <c:pt idx="1679">
                  <c:v>43412</c:v>
                </c:pt>
                <c:pt idx="1680">
                  <c:v>43413</c:v>
                </c:pt>
                <c:pt idx="1681">
                  <c:v>43416</c:v>
                </c:pt>
                <c:pt idx="1682">
                  <c:v>43417</c:v>
                </c:pt>
                <c:pt idx="1683">
                  <c:v>43418</c:v>
                </c:pt>
                <c:pt idx="1684">
                  <c:v>43419</c:v>
                </c:pt>
                <c:pt idx="1685">
                  <c:v>43420</c:v>
                </c:pt>
                <c:pt idx="1686">
                  <c:v>43423</c:v>
                </c:pt>
                <c:pt idx="1687">
                  <c:v>43424</c:v>
                </c:pt>
                <c:pt idx="1688">
                  <c:v>43425</c:v>
                </c:pt>
                <c:pt idx="1689">
                  <c:v>43426</c:v>
                </c:pt>
                <c:pt idx="1690">
                  <c:v>43427</c:v>
                </c:pt>
                <c:pt idx="1691">
                  <c:v>43430</c:v>
                </c:pt>
                <c:pt idx="1692">
                  <c:v>43431</c:v>
                </c:pt>
                <c:pt idx="1693">
                  <c:v>43432</c:v>
                </c:pt>
                <c:pt idx="1694">
                  <c:v>43433</c:v>
                </c:pt>
                <c:pt idx="1695">
                  <c:v>43434</c:v>
                </c:pt>
                <c:pt idx="1696">
                  <c:v>43437</c:v>
                </c:pt>
                <c:pt idx="1697">
                  <c:v>43438</c:v>
                </c:pt>
                <c:pt idx="1698">
                  <c:v>43440</c:v>
                </c:pt>
                <c:pt idx="1699">
                  <c:v>43441</c:v>
                </c:pt>
                <c:pt idx="1700">
                  <c:v>43445</c:v>
                </c:pt>
                <c:pt idx="1701">
                  <c:v>43446</c:v>
                </c:pt>
                <c:pt idx="1702">
                  <c:v>43447</c:v>
                </c:pt>
                <c:pt idx="1703">
                  <c:v>43448</c:v>
                </c:pt>
                <c:pt idx="1704">
                  <c:v>43451</c:v>
                </c:pt>
                <c:pt idx="1705">
                  <c:v>43452</c:v>
                </c:pt>
                <c:pt idx="1706">
                  <c:v>43453</c:v>
                </c:pt>
                <c:pt idx="1707">
                  <c:v>43454</c:v>
                </c:pt>
                <c:pt idx="1708">
                  <c:v>43455</c:v>
                </c:pt>
                <c:pt idx="1709">
                  <c:v>43458</c:v>
                </c:pt>
                <c:pt idx="1710">
                  <c:v>43459</c:v>
                </c:pt>
                <c:pt idx="1711">
                  <c:v>43460</c:v>
                </c:pt>
                <c:pt idx="1712">
                  <c:v>43461</c:v>
                </c:pt>
                <c:pt idx="1713">
                  <c:v>43462</c:v>
                </c:pt>
                <c:pt idx="1714">
                  <c:v>43467</c:v>
                </c:pt>
                <c:pt idx="1715">
                  <c:v>43468</c:v>
                </c:pt>
                <c:pt idx="1716">
                  <c:v>43469</c:v>
                </c:pt>
                <c:pt idx="1717">
                  <c:v>43472</c:v>
                </c:pt>
                <c:pt idx="1718">
                  <c:v>43473</c:v>
                </c:pt>
                <c:pt idx="1719">
                  <c:v>43474</c:v>
                </c:pt>
                <c:pt idx="1720">
                  <c:v>43475</c:v>
                </c:pt>
                <c:pt idx="1721">
                  <c:v>43476</c:v>
                </c:pt>
                <c:pt idx="1722">
                  <c:v>43479</c:v>
                </c:pt>
                <c:pt idx="1723">
                  <c:v>43480</c:v>
                </c:pt>
                <c:pt idx="1724">
                  <c:v>43481</c:v>
                </c:pt>
                <c:pt idx="1725">
                  <c:v>43482</c:v>
                </c:pt>
                <c:pt idx="1726">
                  <c:v>43483</c:v>
                </c:pt>
                <c:pt idx="1727">
                  <c:v>43486</c:v>
                </c:pt>
                <c:pt idx="1728">
                  <c:v>43487</c:v>
                </c:pt>
                <c:pt idx="1729">
                  <c:v>43488</c:v>
                </c:pt>
                <c:pt idx="1730">
                  <c:v>43489</c:v>
                </c:pt>
                <c:pt idx="1731">
                  <c:v>43490</c:v>
                </c:pt>
                <c:pt idx="1732">
                  <c:v>43493</c:v>
                </c:pt>
                <c:pt idx="1733">
                  <c:v>43494</c:v>
                </c:pt>
                <c:pt idx="1734">
                  <c:v>43495</c:v>
                </c:pt>
                <c:pt idx="1735">
                  <c:v>43496</c:v>
                </c:pt>
                <c:pt idx="1736">
                  <c:v>43497</c:v>
                </c:pt>
                <c:pt idx="1737">
                  <c:v>43500</c:v>
                </c:pt>
                <c:pt idx="1738">
                  <c:v>43501</c:v>
                </c:pt>
                <c:pt idx="1739">
                  <c:v>43502</c:v>
                </c:pt>
                <c:pt idx="1740">
                  <c:v>43503</c:v>
                </c:pt>
                <c:pt idx="1741">
                  <c:v>43504</c:v>
                </c:pt>
                <c:pt idx="1742">
                  <c:v>43507</c:v>
                </c:pt>
                <c:pt idx="1743">
                  <c:v>43508</c:v>
                </c:pt>
                <c:pt idx="1744">
                  <c:v>43509</c:v>
                </c:pt>
                <c:pt idx="1745">
                  <c:v>43510</c:v>
                </c:pt>
                <c:pt idx="1746">
                  <c:v>43511</c:v>
                </c:pt>
                <c:pt idx="1747">
                  <c:v>43514</c:v>
                </c:pt>
                <c:pt idx="1748">
                  <c:v>43516</c:v>
                </c:pt>
                <c:pt idx="1749">
                  <c:v>43517</c:v>
                </c:pt>
                <c:pt idx="1750">
                  <c:v>43518</c:v>
                </c:pt>
                <c:pt idx="1751">
                  <c:v>43521</c:v>
                </c:pt>
                <c:pt idx="1752">
                  <c:v>43522</c:v>
                </c:pt>
                <c:pt idx="1753">
                  <c:v>43523</c:v>
                </c:pt>
                <c:pt idx="1754">
                  <c:v>43524</c:v>
                </c:pt>
                <c:pt idx="1755">
                  <c:v>43525</c:v>
                </c:pt>
                <c:pt idx="1756">
                  <c:v>43528</c:v>
                </c:pt>
                <c:pt idx="1757">
                  <c:v>43529</c:v>
                </c:pt>
                <c:pt idx="1758">
                  <c:v>43530</c:v>
                </c:pt>
                <c:pt idx="1759">
                  <c:v>43531</c:v>
                </c:pt>
                <c:pt idx="1760">
                  <c:v>43532</c:v>
                </c:pt>
                <c:pt idx="1761">
                  <c:v>43535</c:v>
                </c:pt>
                <c:pt idx="1762">
                  <c:v>43536</c:v>
                </c:pt>
                <c:pt idx="1763">
                  <c:v>43537</c:v>
                </c:pt>
                <c:pt idx="1764">
                  <c:v>43538</c:v>
                </c:pt>
                <c:pt idx="1765">
                  <c:v>43539</c:v>
                </c:pt>
                <c:pt idx="1766">
                  <c:v>43542</c:v>
                </c:pt>
                <c:pt idx="1767">
                  <c:v>43543</c:v>
                </c:pt>
                <c:pt idx="1768">
                  <c:v>43544</c:v>
                </c:pt>
                <c:pt idx="1769">
                  <c:v>43545</c:v>
                </c:pt>
                <c:pt idx="1770">
                  <c:v>43546</c:v>
                </c:pt>
                <c:pt idx="1771">
                  <c:v>43549</c:v>
                </c:pt>
                <c:pt idx="1772">
                  <c:v>43550</c:v>
                </c:pt>
                <c:pt idx="1773">
                  <c:v>43551</c:v>
                </c:pt>
                <c:pt idx="1774">
                  <c:v>43552</c:v>
                </c:pt>
                <c:pt idx="1775">
                  <c:v>43553</c:v>
                </c:pt>
                <c:pt idx="1776">
                  <c:v>43556</c:v>
                </c:pt>
                <c:pt idx="1777">
                  <c:v>43557</c:v>
                </c:pt>
                <c:pt idx="1778">
                  <c:v>43558</c:v>
                </c:pt>
                <c:pt idx="1779">
                  <c:v>43559</c:v>
                </c:pt>
                <c:pt idx="1780">
                  <c:v>43560</c:v>
                </c:pt>
                <c:pt idx="1781">
                  <c:v>43564</c:v>
                </c:pt>
                <c:pt idx="1782">
                  <c:v>43565</c:v>
                </c:pt>
                <c:pt idx="1783">
                  <c:v>43566</c:v>
                </c:pt>
                <c:pt idx="1784">
                  <c:v>43567</c:v>
                </c:pt>
                <c:pt idx="1785">
                  <c:v>43572</c:v>
                </c:pt>
                <c:pt idx="1786">
                  <c:v>43573</c:v>
                </c:pt>
                <c:pt idx="1787">
                  <c:v>43574</c:v>
                </c:pt>
                <c:pt idx="1788">
                  <c:v>43577</c:v>
                </c:pt>
                <c:pt idx="1789">
                  <c:v>43578</c:v>
                </c:pt>
                <c:pt idx="1790">
                  <c:v>43579</c:v>
                </c:pt>
                <c:pt idx="1791">
                  <c:v>43580</c:v>
                </c:pt>
                <c:pt idx="1792">
                  <c:v>43581</c:v>
                </c:pt>
                <c:pt idx="1793">
                  <c:v>43584</c:v>
                </c:pt>
                <c:pt idx="1794">
                  <c:v>43585</c:v>
                </c:pt>
                <c:pt idx="1795">
                  <c:v>43587</c:v>
                </c:pt>
                <c:pt idx="1796">
                  <c:v>43588</c:v>
                </c:pt>
                <c:pt idx="1797">
                  <c:v>43592</c:v>
                </c:pt>
                <c:pt idx="1798">
                  <c:v>43593</c:v>
                </c:pt>
                <c:pt idx="1799">
                  <c:v>43594</c:v>
                </c:pt>
                <c:pt idx="1800">
                  <c:v>43595</c:v>
                </c:pt>
                <c:pt idx="1801">
                  <c:v>43598</c:v>
                </c:pt>
                <c:pt idx="1802">
                  <c:v>43599</c:v>
                </c:pt>
                <c:pt idx="1803">
                  <c:v>43600</c:v>
                </c:pt>
                <c:pt idx="1804">
                  <c:v>43601</c:v>
                </c:pt>
                <c:pt idx="1805">
                  <c:v>43602</c:v>
                </c:pt>
                <c:pt idx="1806">
                  <c:v>43606</c:v>
                </c:pt>
                <c:pt idx="1807">
                  <c:v>43607</c:v>
                </c:pt>
                <c:pt idx="1808">
                  <c:v>43608</c:v>
                </c:pt>
                <c:pt idx="1809">
                  <c:v>43609</c:v>
                </c:pt>
                <c:pt idx="1810">
                  <c:v>43612</c:v>
                </c:pt>
                <c:pt idx="1811">
                  <c:v>43613</c:v>
                </c:pt>
                <c:pt idx="1812">
                  <c:v>43614</c:v>
                </c:pt>
                <c:pt idx="1813">
                  <c:v>43615</c:v>
                </c:pt>
                <c:pt idx="1814">
                  <c:v>43616</c:v>
                </c:pt>
                <c:pt idx="1815">
                  <c:v>43620</c:v>
                </c:pt>
                <c:pt idx="1816">
                  <c:v>43621</c:v>
                </c:pt>
                <c:pt idx="1817">
                  <c:v>43622</c:v>
                </c:pt>
                <c:pt idx="1818">
                  <c:v>43623</c:v>
                </c:pt>
                <c:pt idx="1819">
                  <c:v>43626</c:v>
                </c:pt>
                <c:pt idx="1820">
                  <c:v>43627</c:v>
                </c:pt>
                <c:pt idx="1821">
                  <c:v>43628</c:v>
                </c:pt>
                <c:pt idx="1822">
                  <c:v>43629</c:v>
                </c:pt>
                <c:pt idx="1823">
                  <c:v>43630</c:v>
                </c:pt>
                <c:pt idx="1824">
                  <c:v>43633</c:v>
                </c:pt>
                <c:pt idx="1825">
                  <c:v>43634</c:v>
                </c:pt>
                <c:pt idx="1826">
                  <c:v>43635</c:v>
                </c:pt>
                <c:pt idx="1827">
                  <c:v>43636</c:v>
                </c:pt>
                <c:pt idx="1828">
                  <c:v>43637</c:v>
                </c:pt>
                <c:pt idx="1829">
                  <c:v>43640</c:v>
                </c:pt>
                <c:pt idx="1830">
                  <c:v>43641</c:v>
                </c:pt>
                <c:pt idx="1831">
                  <c:v>43642</c:v>
                </c:pt>
                <c:pt idx="1832">
                  <c:v>43643</c:v>
                </c:pt>
                <c:pt idx="1833">
                  <c:v>43644</c:v>
                </c:pt>
                <c:pt idx="1834">
                  <c:v>43647</c:v>
                </c:pt>
                <c:pt idx="1835">
                  <c:v>43648</c:v>
                </c:pt>
                <c:pt idx="1836">
                  <c:v>43649</c:v>
                </c:pt>
                <c:pt idx="1837">
                  <c:v>43650</c:v>
                </c:pt>
                <c:pt idx="1838">
                  <c:v>43651</c:v>
                </c:pt>
                <c:pt idx="1839">
                  <c:v>43654</c:v>
                </c:pt>
                <c:pt idx="1840">
                  <c:v>43655</c:v>
                </c:pt>
                <c:pt idx="1841">
                  <c:v>43656</c:v>
                </c:pt>
                <c:pt idx="1842">
                  <c:v>43657</c:v>
                </c:pt>
                <c:pt idx="1843">
                  <c:v>43658</c:v>
                </c:pt>
                <c:pt idx="1844">
                  <c:v>43661</c:v>
                </c:pt>
                <c:pt idx="1845">
                  <c:v>43663</c:v>
                </c:pt>
                <c:pt idx="1846">
                  <c:v>43664</c:v>
                </c:pt>
                <c:pt idx="1847">
                  <c:v>43665</c:v>
                </c:pt>
                <c:pt idx="1848">
                  <c:v>43668</c:v>
                </c:pt>
                <c:pt idx="1849">
                  <c:v>43669</c:v>
                </c:pt>
                <c:pt idx="1850">
                  <c:v>43670</c:v>
                </c:pt>
                <c:pt idx="1851">
                  <c:v>43671</c:v>
                </c:pt>
                <c:pt idx="1852">
                  <c:v>43672</c:v>
                </c:pt>
                <c:pt idx="1853">
                  <c:v>43676</c:v>
                </c:pt>
                <c:pt idx="1854">
                  <c:v>43677</c:v>
                </c:pt>
                <c:pt idx="1855">
                  <c:v>43678</c:v>
                </c:pt>
                <c:pt idx="1856">
                  <c:v>43679</c:v>
                </c:pt>
                <c:pt idx="1857">
                  <c:v>43682</c:v>
                </c:pt>
                <c:pt idx="1858">
                  <c:v>43683</c:v>
                </c:pt>
                <c:pt idx="1859">
                  <c:v>43684</c:v>
                </c:pt>
                <c:pt idx="1860">
                  <c:v>43685</c:v>
                </c:pt>
                <c:pt idx="1861">
                  <c:v>43686</c:v>
                </c:pt>
                <c:pt idx="1862">
                  <c:v>43689</c:v>
                </c:pt>
                <c:pt idx="1863">
                  <c:v>43690</c:v>
                </c:pt>
                <c:pt idx="1864">
                  <c:v>43691</c:v>
                </c:pt>
                <c:pt idx="1865">
                  <c:v>43692</c:v>
                </c:pt>
                <c:pt idx="1866">
                  <c:v>43693</c:v>
                </c:pt>
                <c:pt idx="1867">
                  <c:v>43696</c:v>
                </c:pt>
                <c:pt idx="1868">
                  <c:v>43697</c:v>
                </c:pt>
                <c:pt idx="1869">
                  <c:v>43698</c:v>
                </c:pt>
                <c:pt idx="1870">
                  <c:v>43699</c:v>
                </c:pt>
                <c:pt idx="1871">
                  <c:v>43700</c:v>
                </c:pt>
                <c:pt idx="1872">
                  <c:v>43703</c:v>
                </c:pt>
                <c:pt idx="1873">
                  <c:v>43704</c:v>
                </c:pt>
                <c:pt idx="1874">
                  <c:v>43705</c:v>
                </c:pt>
                <c:pt idx="1875">
                  <c:v>43706</c:v>
                </c:pt>
                <c:pt idx="1876">
                  <c:v>43707</c:v>
                </c:pt>
                <c:pt idx="1877">
                  <c:v>43710</c:v>
                </c:pt>
                <c:pt idx="1878">
                  <c:v>43711</c:v>
                </c:pt>
                <c:pt idx="1879">
                  <c:v>43712</c:v>
                </c:pt>
                <c:pt idx="1880">
                  <c:v>43713</c:v>
                </c:pt>
                <c:pt idx="1881">
                  <c:v>43714</c:v>
                </c:pt>
                <c:pt idx="1882">
                  <c:v>43717</c:v>
                </c:pt>
                <c:pt idx="1883">
                  <c:v>43718</c:v>
                </c:pt>
                <c:pt idx="1884">
                  <c:v>43719</c:v>
                </c:pt>
                <c:pt idx="1885">
                  <c:v>43720</c:v>
                </c:pt>
                <c:pt idx="1886">
                  <c:v>43721</c:v>
                </c:pt>
                <c:pt idx="1887">
                  <c:v>43724</c:v>
                </c:pt>
                <c:pt idx="1888">
                  <c:v>43725</c:v>
                </c:pt>
                <c:pt idx="1889">
                  <c:v>43726</c:v>
                </c:pt>
                <c:pt idx="1890">
                  <c:v>43727</c:v>
                </c:pt>
                <c:pt idx="1891">
                  <c:v>43728</c:v>
                </c:pt>
                <c:pt idx="1892">
                  <c:v>43731</c:v>
                </c:pt>
                <c:pt idx="1893">
                  <c:v>43732</c:v>
                </c:pt>
                <c:pt idx="1894">
                  <c:v>43733</c:v>
                </c:pt>
                <c:pt idx="1895">
                  <c:v>43734</c:v>
                </c:pt>
                <c:pt idx="1896">
                  <c:v>43735</c:v>
                </c:pt>
                <c:pt idx="1897">
                  <c:v>43738</c:v>
                </c:pt>
                <c:pt idx="1898">
                  <c:v>43739</c:v>
                </c:pt>
                <c:pt idx="1899">
                  <c:v>43740</c:v>
                </c:pt>
                <c:pt idx="1900">
                  <c:v>43741</c:v>
                </c:pt>
                <c:pt idx="1901">
                  <c:v>43742</c:v>
                </c:pt>
                <c:pt idx="1902">
                  <c:v>43745</c:v>
                </c:pt>
                <c:pt idx="1903">
                  <c:v>43746</c:v>
                </c:pt>
                <c:pt idx="1904">
                  <c:v>43747</c:v>
                </c:pt>
                <c:pt idx="1905">
                  <c:v>43748</c:v>
                </c:pt>
                <c:pt idx="1906">
                  <c:v>43749</c:v>
                </c:pt>
                <c:pt idx="1907">
                  <c:v>43752</c:v>
                </c:pt>
                <c:pt idx="1908">
                  <c:v>43753</c:v>
                </c:pt>
                <c:pt idx="1909">
                  <c:v>43754</c:v>
                </c:pt>
                <c:pt idx="1910">
                  <c:v>43755</c:v>
                </c:pt>
                <c:pt idx="1911">
                  <c:v>43756</c:v>
                </c:pt>
                <c:pt idx="1912">
                  <c:v>43759</c:v>
                </c:pt>
                <c:pt idx="1913">
                  <c:v>43760</c:v>
                </c:pt>
                <c:pt idx="1914">
                  <c:v>43761</c:v>
                </c:pt>
                <c:pt idx="1915">
                  <c:v>43762</c:v>
                </c:pt>
                <c:pt idx="1916">
                  <c:v>43763</c:v>
                </c:pt>
                <c:pt idx="1917">
                  <c:v>43766</c:v>
                </c:pt>
                <c:pt idx="1918">
                  <c:v>43767</c:v>
                </c:pt>
                <c:pt idx="1919">
                  <c:v>43768</c:v>
                </c:pt>
                <c:pt idx="1920">
                  <c:v>43769</c:v>
                </c:pt>
                <c:pt idx="1921">
                  <c:v>43770</c:v>
                </c:pt>
                <c:pt idx="1922">
                  <c:v>43773</c:v>
                </c:pt>
                <c:pt idx="1923">
                  <c:v>43774</c:v>
                </c:pt>
                <c:pt idx="1924">
                  <c:v>43775</c:v>
                </c:pt>
                <c:pt idx="1925">
                  <c:v>43776</c:v>
                </c:pt>
                <c:pt idx="1926">
                  <c:v>43777</c:v>
                </c:pt>
                <c:pt idx="1927">
                  <c:v>43780</c:v>
                </c:pt>
                <c:pt idx="1928">
                  <c:v>43781</c:v>
                </c:pt>
                <c:pt idx="1929">
                  <c:v>43782</c:v>
                </c:pt>
                <c:pt idx="1930">
                  <c:v>43783</c:v>
                </c:pt>
                <c:pt idx="1931">
                  <c:v>43784</c:v>
                </c:pt>
                <c:pt idx="1932">
                  <c:v>43787</c:v>
                </c:pt>
                <c:pt idx="1933">
                  <c:v>43788</c:v>
                </c:pt>
                <c:pt idx="1934">
                  <c:v>43789</c:v>
                </c:pt>
                <c:pt idx="1935">
                  <c:v>43790</c:v>
                </c:pt>
                <c:pt idx="1936">
                  <c:v>43791</c:v>
                </c:pt>
                <c:pt idx="1937">
                  <c:v>43794</c:v>
                </c:pt>
                <c:pt idx="1938">
                  <c:v>43795</c:v>
                </c:pt>
                <c:pt idx="1939">
                  <c:v>43796</c:v>
                </c:pt>
                <c:pt idx="1940">
                  <c:v>43797</c:v>
                </c:pt>
                <c:pt idx="1941">
                  <c:v>43798</c:v>
                </c:pt>
                <c:pt idx="1942">
                  <c:v>43801</c:v>
                </c:pt>
                <c:pt idx="1943">
                  <c:v>43802</c:v>
                </c:pt>
                <c:pt idx="1944">
                  <c:v>43803</c:v>
                </c:pt>
                <c:pt idx="1945">
                  <c:v>43805</c:v>
                </c:pt>
                <c:pt idx="1946">
                  <c:v>43808</c:v>
                </c:pt>
                <c:pt idx="1947">
                  <c:v>43809</c:v>
                </c:pt>
                <c:pt idx="1948">
                  <c:v>43810</c:v>
                </c:pt>
                <c:pt idx="1949">
                  <c:v>43811</c:v>
                </c:pt>
                <c:pt idx="1950">
                  <c:v>43812</c:v>
                </c:pt>
                <c:pt idx="1951">
                  <c:v>43815</c:v>
                </c:pt>
                <c:pt idx="1952">
                  <c:v>43816</c:v>
                </c:pt>
                <c:pt idx="1953">
                  <c:v>43817</c:v>
                </c:pt>
                <c:pt idx="1954">
                  <c:v>43818</c:v>
                </c:pt>
                <c:pt idx="1955">
                  <c:v>43819</c:v>
                </c:pt>
                <c:pt idx="1956">
                  <c:v>43822</c:v>
                </c:pt>
                <c:pt idx="1957">
                  <c:v>43823</c:v>
                </c:pt>
                <c:pt idx="1958">
                  <c:v>43824</c:v>
                </c:pt>
                <c:pt idx="1959">
                  <c:v>43825</c:v>
                </c:pt>
                <c:pt idx="1960">
                  <c:v>43826</c:v>
                </c:pt>
                <c:pt idx="1961">
                  <c:v>43829</c:v>
                </c:pt>
                <c:pt idx="1962">
                  <c:v>43830</c:v>
                </c:pt>
                <c:pt idx="1963">
                  <c:v>43831</c:v>
                </c:pt>
                <c:pt idx="1964">
                  <c:v>43832</c:v>
                </c:pt>
                <c:pt idx="1965">
                  <c:v>43833</c:v>
                </c:pt>
                <c:pt idx="1966">
                  <c:v>43836</c:v>
                </c:pt>
                <c:pt idx="1967">
                  <c:v>43837</c:v>
                </c:pt>
                <c:pt idx="1968">
                  <c:v>43838</c:v>
                </c:pt>
                <c:pt idx="1969">
                  <c:v>43839</c:v>
                </c:pt>
                <c:pt idx="1970">
                  <c:v>43840</c:v>
                </c:pt>
                <c:pt idx="1971">
                  <c:v>43843</c:v>
                </c:pt>
                <c:pt idx="1972">
                  <c:v>43844</c:v>
                </c:pt>
                <c:pt idx="1973">
                  <c:v>43845</c:v>
                </c:pt>
                <c:pt idx="1974">
                  <c:v>43846</c:v>
                </c:pt>
                <c:pt idx="1975">
                  <c:v>43847</c:v>
                </c:pt>
                <c:pt idx="1976">
                  <c:v>43850</c:v>
                </c:pt>
                <c:pt idx="1977">
                  <c:v>43851</c:v>
                </c:pt>
                <c:pt idx="1978">
                  <c:v>43852</c:v>
                </c:pt>
                <c:pt idx="1979">
                  <c:v>43853</c:v>
                </c:pt>
                <c:pt idx="1980">
                  <c:v>43854</c:v>
                </c:pt>
                <c:pt idx="1981">
                  <c:v>43857</c:v>
                </c:pt>
                <c:pt idx="1982">
                  <c:v>43858</c:v>
                </c:pt>
                <c:pt idx="1983">
                  <c:v>43859</c:v>
                </c:pt>
                <c:pt idx="1984">
                  <c:v>43860</c:v>
                </c:pt>
                <c:pt idx="1985">
                  <c:v>43861</c:v>
                </c:pt>
                <c:pt idx="1986">
                  <c:v>43864</c:v>
                </c:pt>
                <c:pt idx="1987">
                  <c:v>43865</c:v>
                </c:pt>
                <c:pt idx="1988">
                  <c:v>43866</c:v>
                </c:pt>
                <c:pt idx="1989">
                  <c:v>43867</c:v>
                </c:pt>
                <c:pt idx="1990">
                  <c:v>43868</c:v>
                </c:pt>
                <c:pt idx="1991">
                  <c:v>43871</c:v>
                </c:pt>
                <c:pt idx="1992">
                  <c:v>43872</c:v>
                </c:pt>
                <c:pt idx="1993">
                  <c:v>43873</c:v>
                </c:pt>
                <c:pt idx="1994">
                  <c:v>43874</c:v>
                </c:pt>
                <c:pt idx="1995">
                  <c:v>43875</c:v>
                </c:pt>
                <c:pt idx="1996">
                  <c:v>43878</c:v>
                </c:pt>
                <c:pt idx="1997">
                  <c:v>43880</c:v>
                </c:pt>
                <c:pt idx="1998">
                  <c:v>43881</c:v>
                </c:pt>
                <c:pt idx="1999">
                  <c:v>43882</c:v>
                </c:pt>
                <c:pt idx="2000">
                  <c:v>43885</c:v>
                </c:pt>
                <c:pt idx="2001">
                  <c:v>43886</c:v>
                </c:pt>
                <c:pt idx="2002">
                  <c:v>43887</c:v>
                </c:pt>
                <c:pt idx="2003">
                  <c:v>43888</c:v>
                </c:pt>
                <c:pt idx="2004">
                  <c:v>43889</c:v>
                </c:pt>
                <c:pt idx="2005">
                  <c:v>43892</c:v>
                </c:pt>
                <c:pt idx="2006">
                  <c:v>43893</c:v>
                </c:pt>
                <c:pt idx="2007">
                  <c:v>43894</c:v>
                </c:pt>
                <c:pt idx="2008">
                  <c:v>43895</c:v>
                </c:pt>
                <c:pt idx="2009">
                  <c:v>43896</c:v>
                </c:pt>
                <c:pt idx="2010">
                  <c:v>43899</c:v>
                </c:pt>
                <c:pt idx="2011">
                  <c:v>43900</c:v>
                </c:pt>
                <c:pt idx="2012">
                  <c:v>43901</c:v>
                </c:pt>
                <c:pt idx="2013">
                  <c:v>43902</c:v>
                </c:pt>
                <c:pt idx="2014">
                  <c:v>43903</c:v>
                </c:pt>
                <c:pt idx="2015">
                  <c:v>43906</c:v>
                </c:pt>
                <c:pt idx="2016">
                  <c:v>43907</c:v>
                </c:pt>
                <c:pt idx="2017">
                  <c:v>43908</c:v>
                </c:pt>
                <c:pt idx="2018">
                  <c:v>43909</c:v>
                </c:pt>
                <c:pt idx="2019">
                  <c:v>43910</c:v>
                </c:pt>
                <c:pt idx="2020">
                  <c:v>43913</c:v>
                </c:pt>
                <c:pt idx="2021">
                  <c:v>43914</c:v>
                </c:pt>
                <c:pt idx="2022">
                  <c:v>43915</c:v>
                </c:pt>
                <c:pt idx="2023">
                  <c:v>43916</c:v>
                </c:pt>
                <c:pt idx="2024">
                  <c:v>43917</c:v>
                </c:pt>
                <c:pt idx="2025">
                  <c:v>43920</c:v>
                </c:pt>
                <c:pt idx="2026">
                  <c:v>43921</c:v>
                </c:pt>
                <c:pt idx="2027">
                  <c:v>43922</c:v>
                </c:pt>
                <c:pt idx="2028">
                  <c:v>43923</c:v>
                </c:pt>
                <c:pt idx="2029">
                  <c:v>43924</c:v>
                </c:pt>
                <c:pt idx="2030">
                  <c:v>43927</c:v>
                </c:pt>
                <c:pt idx="2031">
                  <c:v>43928</c:v>
                </c:pt>
                <c:pt idx="2032">
                  <c:v>43929</c:v>
                </c:pt>
                <c:pt idx="2033">
                  <c:v>43930</c:v>
                </c:pt>
                <c:pt idx="2034">
                  <c:v>43931</c:v>
                </c:pt>
                <c:pt idx="2035">
                  <c:v>43934</c:v>
                </c:pt>
                <c:pt idx="2036">
                  <c:v>43935</c:v>
                </c:pt>
                <c:pt idx="2037">
                  <c:v>43936</c:v>
                </c:pt>
                <c:pt idx="2038">
                  <c:v>43937</c:v>
                </c:pt>
                <c:pt idx="2039">
                  <c:v>43938</c:v>
                </c:pt>
                <c:pt idx="2040">
                  <c:v>43941</c:v>
                </c:pt>
                <c:pt idx="2041">
                  <c:v>43942</c:v>
                </c:pt>
                <c:pt idx="2042">
                  <c:v>43943</c:v>
                </c:pt>
                <c:pt idx="2043">
                  <c:v>43944</c:v>
                </c:pt>
                <c:pt idx="2044">
                  <c:v>43945</c:v>
                </c:pt>
                <c:pt idx="2045">
                  <c:v>43948</c:v>
                </c:pt>
                <c:pt idx="2046">
                  <c:v>43949</c:v>
                </c:pt>
                <c:pt idx="2047">
                  <c:v>43950</c:v>
                </c:pt>
                <c:pt idx="2048">
                  <c:v>43951</c:v>
                </c:pt>
                <c:pt idx="2049">
                  <c:v>43956</c:v>
                </c:pt>
                <c:pt idx="2050">
                  <c:v>43958</c:v>
                </c:pt>
                <c:pt idx="2051">
                  <c:v>43959</c:v>
                </c:pt>
                <c:pt idx="2052">
                  <c:v>43962</c:v>
                </c:pt>
                <c:pt idx="2053">
                  <c:v>43963</c:v>
                </c:pt>
                <c:pt idx="2054">
                  <c:v>43964</c:v>
                </c:pt>
                <c:pt idx="2055">
                  <c:v>43965</c:v>
                </c:pt>
                <c:pt idx="2056">
                  <c:v>43966</c:v>
                </c:pt>
                <c:pt idx="2057">
                  <c:v>43969</c:v>
                </c:pt>
                <c:pt idx="2058">
                  <c:v>43970</c:v>
                </c:pt>
                <c:pt idx="2059">
                  <c:v>43971</c:v>
                </c:pt>
                <c:pt idx="2060">
                  <c:v>43972</c:v>
                </c:pt>
                <c:pt idx="2061">
                  <c:v>43973</c:v>
                </c:pt>
                <c:pt idx="2062">
                  <c:v>43976</c:v>
                </c:pt>
                <c:pt idx="2063">
                  <c:v>43977</c:v>
                </c:pt>
                <c:pt idx="2064">
                  <c:v>43978</c:v>
                </c:pt>
                <c:pt idx="2065">
                  <c:v>43979</c:v>
                </c:pt>
                <c:pt idx="2066">
                  <c:v>43980</c:v>
                </c:pt>
                <c:pt idx="2067">
                  <c:v>43983</c:v>
                </c:pt>
                <c:pt idx="2068">
                  <c:v>43984</c:v>
                </c:pt>
                <c:pt idx="2069">
                  <c:v>43986</c:v>
                </c:pt>
                <c:pt idx="2070">
                  <c:v>43987</c:v>
                </c:pt>
                <c:pt idx="2071">
                  <c:v>43990</c:v>
                </c:pt>
                <c:pt idx="2072">
                  <c:v>43991</c:v>
                </c:pt>
                <c:pt idx="2073">
                  <c:v>43992</c:v>
                </c:pt>
                <c:pt idx="2074">
                  <c:v>43993</c:v>
                </c:pt>
                <c:pt idx="2075">
                  <c:v>43994</c:v>
                </c:pt>
                <c:pt idx="2076">
                  <c:v>43997</c:v>
                </c:pt>
                <c:pt idx="2077">
                  <c:v>43998</c:v>
                </c:pt>
                <c:pt idx="2078">
                  <c:v>43999</c:v>
                </c:pt>
                <c:pt idx="2079">
                  <c:v>44000</c:v>
                </c:pt>
                <c:pt idx="2080">
                  <c:v>44001</c:v>
                </c:pt>
              </c:numCache>
            </c:numRef>
          </c:cat>
          <c:val>
            <c:numRef>
              <c:f>Sheet1!$BC$6:$BC$2090</c:f>
              <c:numCache>
                <c:formatCode>0.00</c:formatCode>
                <c:ptCount val="2085"/>
                <c:pt idx="0">
                  <c:v>3.25</c:v>
                </c:pt>
                <c:pt idx="1">
                  <c:v>3.21</c:v>
                </c:pt>
                <c:pt idx="2">
                  <c:v>3.22</c:v>
                </c:pt>
                <c:pt idx="3">
                  <c:v>3.23</c:v>
                </c:pt>
                <c:pt idx="4">
                  <c:v>3.23</c:v>
                </c:pt>
                <c:pt idx="5">
                  <c:v>3.23</c:v>
                </c:pt>
                <c:pt idx="6">
                  <c:v>3.22</c:v>
                </c:pt>
                <c:pt idx="7">
                  <c:v>3.21</c:v>
                </c:pt>
                <c:pt idx="8">
                  <c:v>3.21</c:v>
                </c:pt>
                <c:pt idx="9">
                  <c:v>3.21</c:v>
                </c:pt>
                <c:pt idx="10">
                  <c:v>3.21</c:v>
                </c:pt>
                <c:pt idx="11">
                  <c:v>3.21</c:v>
                </c:pt>
                <c:pt idx="12">
                  <c:v>3.21</c:v>
                </c:pt>
                <c:pt idx="13">
                  <c:v>3.21</c:v>
                </c:pt>
                <c:pt idx="14">
                  <c:v>3.21</c:v>
                </c:pt>
                <c:pt idx="15">
                  <c:v>3.21</c:v>
                </c:pt>
                <c:pt idx="16">
                  <c:v>3.21</c:v>
                </c:pt>
                <c:pt idx="17">
                  <c:v>3.21</c:v>
                </c:pt>
                <c:pt idx="18">
                  <c:v>3.21</c:v>
                </c:pt>
                <c:pt idx="19">
                  <c:v>3.21</c:v>
                </c:pt>
                <c:pt idx="20">
                  <c:v>3.23</c:v>
                </c:pt>
                <c:pt idx="21">
                  <c:v>3.25</c:v>
                </c:pt>
                <c:pt idx="22">
                  <c:v>3.26</c:v>
                </c:pt>
                <c:pt idx="23">
                  <c:v>3.26</c:v>
                </c:pt>
                <c:pt idx="24">
                  <c:v>3.26</c:v>
                </c:pt>
                <c:pt idx="25">
                  <c:v>3.27</c:v>
                </c:pt>
                <c:pt idx="26">
                  <c:v>3.33</c:v>
                </c:pt>
                <c:pt idx="27">
                  <c:v>3.32</c:v>
                </c:pt>
                <c:pt idx="28">
                  <c:v>3.35</c:v>
                </c:pt>
                <c:pt idx="29">
                  <c:v>3.34</c:v>
                </c:pt>
                <c:pt idx="30">
                  <c:v>3.35</c:v>
                </c:pt>
                <c:pt idx="31">
                  <c:v>3.35</c:v>
                </c:pt>
                <c:pt idx="32">
                  <c:v>3.36</c:v>
                </c:pt>
                <c:pt idx="33">
                  <c:v>3.4</c:v>
                </c:pt>
                <c:pt idx="34">
                  <c:v>3.4</c:v>
                </c:pt>
                <c:pt idx="35">
                  <c:v>3.4</c:v>
                </c:pt>
                <c:pt idx="36">
                  <c:v>3.49</c:v>
                </c:pt>
                <c:pt idx="37">
                  <c:v>3.58</c:v>
                </c:pt>
                <c:pt idx="38">
                  <c:v>3.56</c:v>
                </c:pt>
                <c:pt idx="39">
                  <c:v>3.5</c:v>
                </c:pt>
                <c:pt idx="40">
                  <c:v>3.5</c:v>
                </c:pt>
                <c:pt idx="41">
                  <c:v>3.5</c:v>
                </c:pt>
                <c:pt idx="42">
                  <c:v>3.48</c:v>
                </c:pt>
                <c:pt idx="43">
                  <c:v>3.5</c:v>
                </c:pt>
                <c:pt idx="44">
                  <c:v>3.55</c:v>
                </c:pt>
                <c:pt idx="45">
                  <c:v>3.62</c:v>
                </c:pt>
                <c:pt idx="46">
                  <c:v>3.74</c:v>
                </c:pt>
                <c:pt idx="47">
                  <c:v>3.8</c:v>
                </c:pt>
                <c:pt idx="48">
                  <c:v>3.7800000000000002</c:v>
                </c:pt>
                <c:pt idx="49">
                  <c:v>3.7800000000000002</c:v>
                </c:pt>
                <c:pt idx="50">
                  <c:v>3.82</c:v>
                </c:pt>
                <c:pt idx="51">
                  <c:v>3.82</c:v>
                </c:pt>
                <c:pt idx="52">
                  <c:v>3.77</c:v>
                </c:pt>
                <c:pt idx="53">
                  <c:v>3.76</c:v>
                </c:pt>
                <c:pt idx="54">
                  <c:v>3.77</c:v>
                </c:pt>
                <c:pt idx="55">
                  <c:v>3.77</c:v>
                </c:pt>
                <c:pt idx="56">
                  <c:v>3.77</c:v>
                </c:pt>
                <c:pt idx="57">
                  <c:v>3.79</c:v>
                </c:pt>
                <c:pt idx="58">
                  <c:v>3.83</c:v>
                </c:pt>
                <c:pt idx="59">
                  <c:v>3.87</c:v>
                </c:pt>
                <c:pt idx="60">
                  <c:v>3.87</c:v>
                </c:pt>
                <c:pt idx="61">
                  <c:v>3.86</c:v>
                </c:pt>
                <c:pt idx="62">
                  <c:v>3.86</c:v>
                </c:pt>
                <c:pt idx="63">
                  <c:v>3.85</c:v>
                </c:pt>
                <c:pt idx="64">
                  <c:v>3.82</c:v>
                </c:pt>
                <c:pt idx="65">
                  <c:v>3.82</c:v>
                </c:pt>
                <c:pt idx="66">
                  <c:v>3.79</c:v>
                </c:pt>
                <c:pt idx="67">
                  <c:v>3.79</c:v>
                </c:pt>
                <c:pt idx="68">
                  <c:v>3.79</c:v>
                </c:pt>
                <c:pt idx="69">
                  <c:v>3.79</c:v>
                </c:pt>
                <c:pt idx="70">
                  <c:v>3.7800000000000002</c:v>
                </c:pt>
                <c:pt idx="71">
                  <c:v>3.7800000000000002</c:v>
                </c:pt>
                <c:pt idx="72">
                  <c:v>3.79</c:v>
                </c:pt>
                <c:pt idx="73">
                  <c:v>3.79</c:v>
                </c:pt>
                <c:pt idx="74">
                  <c:v>3.7800000000000002</c:v>
                </c:pt>
                <c:pt idx="75">
                  <c:v>3.83</c:v>
                </c:pt>
                <c:pt idx="76">
                  <c:v>3.82</c:v>
                </c:pt>
                <c:pt idx="77">
                  <c:v>3.81</c:v>
                </c:pt>
                <c:pt idx="78">
                  <c:v>3.81</c:v>
                </c:pt>
                <c:pt idx="79">
                  <c:v>3.81</c:v>
                </c:pt>
                <c:pt idx="80">
                  <c:v>3.84</c:v>
                </c:pt>
                <c:pt idx="81">
                  <c:v>3.85</c:v>
                </c:pt>
                <c:pt idx="82">
                  <c:v>3.86</c:v>
                </c:pt>
                <c:pt idx="83">
                  <c:v>3.84</c:v>
                </c:pt>
                <c:pt idx="84">
                  <c:v>3.85</c:v>
                </c:pt>
                <c:pt idx="85">
                  <c:v>3.82</c:v>
                </c:pt>
                <c:pt idx="86">
                  <c:v>3.82</c:v>
                </c:pt>
                <c:pt idx="87">
                  <c:v>3.76</c:v>
                </c:pt>
                <c:pt idx="88">
                  <c:v>3.7800000000000002</c:v>
                </c:pt>
                <c:pt idx="89">
                  <c:v>3.79</c:v>
                </c:pt>
                <c:pt idx="90">
                  <c:v>3.8</c:v>
                </c:pt>
                <c:pt idx="91">
                  <c:v>3.8</c:v>
                </c:pt>
                <c:pt idx="92">
                  <c:v>3.82</c:v>
                </c:pt>
                <c:pt idx="93">
                  <c:v>3.84</c:v>
                </c:pt>
                <c:pt idx="94">
                  <c:v>3.84</c:v>
                </c:pt>
                <c:pt idx="95">
                  <c:v>3.8</c:v>
                </c:pt>
                <c:pt idx="96">
                  <c:v>3.74</c:v>
                </c:pt>
                <c:pt idx="97">
                  <c:v>3.7199999999999998</c:v>
                </c:pt>
                <c:pt idx="98">
                  <c:v>3.68</c:v>
                </c:pt>
                <c:pt idx="99">
                  <c:v>3.7</c:v>
                </c:pt>
                <c:pt idx="100">
                  <c:v>3.69</c:v>
                </c:pt>
                <c:pt idx="101">
                  <c:v>3.68</c:v>
                </c:pt>
                <c:pt idx="102">
                  <c:v>3.69</c:v>
                </c:pt>
                <c:pt idx="103">
                  <c:v>3.68</c:v>
                </c:pt>
                <c:pt idx="104">
                  <c:v>3.67</c:v>
                </c:pt>
                <c:pt idx="105">
                  <c:v>3.65</c:v>
                </c:pt>
                <c:pt idx="106">
                  <c:v>3.59</c:v>
                </c:pt>
                <c:pt idx="107">
                  <c:v>3.57</c:v>
                </c:pt>
                <c:pt idx="108">
                  <c:v>3.57</c:v>
                </c:pt>
                <c:pt idx="109">
                  <c:v>3.57</c:v>
                </c:pt>
                <c:pt idx="110">
                  <c:v>3.57</c:v>
                </c:pt>
                <c:pt idx="111">
                  <c:v>3.56</c:v>
                </c:pt>
                <c:pt idx="112">
                  <c:v>3.56</c:v>
                </c:pt>
                <c:pt idx="113">
                  <c:v>3.56</c:v>
                </c:pt>
                <c:pt idx="114">
                  <c:v>3.56</c:v>
                </c:pt>
                <c:pt idx="115">
                  <c:v>3.57</c:v>
                </c:pt>
                <c:pt idx="116">
                  <c:v>3.57</c:v>
                </c:pt>
                <c:pt idx="117">
                  <c:v>3.57</c:v>
                </c:pt>
                <c:pt idx="118">
                  <c:v>3.57</c:v>
                </c:pt>
                <c:pt idx="119">
                  <c:v>3.58</c:v>
                </c:pt>
                <c:pt idx="120">
                  <c:v>3.59</c:v>
                </c:pt>
                <c:pt idx="121">
                  <c:v>3.54</c:v>
                </c:pt>
                <c:pt idx="122">
                  <c:v>3.48</c:v>
                </c:pt>
                <c:pt idx="123">
                  <c:v>3.48</c:v>
                </c:pt>
                <c:pt idx="124">
                  <c:v>3.5</c:v>
                </c:pt>
                <c:pt idx="125">
                  <c:v>3.5</c:v>
                </c:pt>
                <c:pt idx="126">
                  <c:v>3.48</c:v>
                </c:pt>
                <c:pt idx="127">
                  <c:v>3.45</c:v>
                </c:pt>
                <c:pt idx="128">
                  <c:v>3.41</c:v>
                </c:pt>
                <c:pt idx="129">
                  <c:v>3.34</c:v>
                </c:pt>
                <c:pt idx="130">
                  <c:v>3.36</c:v>
                </c:pt>
                <c:pt idx="131">
                  <c:v>3.34</c:v>
                </c:pt>
                <c:pt idx="132">
                  <c:v>3.26</c:v>
                </c:pt>
                <c:pt idx="133">
                  <c:v>3.27</c:v>
                </c:pt>
                <c:pt idx="134">
                  <c:v>3.27</c:v>
                </c:pt>
                <c:pt idx="135">
                  <c:v>3.29</c:v>
                </c:pt>
                <c:pt idx="136">
                  <c:v>3.29</c:v>
                </c:pt>
                <c:pt idx="137">
                  <c:v>3.29</c:v>
                </c:pt>
                <c:pt idx="138">
                  <c:v>3.33</c:v>
                </c:pt>
                <c:pt idx="139">
                  <c:v>3.32</c:v>
                </c:pt>
                <c:pt idx="140">
                  <c:v>3.29</c:v>
                </c:pt>
                <c:pt idx="141">
                  <c:v>3.29</c:v>
                </c:pt>
                <c:pt idx="142">
                  <c:v>3.27</c:v>
                </c:pt>
                <c:pt idx="143">
                  <c:v>3.27</c:v>
                </c:pt>
                <c:pt idx="144">
                  <c:v>3.27</c:v>
                </c:pt>
                <c:pt idx="145">
                  <c:v>3.26</c:v>
                </c:pt>
                <c:pt idx="146">
                  <c:v>3.27</c:v>
                </c:pt>
                <c:pt idx="147">
                  <c:v>3.3</c:v>
                </c:pt>
                <c:pt idx="148">
                  <c:v>3.41</c:v>
                </c:pt>
                <c:pt idx="149">
                  <c:v>3.41</c:v>
                </c:pt>
                <c:pt idx="150">
                  <c:v>3.48</c:v>
                </c:pt>
                <c:pt idx="151">
                  <c:v>3.49</c:v>
                </c:pt>
                <c:pt idx="152">
                  <c:v>3.4699999999999998</c:v>
                </c:pt>
                <c:pt idx="153">
                  <c:v>3.43</c:v>
                </c:pt>
                <c:pt idx="154">
                  <c:v>3.42</c:v>
                </c:pt>
                <c:pt idx="155">
                  <c:v>3.43</c:v>
                </c:pt>
                <c:pt idx="156">
                  <c:v>3.43</c:v>
                </c:pt>
                <c:pt idx="157">
                  <c:v>3.43</c:v>
                </c:pt>
                <c:pt idx="158">
                  <c:v>3.43</c:v>
                </c:pt>
                <c:pt idx="159">
                  <c:v>3.43</c:v>
                </c:pt>
                <c:pt idx="160">
                  <c:v>3.41</c:v>
                </c:pt>
                <c:pt idx="161">
                  <c:v>3.42</c:v>
                </c:pt>
                <c:pt idx="162">
                  <c:v>3.43</c:v>
                </c:pt>
                <c:pt idx="163">
                  <c:v>3.44</c:v>
                </c:pt>
                <c:pt idx="164">
                  <c:v>3.51</c:v>
                </c:pt>
                <c:pt idx="165">
                  <c:v>3.58</c:v>
                </c:pt>
                <c:pt idx="166">
                  <c:v>3.61</c:v>
                </c:pt>
                <c:pt idx="167">
                  <c:v>3.7</c:v>
                </c:pt>
                <c:pt idx="168">
                  <c:v>3.7</c:v>
                </c:pt>
                <c:pt idx="169">
                  <c:v>3.66</c:v>
                </c:pt>
                <c:pt idx="170">
                  <c:v>3.74</c:v>
                </c:pt>
                <c:pt idx="171">
                  <c:v>3.74</c:v>
                </c:pt>
                <c:pt idx="172">
                  <c:v>3.73</c:v>
                </c:pt>
                <c:pt idx="173">
                  <c:v>3.69</c:v>
                </c:pt>
                <c:pt idx="174">
                  <c:v>3.71</c:v>
                </c:pt>
                <c:pt idx="175">
                  <c:v>3.7199999999999998</c:v>
                </c:pt>
                <c:pt idx="176">
                  <c:v>3.71</c:v>
                </c:pt>
                <c:pt idx="177">
                  <c:v>3.66</c:v>
                </c:pt>
                <c:pt idx="178">
                  <c:v>3.65</c:v>
                </c:pt>
                <c:pt idx="179">
                  <c:v>3.59</c:v>
                </c:pt>
                <c:pt idx="180">
                  <c:v>3.58</c:v>
                </c:pt>
                <c:pt idx="181">
                  <c:v>3.54</c:v>
                </c:pt>
                <c:pt idx="182">
                  <c:v>3.49</c:v>
                </c:pt>
                <c:pt idx="183">
                  <c:v>3.51</c:v>
                </c:pt>
                <c:pt idx="184">
                  <c:v>3.52</c:v>
                </c:pt>
                <c:pt idx="185">
                  <c:v>3.52</c:v>
                </c:pt>
                <c:pt idx="186">
                  <c:v>3.51</c:v>
                </c:pt>
                <c:pt idx="187">
                  <c:v>3.5</c:v>
                </c:pt>
                <c:pt idx="188">
                  <c:v>3.5</c:v>
                </c:pt>
                <c:pt idx="189">
                  <c:v>3.5</c:v>
                </c:pt>
                <c:pt idx="190">
                  <c:v>3.5300000000000002</c:v>
                </c:pt>
                <c:pt idx="191">
                  <c:v>3.54</c:v>
                </c:pt>
                <c:pt idx="192">
                  <c:v>3.38</c:v>
                </c:pt>
                <c:pt idx="193">
                  <c:v>3.4</c:v>
                </c:pt>
                <c:pt idx="194">
                  <c:v>3.41</c:v>
                </c:pt>
                <c:pt idx="195">
                  <c:v>3.41</c:v>
                </c:pt>
                <c:pt idx="196">
                  <c:v>3.4</c:v>
                </c:pt>
                <c:pt idx="197">
                  <c:v>3.42</c:v>
                </c:pt>
                <c:pt idx="198">
                  <c:v>3.41</c:v>
                </c:pt>
                <c:pt idx="199">
                  <c:v>3.41</c:v>
                </c:pt>
                <c:pt idx="200">
                  <c:v>3.38</c:v>
                </c:pt>
                <c:pt idx="201">
                  <c:v>3.37</c:v>
                </c:pt>
                <c:pt idx="202">
                  <c:v>3.36</c:v>
                </c:pt>
                <c:pt idx="203">
                  <c:v>3.37</c:v>
                </c:pt>
                <c:pt idx="204">
                  <c:v>3.37</c:v>
                </c:pt>
                <c:pt idx="205">
                  <c:v>3.38</c:v>
                </c:pt>
                <c:pt idx="206">
                  <c:v>3.4</c:v>
                </c:pt>
                <c:pt idx="207">
                  <c:v>3.4</c:v>
                </c:pt>
                <c:pt idx="208">
                  <c:v>3.42</c:v>
                </c:pt>
                <c:pt idx="209">
                  <c:v>3.46</c:v>
                </c:pt>
                <c:pt idx="210">
                  <c:v>3.46</c:v>
                </c:pt>
                <c:pt idx="211">
                  <c:v>3.52</c:v>
                </c:pt>
                <c:pt idx="212">
                  <c:v>3.52</c:v>
                </c:pt>
                <c:pt idx="213">
                  <c:v>3.49</c:v>
                </c:pt>
                <c:pt idx="214">
                  <c:v>3.49</c:v>
                </c:pt>
                <c:pt idx="215">
                  <c:v>3.48</c:v>
                </c:pt>
                <c:pt idx="216">
                  <c:v>3.49</c:v>
                </c:pt>
                <c:pt idx="217">
                  <c:v>3.48</c:v>
                </c:pt>
                <c:pt idx="218">
                  <c:v>3.4699999999999998</c:v>
                </c:pt>
                <c:pt idx="219">
                  <c:v>3.4699999999999998</c:v>
                </c:pt>
                <c:pt idx="220">
                  <c:v>3.4699999999999998</c:v>
                </c:pt>
                <c:pt idx="221">
                  <c:v>3.4699999999999998</c:v>
                </c:pt>
                <c:pt idx="222">
                  <c:v>3.5</c:v>
                </c:pt>
                <c:pt idx="223">
                  <c:v>3.55</c:v>
                </c:pt>
                <c:pt idx="224">
                  <c:v>3.58</c:v>
                </c:pt>
                <c:pt idx="225">
                  <c:v>3.57</c:v>
                </c:pt>
                <c:pt idx="226">
                  <c:v>3.5300000000000002</c:v>
                </c:pt>
                <c:pt idx="227">
                  <c:v>3.52</c:v>
                </c:pt>
                <c:pt idx="228">
                  <c:v>3.51</c:v>
                </c:pt>
                <c:pt idx="229">
                  <c:v>3.5300000000000002</c:v>
                </c:pt>
                <c:pt idx="230">
                  <c:v>3.55</c:v>
                </c:pt>
                <c:pt idx="231">
                  <c:v>3.57</c:v>
                </c:pt>
                <c:pt idx="232">
                  <c:v>3.59</c:v>
                </c:pt>
                <c:pt idx="233">
                  <c:v>3.61</c:v>
                </c:pt>
                <c:pt idx="234">
                  <c:v>3.58</c:v>
                </c:pt>
                <c:pt idx="235">
                  <c:v>3.56</c:v>
                </c:pt>
                <c:pt idx="236">
                  <c:v>3.55</c:v>
                </c:pt>
                <c:pt idx="237">
                  <c:v>3.55</c:v>
                </c:pt>
                <c:pt idx="238">
                  <c:v>3.54</c:v>
                </c:pt>
                <c:pt idx="239">
                  <c:v>3.52</c:v>
                </c:pt>
                <c:pt idx="240">
                  <c:v>3.52</c:v>
                </c:pt>
                <c:pt idx="241">
                  <c:v>3.52</c:v>
                </c:pt>
                <c:pt idx="242">
                  <c:v>3.59</c:v>
                </c:pt>
                <c:pt idx="243">
                  <c:v>3.57</c:v>
                </c:pt>
                <c:pt idx="244">
                  <c:v>3.62</c:v>
                </c:pt>
                <c:pt idx="245">
                  <c:v>3.62</c:v>
                </c:pt>
                <c:pt idx="246">
                  <c:v>3.63</c:v>
                </c:pt>
                <c:pt idx="247">
                  <c:v>3.63</c:v>
                </c:pt>
                <c:pt idx="248">
                  <c:v>3.65</c:v>
                </c:pt>
                <c:pt idx="249">
                  <c:v>3.67</c:v>
                </c:pt>
                <c:pt idx="250">
                  <c:v>3.67</c:v>
                </c:pt>
                <c:pt idx="251">
                  <c:v>3.64</c:v>
                </c:pt>
                <c:pt idx="252">
                  <c:v>3.63</c:v>
                </c:pt>
                <c:pt idx="253">
                  <c:v>3.63</c:v>
                </c:pt>
                <c:pt idx="254">
                  <c:v>3.64</c:v>
                </c:pt>
                <c:pt idx="255">
                  <c:v>3.65</c:v>
                </c:pt>
                <c:pt idx="256">
                  <c:v>3.68</c:v>
                </c:pt>
                <c:pt idx="257">
                  <c:v>3.68</c:v>
                </c:pt>
                <c:pt idx="258">
                  <c:v>3.68</c:v>
                </c:pt>
                <c:pt idx="259">
                  <c:v>3.68</c:v>
                </c:pt>
                <c:pt idx="260">
                  <c:v>3.69</c:v>
                </c:pt>
                <c:pt idx="261">
                  <c:v>3.68</c:v>
                </c:pt>
                <c:pt idx="262">
                  <c:v>3.69</c:v>
                </c:pt>
                <c:pt idx="263">
                  <c:v>3.67</c:v>
                </c:pt>
                <c:pt idx="264">
                  <c:v>3.66</c:v>
                </c:pt>
                <c:pt idx="265">
                  <c:v>3.64</c:v>
                </c:pt>
                <c:pt idx="266">
                  <c:v>3.62</c:v>
                </c:pt>
                <c:pt idx="267">
                  <c:v>3.61</c:v>
                </c:pt>
                <c:pt idx="268">
                  <c:v>3.57</c:v>
                </c:pt>
                <c:pt idx="269">
                  <c:v>3.54</c:v>
                </c:pt>
                <c:pt idx="270">
                  <c:v>3.54</c:v>
                </c:pt>
                <c:pt idx="271">
                  <c:v>3.56</c:v>
                </c:pt>
                <c:pt idx="272">
                  <c:v>3.58</c:v>
                </c:pt>
                <c:pt idx="273">
                  <c:v>3.59</c:v>
                </c:pt>
                <c:pt idx="274">
                  <c:v>3.61</c:v>
                </c:pt>
                <c:pt idx="275">
                  <c:v>3.61</c:v>
                </c:pt>
                <c:pt idx="276">
                  <c:v>3.6</c:v>
                </c:pt>
                <c:pt idx="277">
                  <c:v>3.61</c:v>
                </c:pt>
                <c:pt idx="278">
                  <c:v>3.61</c:v>
                </c:pt>
                <c:pt idx="279">
                  <c:v>3.6</c:v>
                </c:pt>
                <c:pt idx="280">
                  <c:v>3.59</c:v>
                </c:pt>
                <c:pt idx="281">
                  <c:v>3.59</c:v>
                </c:pt>
                <c:pt idx="282">
                  <c:v>3.6</c:v>
                </c:pt>
                <c:pt idx="283">
                  <c:v>3.61</c:v>
                </c:pt>
                <c:pt idx="284">
                  <c:v>3.6</c:v>
                </c:pt>
                <c:pt idx="285">
                  <c:v>3.61</c:v>
                </c:pt>
                <c:pt idx="286">
                  <c:v>3.63</c:v>
                </c:pt>
                <c:pt idx="287">
                  <c:v>3.63</c:v>
                </c:pt>
                <c:pt idx="288">
                  <c:v>3.63</c:v>
                </c:pt>
                <c:pt idx="289">
                  <c:v>3.64</c:v>
                </c:pt>
                <c:pt idx="290">
                  <c:v>3.64</c:v>
                </c:pt>
                <c:pt idx="291">
                  <c:v>3.63</c:v>
                </c:pt>
                <c:pt idx="292">
                  <c:v>3.64</c:v>
                </c:pt>
                <c:pt idx="293">
                  <c:v>3.64</c:v>
                </c:pt>
                <c:pt idx="294">
                  <c:v>3.62</c:v>
                </c:pt>
                <c:pt idx="295">
                  <c:v>3.59</c:v>
                </c:pt>
                <c:pt idx="296">
                  <c:v>3.59</c:v>
                </c:pt>
                <c:pt idx="297">
                  <c:v>3.59</c:v>
                </c:pt>
                <c:pt idx="298">
                  <c:v>3.57</c:v>
                </c:pt>
                <c:pt idx="299">
                  <c:v>3.56</c:v>
                </c:pt>
                <c:pt idx="300">
                  <c:v>3.5300000000000002</c:v>
                </c:pt>
                <c:pt idx="301">
                  <c:v>3.51</c:v>
                </c:pt>
                <c:pt idx="302">
                  <c:v>3.51</c:v>
                </c:pt>
                <c:pt idx="303">
                  <c:v>3.5300000000000002</c:v>
                </c:pt>
                <c:pt idx="304">
                  <c:v>3.54</c:v>
                </c:pt>
                <c:pt idx="305">
                  <c:v>3.5300000000000002</c:v>
                </c:pt>
                <c:pt idx="306">
                  <c:v>3.5300000000000002</c:v>
                </c:pt>
                <c:pt idx="307">
                  <c:v>3.52</c:v>
                </c:pt>
                <c:pt idx="308">
                  <c:v>3.5</c:v>
                </c:pt>
                <c:pt idx="309">
                  <c:v>3.4699999999999998</c:v>
                </c:pt>
                <c:pt idx="310">
                  <c:v>3.46</c:v>
                </c:pt>
                <c:pt idx="311">
                  <c:v>3.46</c:v>
                </c:pt>
                <c:pt idx="312">
                  <c:v>3.44</c:v>
                </c:pt>
                <c:pt idx="313">
                  <c:v>3.41</c:v>
                </c:pt>
                <c:pt idx="314">
                  <c:v>3.39</c:v>
                </c:pt>
                <c:pt idx="315">
                  <c:v>3.4</c:v>
                </c:pt>
                <c:pt idx="316">
                  <c:v>3.41</c:v>
                </c:pt>
                <c:pt idx="317">
                  <c:v>3.4</c:v>
                </c:pt>
                <c:pt idx="318">
                  <c:v>3.38</c:v>
                </c:pt>
                <c:pt idx="319">
                  <c:v>3.44</c:v>
                </c:pt>
                <c:pt idx="320">
                  <c:v>3.44</c:v>
                </c:pt>
                <c:pt idx="321">
                  <c:v>3.41</c:v>
                </c:pt>
                <c:pt idx="322">
                  <c:v>3.4</c:v>
                </c:pt>
                <c:pt idx="323">
                  <c:v>3.38</c:v>
                </c:pt>
                <c:pt idx="324">
                  <c:v>3.37</c:v>
                </c:pt>
                <c:pt idx="325">
                  <c:v>3.37</c:v>
                </c:pt>
                <c:pt idx="326">
                  <c:v>3.38</c:v>
                </c:pt>
                <c:pt idx="327">
                  <c:v>3.35</c:v>
                </c:pt>
                <c:pt idx="328">
                  <c:v>3.33</c:v>
                </c:pt>
                <c:pt idx="329">
                  <c:v>3.35</c:v>
                </c:pt>
                <c:pt idx="330">
                  <c:v>3.39</c:v>
                </c:pt>
                <c:pt idx="331">
                  <c:v>3.37</c:v>
                </c:pt>
                <c:pt idx="332">
                  <c:v>3.35</c:v>
                </c:pt>
                <c:pt idx="333">
                  <c:v>3.33</c:v>
                </c:pt>
                <c:pt idx="334">
                  <c:v>3.33</c:v>
                </c:pt>
                <c:pt idx="335">
                  <c:v>3.31</c:v>
                </c:pt>
                <c:pt idx="336">
                  <c:v>3.32</c:v>
                </c:pt>
                <c:pt idx="337">
                  <c:v>3.36</c:v>
                </c:pt>
                <c:pt idx="338">
                  <c:v>3.37</c:v>
                </c:pt>
                <c:pt idx="339">
                  <c:v>3.4</c:v>
                </c:pt>
                <c:pt idx="340">
                  <c:v>3.46</c:v>
                </c:pt>
                <c:pt idx="341">
                  <c:v>3.5</c:v>
                </c:pt>
                <c:pt idx="342">
                  <c:v>3.5</c:v>
                </c:pt>
                <c:pt idx="343">
                  <c:v>3.56</c:v>
                </c:pt>
                <c:pt idx="344">
                  <c:v>3.63</c:v>
                </c:pt>
                <c:pt idx="345">
                  <c:v>3.6</c:v>
                </c:pt>
                <c:pt idx="346">
                  <c:v>3.57</c:v>
                </c:pt>
                <c:pt idx="347">
                  <c:v>3.6</c:v>
                </c:pt>
                <c:pt idx="348">
                  <c:v>3.71</c:v>
                </c:pt>
                <c:pt idx="349">
                  <c:v>3.94</c:v>
                </c:pt>
                <c:pt idx="350">
                  <c:v>3.98</c:v>
                </c:pt>
                <c:pt idx="351">
                  <c:v>3.85</c:v>
                </c:pt>
                <c:pt idx="352">
                  <c:v>3.71</c:v>
                </c:pt>
                <c:pt idx="353">
                  <c:v>3.79</c:v>
                </c:pt>
                <c:pt idx="354">
                  <c:v>3.8</c:v>
                </c:pt>
                <c:pt idx="355">
                  <c:v>3.77</c:v>
                </c:pt>
                <c:pt idx="356">
                  <c:v>3.94</c:v>
                </c:pt>
                <c:pt idx="357">
                  <c:v>3.98</c:v>
                </c:pt>
                <c:pt idx="358">
                  <c:v>4.01</c:v>
                </c:pt>
                <c:pt idx="359">
                  <c:v>3.92</c:v>
                </c:pt>
                <c:pt idx="360">
                  <c:v>3.93</c:v>
                </c:pt>
                <c:pt idx="361">
                  <c:v>3.83</c:v>
                </c:pt>
                <c:pt idx="362">
                  <c:v>3.75</c:v>
                </c:pt>
                <c:pt idx="363">
                  <c:v>3.74</c:v>
                </c:pt>
                <c:pt idx="364">
                  <c:v>3.71</c:v>
                </c:pt>
                <c:pt idx="365">
                  <c:v>3.75</c:v>
                </c:pt>
                <c:pt idx="366">
                  <c:v>3.76</c:v>
                </c:pt>
                <c:pt idx="367">
                  <c:v>3.83</c:v>
                </c:pt>
                <c:pt idx="368">
                  <c:v>3.76</c:v>
                </c:pt>
                <c:pt idx="369">
                  <c:v>3.75</c:v>
                </c:pt>
                <c:pt idx="370">
                  <c:v>3.73</c:v>
                </c:pt>
                <c:pt idx="371">
                  <c:v>3.7199999999999998</c:v>
                </c:pt>
                <c:pt idx="372">
                  <c:v>3.7199999999999998</c:v>
                </c:pt>
                <c:pt idx="373">
                  <c:v>3.71</c:v>
                </c:pt>
                <c:pt idx="374">
                  <c:v>3.7199999999999998</c:v>
                </c:pt>
                <c:pt idx="375">
                  <c:v>3.7199999999999998</c:v>
                </c:pt>
                <c:pt idx="376">
                  <c:v>3.73</c:v>
                </c:pt>
                <c:pt idx="377">
                  <c:v>3.75</c:v>
                </c:pt>
                <c:pt idx="378">
                  <c:v>3.85</c:v>
                </c:pt>
                <c:pt idx="379">
                  <c:v>3.86</c:v>
                </c:pt>
                <c:pt idx="380">
                  <c:v>3.87</c:v>
                </c:pt>
                <c:pt idx="381">
                  <c:v>3.87</c:v>
                </c:pt>
                <c:pt idx="382">
                  <c:v>3.92</c:v>
                </c:pt>
                <c:pt idx="383">
                  <c:v>4</c:v>
                </c:pt>
                <c:pt idx="384">
                  <c:v>4</c:v>
                </c:pt>
                <c:pt idx="385">
                  <c:v>4.0199999999999996</c:v>
                </c:pt>
                <c:pt idx="386">
                  <c:v>3.98</c:v>
                </c:pt>
                <c:pt idx="387">
                  <c:v>3.98</c:v>
                </c:pt>
                <c:pt idx="388">
                  <c:v>3.9699999999999998</c:v>
                </c:pt>
                <c:pt idx="389">
                  <c:v>3.94</c:v>
                </c:pt>
                <c:pt idx="390">
                  <c:v>3.92</c:v>
                </c:pt>
                <c:pt idx="391">
                  <c:v>3.93</c:v>
                </c:pt>
                <c:pt idx="392">
                  <c:v>3.96</c:v>
                </c:pt>
                <c:pt idx="393">
                  <c:v>3.96</c:v>
                </c:pt>
                <c:pt idx="394">
                  <c:v>3.99</c:v>
                </c:pt>
                <c:pt idx="395">
                  <c:v>3.99</c:v>
                </c:pt>
                <c:pt idx="396">
                  <c:v>3.99</c:v>
                </c:pt>
                <c:pt idx="397">
                  <c:v>3.99</c:v>
                </c:pt>
                <c:pt idx="398">
                  <c:v>4.22</c:v>
                </c:pt>
                <c:pt idx="399">
                  <c:v>4.21</c:v>
                </c:pt>
                <c:pt idx="400">
                  <c:v>4.1900000000000004</c:v>
                </c:pt>
                <c:pt idx="401">
                  <c:v>4.29</c:v>
                </c:pt>
                <c:pt idx="402">
                  <c:v>4.3899999999999997</c:v>
                </c:pt>
                <c:pt idx="403">
                  <c:v>4.3899999999999997</c:v>
                </c:pt>
                <c:pt idx="404">
                  <c:v>4.32</c:v>
                </c:pt>
                <c:pt idx="405">
                  <c:v>4.3099999999999996</c:v>
                </c:pt>
                <c:pt idx="406">
                  <c:v>4.3</c:v>
                </c:pt>
                <c:pt idx="407">
                  <c:v>4.3600000000000003</c:v>
                </c:pt>
                <c:pt idx="408">
                  <c:v>4.41</c:v>
                </c:pt>
                <c:pt idx="409">
                  <c:v>4.41</c:v>
                </c:pt>
                <c:pt idx="410">
                  <c:v>4.4000000000000004</c:v>
                </c:pt>
                <c:pt idx="411">
                  <c:v>4.3899999999999997</c:v>
                </c:pt>
                <c:pt idx="412">
                  <c:v>4.38</c:v>
                </c:pt>
                <c:pt idx="413">
                  <c:v>4.37</c:v>
                </c:pt>
                <c:pt idx="414">
                  <c:v>4.38</c:v>
                </c:pt>
                <c:pt idx="415">
                  <c:v>4.3499999999999996</c:v>
                </c:pt>
                <c:pt idx="416">
                  <c:v>4.34</c:v>
                </c:pt>
                <c:pt idx="417">
                  <c:v>4.2699999999999996</c:v>
                </c:pt>
                <c:pt idx="418">
                  <c:v>4.05</c:v>
                </c:pt>
                <c:pt idx="419">
                  <c:v>4.0199999999999996</c:v>
                </c:pt>
                <c:pt idx="420">
                  <c:v>4.07</c:v>
                </c:pt>
                <c:pt idx="421">
                  <c:v>3.88</c:v>
                </c:pt>
                <c:pt idx="422">
                  <c:v>3.88</c:v>
                </c:pt>
                <c:pt idx="423">
                  <c:v>3.89</c:v>
                </c:pt>
                <c:pt idx="424">
                  <c:v>3.95</c:v>
                </c:pt>
                <c:pt idx="425">
                  <c:v>3.94</c:v>
                </c:pt>
                <c:pt idx="426">
                  <c:v>3.96</c:v>
                </c:pt>
                <c:pt idx="427">
                  <c:v>3.87</c:v>
                </c:pt>
                <c:pt idx="428">
                  <c:v>3.87</c:v>
                </c:pt>
                <c:pt idx="429">
                  <c:v>3.88</c:v>
                </c:pt>
                <c:pt idx="430">
                  <c:v>3.87</c:v>
                </c:pt>
                <c:pt idx="431">
                  <c:v>3.87</c:v>
                </c:pt>
                <c:pt idx="432">
                  <c:v>3.88</c:v>
                </c:pt>
                <c:pt idx="433">
                  <c:v>3.9</c:v>
                </c:pt>
                <c:pt idx="434">
                  <c:v>3.91</c:v>
                </c:pt>
                <c:pt idx="435">
                  <c:v>3.91</c:v>
                </c:pt>
                <c:pt idx="436">
                  <c:v>3.92</c:v>
                </c:pt>
                <c:pt idx="437">
                  <c:v>3.93</c:v>
                </c:pt>
                <c:pt idx="438">
                  <c:v>3.88</c:v>
                </c:pt>
                <c:pt idx="439">
                  <c:v>3.84</c:v>
                </c:pt>
                <c:pt idx="440">
                  <c:v>3.85</c:v>
                </c:pt>
                <c:pt idx="441">
                  <c:v>3.87</c:v>
                </c:pt>
                <c:pt idx="442">
                  <c:v>3.84</c:v>
                </c:pt>
                <c:pt idx="443">
                  <c:v>3.84</c:v>
                </c:pt>
                <c:pt idx="444">
                  <c:v>3.86</c:v>
                </c:pt>
                <c:pt idx="445">
                  <c:v>3.9</c:v>
                </c:pt>
                <c:pt idx="446">
                  <c:v>3.89</c:v>
                </c:pt>
                <c:pt idx="447">
                  <c:v>3.94</c:v>
                </c:pt>
                <c:pt idx="448">
                  <c:v>4.0199999999999996</c:v>
                </c:pt>
                <c:pt idx="449">
                  <c:v>4.0199999999999996</c:v>
                </c:pt>
                <c:pt idx="450">
                  <c:v>3.99</c:v>
                </c:pt>
                <c:pt idx="451">
                  <c:v>3.99</c:v>
                </c:pt>
                <c:pt idx="452">
                  <c:v>3.99</c:v>
                </c:pt>
                <c:pt idx="453">
                  <c:v>3.99</c:v>
                </c:pt>
                <c:pt idx="454">
                  <c:v>4.04</c:v>
                </c:pt>
                <c:pt idx="455">
                  <c:v>4.05</c:v>
                </c:pt>
                <c:pt idx="456">
                  <c:v>4.0599999999999996</c:v>
                </c:pt>
                <c:pt idx="457">
                  <c:v>4.0599999999999996</c:v>
                </c:pt>
                <c:pt idx="458">
                  <c:v>4.0599999999999996</c:v>
                </c:pt>
                <c:pt idx="459">
                  <c:v>4.08</c:v>
                </c:pt>
                <c:pt idx="460">
                  <c:v>4.08</c:v>
                </c:pt>
                <c:pt idx="461">
                  <c:v>4.1399999999999997</c:v>
                </c:pt>
                <c:pt idx="462">
                  <c:v>4.21</c:v>
                </c:pt>
                <c:pt idx="463">
                  <c:v>4.21</c:v>
                </c:pt>
                <c:pt idx="464">
                  <c:v>4.28</c:v>
                </c:pt>
                <c:pt idx="465">
                  <c:v>4.26</c:v>
                </c:pt>
                <c:pt idx="466">
                  <c:v>4.1100000000000003</c:v>
                </c:pt>
                <c:pt idx="467">
                  <c:v>4.13</c:v>
                </c:pt>
                <c:pt idx="468">
                  <c:v>4.1399999999999997</c:v>
                </c:pt>
                <c:pt idx="469">
                  <c:v>4.21</c:v>
                </c:pt>
                <c:pt idx="470">
                  <c:v>4.2</c:v>
                </c:pt>
                <c:pt idx="471">
                  <c:v>4.1100000000000003</c:v>
                </c:pt>
                <c:pt idx="472">
                  <c:v>4.12</c:v>
                </c:pt>
                <c:pt idx="473">
                  <c:v>4.0599999999999996</c:v>
                </c:pt>
                <c:pt idx="474">
                  <c:v>4.04</c:v>
                </c:pt>
                <c:pt idx="475">
                  <c:v>4.05</c:v>
                </c:pt>
                <c:pt idx="476">
                  <c:v>4.0599999999999996</c:v>
                </c:pt>
                <c:pt idx="477">
                  <c:v>4.0655999999999999</c:v>
                </c:pt>
                <c:pt idx="478">
                  <c:v>4.0624000000000002</c:v>
                </c:pt>
                <c:pt idx="479">
                  <c:v>4.0663999999999998</c:v>
                </c:pt>
                <c:pt idx="480">
                  <c:v>4.0620000000000003</c:v>
                </c:pt>
                <c:pt idx="481">
                  <c:v>4.0621999999999998</c:v>
                </c:pt>
                <c:pt idx="482">
                  <c:v>4.05</c:v>
                </c:pt>
                <c:pt idx="483">
                  <c:v>4.0209000000000001</c:v>
                </c:pt>
                <c:pt idx="484">
                  <c:v>4.0198</c:v>
                </c:pt>
                <c:pt idx="485">
                  <c:v>4.0114999999999998</c:v>
                </c:pt>
                <c:pt idx="486">
                  <c:v>3.9765999999999999</c:v>
                </c:pt>
                <c:pt idx="487">
                  <c:v>3.9268999999999998</c:v>
                </c:pt>
                <c:pt idx="488">
                  <c:v>3.9308999999999998</c:v>
                </c:pt>
                <c:pt idx="489">
                  <c:v>3.9542999999999999</c:v>
                </c:pt>
                <c:pt idx="490">
                  <c:v>4.0099</c:v>
                </c:pt>
                <c:pt idx="491">
                  <c:v>4.0681000000000003</c:v>
                </c:pt>
                <c:pt idx="492">
                  <c:v>4.0728</c:v>
                </c:pt>
                <c:pt idx="493">
                  <c:v>4.0670000000000002</c:v>
                </c:pt>
                <c:pt idx="494">
                  <c:v>4.0500850000000002</c:v>
                </c:pt>
                <c:pt idx="495">
                  <c:v>4.0652999999999997</c:v>
                </c:pt>
                <c:pt idx="496">
                  <c:v>4.0270999999999999</c:v>
                </c:pt>
                <c:pt idx="497">
                  <c:v>4.0240999999999998</c:v>
                </c:pt>
                <c:pt idx="498">
                  <c:v>4.0136000000000003</c:v>
                </c:pt>
                <c:pt idx="499">
                  <c:v>3.9918</c:v>
                </c:pt>
                <c:pt idx="500">
                  <c:v>4.0023999999999997</c:v>
                </c:pt>
                <c:pt idx="501">
                  <c:v>4.0109000000000004</c:v>
                </c:pt>
                <c:pt idx="502">
                  <c:v>4.0143000000000004</c:v>
                </c:pt>
                <c:pt idx="503">
                  <c:v>4.0031999999999996</c:v>
                </c:pt>
                <c:pt idx="504">
                  <c:v>3.9952999999999999</c:v>
                </c:pt>
                <c:pt idx="505">
                  <c:v>4.0185000000000004</c:v>
                </c:pt>
                <c:pt idx="506">
                  <c:v>4.0330000000000004</c:v>
                </c:pt>
                <c:pt idx="507">
                  <c:v>4.0340999999999996</c:v>
                </c:pt>
                <c:pt idx="508">
                  <c:v>4.0415999999999999</c:v>
                </c:pt>
                <c:pt idx="509">
                  <c:v>4.0218999999999996</c:v>
                </c:pt>
                <c:pt idx="510">
                  <c:v>4.0258000000000003</c:v>
                </c:pt>
                <c:pt idx="511">
                  <c:v>4.0244999999999997</c:v>
                </c:pt>
                <c:pt idx="512">
                  <c:v>4.0259</c:v>
                </c:pt>
                <c:pt idx="513">
                  <c:v>4.0228999999999999</c:v>
                </c:pt>
                <c:pt idx="514">
                  <c:v>3.9981999999999998</c:v>
                </c:pt>
                <c:pt idx="515">
                  <c:v>3.9824999999999999</c:v>
                </c:pt>
                <c:pt idx="516">
                  <c:v>3.9584000000000001</c:v>
                </c:pt>
                <c:pt idx="517">
                  <c:v>3.9230999999999998</c:v>
                </c:pt>
                <c:pt idx="518">
                  <c:v>3.8867000000000003</c:v>
                </c:pt>
                <c:pt idx="519">
                  <c:v>3.9008000000000003</c:v>
                </c:pt>
                <c:pt idx="520">
                  <c:v>3.8853999999999997</c:v>
                </c:pt>
                <c:pt idx="521">
                  <c:v>3.8601000000000001</c:v>
                </c:pt>
                <c:pt idx="522">
                  <c:v>3.8477000000000001</c:v>
                </c:pt>
                <c:pt idx="523">
                  <c:v>3.8532000000000002</c:v>
                </c:pt>
                <c:pt idx="524">
                  <c:v>3.8064</c:v>
                </c:pt>
                <c:pt idx="525">
                  <c:v>3.8056999999999999</c:v>
                </c:pt>
                <c:pt idx="526">
                  <c:v>3.7679</c:v>
                </c:pt>
                <c:pt idx="527">
                  <c:v>3.7589000000000001</c:v>
                </c:pt>
                <c:pt idx="528">
                  <c:v>3.7309000000000001</c:v>
                </c:pt>
                <c:pt idx="529">
                  <c:v>3.7342</c:v>
                </c:pt>
                <c:pt idx="530">
                  <c:v>3.7701000000000002</c:v>
                </c:pt>
                <c:pt idx="531">
                  <c:v>3.8170000000000002</c:v>
                </c:pt>
                <c:pt idx="532">
                  <c:v>3.802</c:v>
                </c:pt>
                <c:pt idx="533">
                  <c:v>3.8136000000000001</c:v>
                </c:pt>
                <c:pt idx="534">
                  <c:v>3.8307000000000002</c:v>
                </c:pt>
                <c:pt idx="535">
                  <c:v>3.8094000000000001</c:v>
                </c:pt>
                <c:pt idx="536">
                  <c:v>3.7866</c:v>
                </c:pt>
                <c:pt idx="537">
                  <c:v>3.7685</c:v>
                </c:pt>
                <c:pt idx="538">
                  <c:v>3.7557999999999998</c:v>
                </c:pt>
                <c:pt idx="539">
                  <c:v>3.7656999999999998</c:v>
                </c:pt>
                <c:pt idx="540">
                  <c:v>3.7643</c:v>
                </c:pt>
                <c:pt idx="541">
                  <c:v>3.8486000000000002</c:v>
                </c:pt>
                <c:pt idx="542">
                  <c:v>3.8759000000000001</c:v>
                </c:pt>
                <c:pt idx="543">
                  <c:v>3.8683999999999998</c:v>
                </c:pt>
                <c:pt idx="544">
                  <c:v>3.8557000000000001</c:v>
                </c:pt>
                <c:pt idx="545">
                  <c:v>3.8429000000000002</c:v>
                </c:pt>
                <c:pt idx="546">
                  <c:v>3.8026</c:v>
                </c:pt>
                <c:pt idx="547">
                  <c:v>3.7833999999999999</c:v>
                </c:pt>
                <c:pt idx="548">
                  <c:v>3.7827000000000002</c:v>
                </c:pt>
                <c:pt idx="549">
                  <c:v>3.7747999999999999</c:v>
                </c:pt>
                <c:pt idx="550">
                  <c:v>3.8008999999999999</c:v>
                </c:pt>
                <c:pt idx="551">
                  <c:v>3.8054000000000001</c:v>
                </c:pt>
                <c:pt idx="552">
                  <c:v>3.7865000000000002</c:v>
                </c:pt>
                <c:pt idx="553">
                  <c:v>3.7462</c:v>
                </c:pt>
                <c:pt idx="554">
                  <c:v>3.7340999999999998</c:v>
                </c:pt>
                <c:pt idx="555">
                  <c:v>3.7058</c:v>
                </c:pt>
                <c:pt idx="556">
                  <c:v>3.6913999999999998</c:v>
                </c:pt>
                <c:pt idx="557">
                  <c:v>3.6661000000000001</c:v>
                </c:pt>
                <c:pt idx="558">
                  <c:v>3.6280000000000001</c:v>
                </c:pt>
                <c:pt idx="559">
                  <c:v>3.6282000000000001</c:v>
                </c:pt>
                <c:pt idx="560">
                  <c:v>3.6204000000000001</c:v>
                </c:pt>
                <c:pt idx="561">
                  <c:v>3.6223999999999998</c:v>
                </c:pt>
                <c:pt idx="562">
                  <c:v>3.6089000000000002</c:v>
                </c:pt>
                <c:pt idx="563">
                  <c:v>3.5863</c:v>
                </c:pt>
                <c:pt idx="564">
                  <c:v>3.5811000000000002</c:v>
                </c:pt>
                <c:pt idx="565">
                  <c:v>3.5994000000000002</c:v>
                </c:pt>
                <c:pt idx="566">
                  <c:v>3.6528999999999998</c:v>
                </c:pt>
                <c:pt idx="567">
                  <c:v>3.6909000000000001</c:v>
                </c:pt>
                <c:pt idx="568">
                  <c:v>3.6955999999999998</c:v>
                </c:pt>
                <c:pt idx="569">
                  <c:v>3.68</c:v>
                </c:pt>
                <c:pt idx="570">
                  <c:v>3.6360000000000001</c:v>
                </c:pt>
                <c:pt idx="571">
                  <c:v>3.6150000000000002</c:v>
                </c:pt>
                <c:pt idx="572">
                  <c:v>3.5941999999999998</c:v>
                </c:pt>
                <c:pt idx="573">
                  <c:v>3.6371000000000002</c:v>
                </c:pt>
                <c:pt idx="574">
                  <c:v>3.6082999999999998</c:v>
                </c:pt>
                <c:pt idx="575">
                  <c:v>3.5034000000000001</c:v>
                </c:pt>
                <c:pt idx="576">
                  <c:v>3.5036</c:v>
                </c:pt>
                <c:pt idx="577">
                  <c:v>3.5625999999999998</c:v>
                </c:pt>
                <c:pt idx="578">
                  <c:v>3.5722</c:v>
                </c:pt>
                <c:pt idx="579">
                  <c:v>3.5871</c:v>
                </c:pt>
                <c:pt idx="580">
                  <c:v>3.5954000000000002</c:v>
                </c:pt>
                <c:pt idx="581">
                  <c:v>3.6021000000000001</c:v>
                </c:pt>
                <c:pt idx="582">
                  <c:v>3.6871</c:v>
                </c:pt>
                <c:pt idx="583">
                  <c:v>3.7734999999999999</c:v>
                </c:pt>
                <c:pt idx="584">
                  <c:v>3.7502</c:v>
                </c:pt>
                <c:pt idx="585">
                  <c:v>3.7406000000000001</c:v>
                </c:pt>
                <c:pt idx="586">
                  <c:v>3.7706</c:v>
                </c:pt>
                <c:pt idx="587">
                  <c:v>3.7385999999999999</c:v>
                </c:pt>
                <c:pt idx="588">
                  <c:v>3.7275</c:v>
                </c:pt>
                <c:pt idx="589">
                  <c:v>3.7305999999999999</c:v>
                </c:pt>
                <c:pt idx="590">
                  <c:v>3.7248000000000001</c:v>
                </c:pt>
                <c:pt idx="591">
                  <c:v>3.7052</c:v>
                </c:pt>
                <c:pt idx="592">
                  <c:v>3.7189000000000001</c:v>
                </c:pt>
                <c:pt idx="593">
                  <c:v>3.738</c:v>
                </c:pt>
                <c:pt idx="594">
                  <c:v>3.7387999999999999</c:v>
                </c:pt>
                <c:pt idx="595">
                  <c:v>3.7389000000000001</c:v>
                </c:pt>
                <c:pt idx="596">
                  <c:v>3.7753999999999999</c:v>
                </c:pt>
                <c:pt idx="597">
                  <c:v>3.7347000000000001</c:v>
                </c:pt>
                <c:pt idx="598">
                  <c:v>3.7624</c:v>
                </c:pt>
                <c:pt idx="599">
                  <c:v>3.7610000000000001</c:v>
                </c:pt>
                <c:pt idx="600">
                  <c:v>3.7608000000000001</c:v>
                </c:pt>
                <c:pt idx="601">
                  <c:v>3.7656999999999998</c:v>
                </c:pt>
                <c:pt idx="602">
                  <c:v>3.7967</c:v>
                </c:pt>
                <c:pt idx="603">
                  <c:v>3.7982</c:v>
                </c:pt>
                <c:pt idx="604">
                  <c:v>3.8029999999999999</c:v>
                </c:pt>
                <c:pt idx="605">
                  <c:v>3.7997999999999998</c:v>
                </c:pt>
                <c:pt idx="606">
                  <c:v>3.7782999999999998</c:v>
                </c:pt>
                <c:pt idx="607">
                  <c:v>3.7800000000000002</c:v>
                </c:pt>
                <c:pt idx="608">
                  <c:v>3.8071999999999999</c:v>
                </c:pt>
                <c:pt idx="609">
                  <c:v>3.8106</c:v>
                </c:pt>
                <c:pt idx="610">
                  <c:v>3.8056999999999999</c:v>
                </c:pt>
                <c:pt idx="611">
                  <c:v>3.7909000000000002</c:v>
                </c:pt>
                <c:pt idx="612">
                  <c:v>3.7848000000000002</c:v>
                </c:pt>
                <c:pt idx="613">
                  <c:v>3.7717999999999998</c:v>
                </c:pt>
                <c:pt idx="614">
                  <c:v>3.7532999999999999</c:v>
                </c:pt>
                <c:pt idx="615">
                  <c:v>3.7370999999999999</c:v>
                </c:pt>
                <c:pt idx="616">
                  <c:v>3.7124000000000001</c:v>
                </c:pt>
                <c:pt idx="617">
                  <c:v>3.6764000000000001</c:v>
                </c:pt>
                <c:pt idx="618">
                  <c:v>3.6877</c:v>
                </c:pt>
                <c:pt idx="619">
                  <c:v>3.6675</c:v>
                </c:pt>
                <c:pt idx="620">
                  <c:v>3.6316000000000002</c:v>
                </c:pt>
                <c:pt idx="621">
                  <c:v>3.5990000000000002</c:v>
                </c:pt>
                <c:pt idx="622">
                  <c:v>3.6120999999999999</c:v>
                </c:pt>
                <c:pt idx="623">
                  <c:v>3.6366000000000001</c:v>
                </c:pt>
                <c:pt idx="624">
                  <c:v>3.6470000000000002</c:v>
                </c:pt>
                <c:pt idx="625">
                  <c:v>3.6395</c:v>
                </c:pt>
                <c:pt idx="626">
                  <c:v>3.6432000000000002</c:v>
                </c:pt>
                <c:pt idx="627">
                  <c:v>3.6272000000000002</c:v>
                </c:pt>
                <c:pt idx="628">
                  <c:v>3.6333000000000002</c:v>
                </c:pt>
                <c:pt idx="629">
                  <c:v>3.6467999999999998</c:v>
                </c:pt>
                <c:pt idx="630">
                  <c:v>3.6375000000000002</c:v>
                </c:pt>
                <c:pt idx="631">
                  <c:v>3.6269999999999998</c:v>
                </c:pt>
                <c:pt idx="632">
                  <c:v>3.5803000000000003</c:v>
                </c:pt>
                <c:pt idx="633">
                  <c:v>3.5552999999999999</c:v>
                </c:pt>
                <c:pt idx="634">
                  <c:v>3.5118</c:v>
                </c:pt>
                <c:pt idx="635">
                  <c:v>3.5339</c:v>
                </c:pt>
                <c:pt idx="636">
                  <c:v>3.5402</c:v>
                </c:pt>
                <c:pt idx="637">
                  <c:v>3.5385</c:v>
                </c:pt>
                <c:pt idx="638">
                  <c:v>3.5375000000000001</c:v>
                </c:pt>
                <c:pt idx="639">
                  <c:v>3.5388999999999999</c:v>
                </c:pt>
                <c:pt idx="640">
                  <c:v>3.5628000000000002</c:v>
                </c:pt>
                <c:pt idx="641">
                  <c:v>3.5836999999999999</c:v>
                </c:pt>
                <c:pt idx="642">
                  <c:v>3.5846</c:v>
                </c:pt>
                <c:pt idx="643">
                  <c:v>3.5899000000000001</c:v>
                </c:pt>
                <c:pt idx="644">
                  <c:v>3.5825</c:v>
                </c:pt>
                <c:pt idx="645">
                  <c:v>3.5802</c:v>
                </c:pt>
                <c:pt idx="646">
                  <c:v>3.5752999999999999</c:v>
                </c:pt>
                <c:pt idx="647">
                  <c:v>3.552</c:v>
                </c:pt>
                <c:pt idx="648">
                  <c:v>3.5620000000000003</c:v>
                </c:pt>
                <c:pt idx="649">
                  <c:v>3.5766999999999998</c:v>
                </c:pt>
                <c:pt idx="650">
                  <c:v>3.5910000000000002</c:v>
                </c:pt>
                <c:pt idx="651">
                  <c:v>3.5901000000000001</c:v>
                </c:pt>
                <c:pt idx="652">
                  <c:v>3.5906000000000002</c:v>
                </c:pt>
                <c:pt idx="653">
                  <c:v>3.5564</c:v>
                </c:pt>
                <c:pt idx="654">
                  <c:v>3.5777000000000001</c:v>
                </c:pt>
                <c:pt idx="655">
                  <c:v>3.5794999999999999</c:v>
                </c:pt>
                <c:pt idx="656">
                  <c:v>3.5709</c:v>
                </c:pt>
                <c:pt idx="657">
                  <c:v>3.5712999999999999</c:v>
                </c:pt>
                <c:pt idx="658">
                  <c:v>3.5985</c:v>
                </c:pt>
                <c:pt idx="659">
                  <c:v>3.5912999999999999</c:v>
                </c:pt>
                <c:pt idx="660">
                  <c:v>3.581</c:v>
                </c:pt>
                <c:pt idx="661">
                  <c:v>3.5831</c:v>
                </c:pt>
                <c:pt idx="662">
                  <c:v>3.5718999999999999</c:v>
                </c:pt>
                <c:pt idx="663">
                  <c:v>3.5550000000000002</c:v>
                </c:pt>
                <c:pt idx="664">
                  <c:v>3.5404999999999998</c:v>
                </c:pt>
                <c:pt idx="665">
                  <c:v>3.5406</c:v>
                </c:pt>
                <c:pt idx="666">
                  <c:v>3.5430000000000001</c:v>
                </c:pt>
                <c:pt idx="667">
                  <c:v>3.5197000000000003</c:v>
                </c:pt>
                <c:pt idx="668">
                  <c:v>3.5034000000000001</c:v>
                </c:pt>
                <c:pt idx="669">
                  <c:v>3.4704999999999999</c:v>
                </c:pt>
                <c:pt idx="670">
                  <c:v>3.4523000000000001</c:v>
                </c:pt>
                <c:pt idx="671">
                  <c:v>3.4363999999999999</c:v>
                </c:pt>
                <c:pt idx="672">
                  <c:v>3.4466000000000001</c:v>
                </c:pt>
                <c:pt idx="673">
                  <c:v>3.4428999999999998</c:v>
                </c:pt>
                <c:pt idx="674">
                  <c:v>3.4266000000000001</c:v>
                </c:pt>
                <c:pt idx="675">
                  <c:v>3.4146999999999998</c:v>
                </c:pt>
                <c:pt idx="676">
                  <c:v>3.3763000000000001</c:v>
                </c:pt>
                <c:pt idx="677">
                  <c:v>3.3837999999999999</c:v>
                </c:pt>
                <c:pt idx="678">
                  <c:v>3.3528000000000002</c:v>
                </c:pt>
                <c:pt idx="679">
                  <c:v>3.3401000000000001</c:v>
                </c:pt>
                <c:pt idx="680">
                  <c:v>3.3161</c:v>
                </c:pt>
                <c:pt idx="681">
                  <c:v>3.2332000000000001</c:v>
                </c:pt>
                <c:pt idx="682">
                  <c:v>3.2280000000000002</c:v>
                </c:pt>
                <c:pt idx="683">
                  <c:v>3.2387999999999999</c:v>
                </c:pt>
                <c:pt idx="684">
                  <c:v>3.2189999999999999</c:v>
                </c:pt>
                <c:pt idx="685">
                  <c:v>3.2147000000000001</c:v>
                </c:pt>
                <c:pt idx="686">
                  <c:v>3.2161</c:v>
                </c:pt>
                <c:pt idx="687">
                  <c:v>3.2343999999999999</c:v>
                </c:pt>
                <c:pt idx="688">
                  <c:v>3.2355</c:v>
                </c:pt>
                <c:pt idx="689">
                  <c:v>3.2568999999999999</c:v>
                </c:pt>
                <c:pt idx="690">
                  <c:v>3.2614000000000001</c:v>
                </c:pt>
                <c:pt idx="691">
                  <c:v>3.2410000000000001</c:v>
                </c:pt>
                <c:pt idx="692">
                  <c:v>3.1568000000000001</c:v>
                </c:pt>
                <c:pt idx="693">
                  <c:v>3.1442999999999999</c:v>
                </c:pt>
                <c:pt idx="694">
                  <c:v>3.0796000000000001</c:v>
                </c:pt>
                <c:pt idx="695">
                  <c:v>3.0952999999999999</c:v>
                </c:pt>
                <c:pt idx="696">
                  <c:v>3.11</c:v>
                </c:pt>
                <c:pt idx="697">
                  <c:v>3.0876000000000001</c:v>
                </c:pt>
                <c:pt idx="698">
                  <c:v>3.0712999999999999</c:v>
                </c:pt>
                <c:pt idx="699">
                  <c:v>3.0230000000000001</c:v>
                </c:pt>
                <c:pt idx="700">
                  <c:v>3.024</c:v>
                </c:pt>
                <c:pt idx="701">
                  <c:v>3.0387</c:v>
                </c:pt>
                <c:pt idx="702">
                  <c:v>3.0148000000000001</c:v>
                </c:pt>
                <c:pt idx="703">
                  <c:v>2.9939</c:v>
                </c:pt>
                <c:pt idx="704">
                  <c:v>2.9895</c:v>
                </c:pt>
                <c:pt idx="705">
                  <c:v>3.0057999999999998</c:v>
                </c:pt>
                <c:pt idx="706">
                  <c:v>3.01</c:v>
                </c:pt>
                <c:pt idx="707">
                  <c:v>2.9990000000000001</c:v>
                </c:pt>
                <c:pt idx="708">
                  <c:v>3.0082</c:v>
                </c:pt>
                <c:pt idx="709">
                  <c:v>3.0076000000000001</c:v>
                </c:pt>
                <c:pt idx="710">
                  <c:v>3.0049999999999999</c:v>
                </c:pt>
                <c:pt idx="711">
                  <c:v>2.9954999999999998</c:v>
                </c:pt>
                <c:pt idx="712">
                  <c:v>2.9473000000000003</c:v>
                </c:pt>
                <c:pt idx="713">
                  <c:v>2.9411</c:v>
                </c:pt>
                <c:pt idx="714">
                  <c:v>2.9142999999999999</c:v>
                </c:pt>
                <c:pt idx="715">
                  <c:v>2.8984000000000001</c:v>
                </c:pt>
                <c:pt idx="716">
                  <c:v>2.9091</c:v>
                </c:pt>
                <c:pt idx="717">
                  <c:v>2.8906999999999998</c:v>
                </c:pt>
                <c:pt idx="718">
                  <c:v>2.8327</c:v>
                </c:pt>
                <c:pt idx="719">
                  <c:v>2.8073000000000001</c:v>
                </c:pt>
                <c:pt idx="720">
                  <c:v>2.7951000000000001</c:v>
                </c:pt>
                <c:pt idx="721">
                  <c:v>2.8536999999999999</c:v>
                </c:pt>
                <c:pt idx="722">
                  <c:v>2.8693999999999997</c:v>
                </c:pt>
                <c:pt idx="723">
                  <c:v>2.8620000000000001</c:v>
                </c:pt>
                <c:pt idx="724">
                  <c:v>2.8635000000000002</c:v>
                </c:pt>
                <c:pt idx="725">
                  <c:v>2.8605</c:v>
                </c:pt>
                <c:pt idx="726">
                  <c:v>2.8616999999999999</c:v>
                </c:pt>
                <c:pt idx="727">
                  <c:v>2.871</c:v>
                </c:pt>
                <c:pt idx="728">
                  <c:v>2.8721999999999999</c:v>
                </c:pt>
                <c:pt idx="729">
                  <c:v>2.8681000000000001</c:v>
                </c:pt>
                <c:pt idx="730">
                  <c:v>2.8277000000000001</c:v>
                </c:pt>
                <c:pt idx="731">
                  <c:v>2.6027</c:v>
                </c:pt>
                <c:pt idx="732">
                  <c:v>2.5575000000000001</c:v>
                </c:pt>
                <c:pt idx="733">
                  <c:v>2.5306999999999999</c:v>
                </c:pt>
                <c:pt idx="734">
                  <c:v>2.5253000000000001</c:v>
                </c:pt>
                <c:pt idx="735">
                  <c:v>2.5293000000000001</c:v>
                </c:pt>
                <c:pt idx="736">
                  <c:v>2.5192999999999999</c:v>
                </c:pt>
                <c:pt idx="737">
                  <c:v>2.496</c:v>
                </c:pt>
                <c:pt idx="738">
                  <c:v>2.4872000000000001</c:v>
                </c:pt>
                <c:pt idx="739">
                  <c:v>2.4996999999999998</c:v>
                </c:pt>
                <c:pt idx="740">
                  <c:v>2.5021</c:v>
                </c:pt>
                <c:pt idx="741">
                  <c:v>2.544</c:v>
                </c:pt>
                <c:pt idx="742">
                  <c:v>2.5798999999999999</c:v>
                </c:pt>
                <c:pt idx="743">
                  <c:v>2.6099000000000001</c:v>
                </c:pt>
                <c:pt idx="744">
                  <c:v>2.6217000000000001</c:v>
                </c:pt>
                <c:pt idx="745">
                  <c:v>2.5688</c:v>
                </c:pt>
                <c:pt idx="746">
                  <c:v>2.5497000000000001</c:v>
                </c:pt>
                <c:pt idx="747">
                  <c:v>2.5596000000000001</c:v>
                </c:pt>
                <c:pt idx="748">
                  <c:v>2.5880000000000001</c:v>
                </c:pt>
                <c:pt idx="749">
                  <c:v>2.5867</c:v>
                </c:pt>
                <c:pt idx="750">
                  <c:v>2.613</c:v>
                </c:pt>
                <c:pt idx="751">
                  <c:v>2.5779999999999998</c:v>
                </c:pt>
                <c:pt idx="752">
                  <c:v>2.5723000000000003</c:v>
                </c:pt>
                <c:pt idx="753">
                  <c:v>2.5853000000000002</c:v>
                </c:pt>
                <c:pt idx="754">
                  <c:v>2.5876000000000001</c:v>
                </c:pt>
                <c:pt idx="755">
                  <c:v>2.6076000000000001</c:v>
                </c:pt>
                <c:pt idx="756">
                  <c:v>2.6128</c:v>
                </c:pt>
                <c:pt idx="757">
                  <c:v>2.6316000000000002</c:v>
                </c:pt>
                <c:pt idx="758">
                  <c:v>2.6638999999999999</c:v>
                </c:pt>
                <c:pt idx="759">
                  <c:v>2.6973000000000003</c:v>
                </c:pt>
                <c:pt idx="760">
                  <c:v>2.758</c:v>
                </c:pt>
                <c:pt idx="761">
                  <c:v>2.8068999999999997</c:v>
                </c:pt>
                <c:pt idx="762">
                  <c:v>2.7805999999999997</c:v>
                </c:pt>
                <c:pt idx="763">
                  <c:v>2.7946999999999997</c:v>
                </c:pt>
                <c:pt idx="764">
                  <c:v>2.7880000000000003</c:v>
                </c:pt>
                <c:pt idx="765">
                  <c:v>2.7925</c:v>
                </c:pt>
                <c:pt idx="766">
                  <c:v>2.7934999999999999</c:v>
                </c:pt>
                <c:pt idx="767">
                  <c:v>2.7917999999999998</c:v>
                </c:pt>
                <c:pt idx="768">
                  <c:v>2.7519</c:v>
                </c:pt>
                <c:pt idx="769">
                  <c:v>2.6858</c:v>
                </c:pt>
                <c:pt idx="770">
                  <c:v>2.69</c:v>
                </c:pt>
                <c:pt idx="771">
                  <c:v>2.65</c:v>
                </c:pt>
                <c:pt idx="772">
                  <c:v>2.6798000000000002</c:v>
                </c:pt>
                <c:pt idx="773">
                  <c:v>2.6789000000000001</c:v>
                </c:pt>
                <c:pt idx="774">
                  <c:v>2.6757999999999997</c:v>
                </c:pt>
                <c:pt idx="775">
                  <c:v>2.7164999999999999</c:v>
                </c:pt>
                <c:pt idx="776">
                  <c:v>2.7744999999999997</c:v>
                </c:pt>
                <c:pt idx="777">
                  <c:v>2.7391999999999999</c:v>
                </c:pt>
                <c:pt idx="778">
                  <c:v>2.7037</c:v>
                </c:pt>
                <c:pt idx="779">
                  <c:v>2.7340999999999998</c:v>
                </c:pt>
                <c:pt idx="780">
                  <c:v>2.7467999999999999</c:v>
                </c:pt>
                <c:pt idx="781">
                  <c:v>2.7452000000000001</c:v>
                </c:pt>
                <c:pt idx="782">
                  <c:v>2.7469999999999999</c:v>
                </c:pt>
                <c:pt idx="783">
                  <c:v>2.7317999999999998</c:v>
                </c:pt>
                <c:pt idx="784">
                  <c:v>2.74</c:v>
                </c:pt>
                <c:pt idx="785">
                  <c:v>2.7335000000000003</c:v>
                </c:pt>
                <c:pt idx="786">
                  <c:v>2.7330000000000001</c:v>
                </c:pt>
                <c:pt idx="787">
                  <c:v>2.7229999999999999</c:v>
                </c:pt>
                <c:pt idx="788">
                  <c:v>2.6997999999999998</c:v>
                </c:pt>
                <c:pt idx="789">
                  <c:v>2.6943999999999999</c:v>
                </c:pt>
                <c:pt idx="790">
                  <c:v>2.6869000000000001</c:v>
                </c:pt>
                <c:pt idx="791">
                  <c:v>2.6833999999999998</c:v>
                </c:pt>
                <c:pt idx="792">
                  <c:v>2.6682999999999999</c:v>
                </c:pt>
                <c:pt idx="793">
                  <c:v>2.6537999999999999</c:v>
                </c:pt>
                <c:pt idx="794">
                  <c:v>2.6539999999999999</c:v>
                </c:pt>
                <c:pt idx="795">
                  <c:v>2.6572</c:v>
                </c:pt>
                <c:pt idx="796">
                  <c:v>2.6781999999999999</c:v>
                </c:pt>
                <c:pt idx="797">
                  <c:v>2.6813000000000002</c:v>
                </c:pt>
                <c:pt idx="798">
                  <c:v>2.6829000000000001</c:v>
                </c:pt>
                <c:pt idx="799">
                  <c:v>2.6783000000000001</c:v>
                </c:pt>
                <c:pt idx="800">
                  <c:v>2.6724000000000001</c:v>
                </c:pt>
                <c:pt idx="801">
                  <c:v>2.6692</c:v>
                </c:pt>
                <c:pt idx="802">
                  <c:v>2.6389</c:v>
                </c:pt>
                <c:pt idx="803">
                  <c:v>2.5790999999999999</c:v>
                </c:pt>
                <c:pt idx="804">
                  <c:v>2.5718999999999999</c:v>
                </c:pt>
                <c:pt idx="805">
                  <c:v>2.5445000000000002</c:v>
                </c:pt>
                <c:pt idx="806">
                  <c:v>2.5592999999999999</c:v>
                </c:pt>
                <c:pt idx="807">
                  <c:v>2.5625999999999998</c:v>
                </c:pt>
                <c:pt idx="808">
                  <c:v>2.5552000000000001</c:v>
                </c:pt>
                <c:pt idx="809">
                  <c:v>2.5066999999999999</c:v>
                </c:pt>
                <c:pt idx="810">
                  <c:v>2.5855999999999999</c:v>
                </c:pt>
                <c:pt idx="811">
                  <c:v>2.7317</c:v>
                </c:pt>
                <c:pt idx="812">
                  <c:v>2.7640000000000002</c:v>
                </c:pt>
                <c:pt idx="813">
                  <c:v>2.7521</c:v>
                </c:pt>
                <c:pt idx="814">
                  <c:v>2.8656000000000001</c:v>
                </c:pt>
                <c:pt idx="815">
                  <c:v>2.8662000000000001</c:v>
                </c:pt>
                <c:pt idx="816">
                  <c:v>2.8639999999999999</c:v>
                </c:pt>
                <c:pt idx="817">
                  <c:v>2.8586999999999998</c:v>
                </c:pt>
                <c:pt idx="818">
                  <c:v>2.8500999999999999</c:v>
                </c:pt>
                <c:pt idx="819">
                  <c:v>2.851</c:v>
                </c:pt>
                <c:pt idx="820">
                  <c:v>2.8618999999999999</c:v>
                </c:pt>
                <c:pt idx="821">
                  <c:v>2.8393000000000002</c:v>
                </c:pt>
                <c:pt idx="822">
                  <c:v>2.8191999999999999</c:v>
                </c:pt>
                <c:pt idx="823">
                  <c:v>2.8313000000000001</c:v>
                </c:pt>
                <c:pt idx="824">
                  <c:v>2.8106999999999998</c:v>
                </c:pt>
                <c:pt idx="825">
                  <c:v>2.8090999999999999</c:v>
                </c:pt>
                <c:pt idx="826">
                  <c:v>2.7845</c:v>
                </c:pt>
                <c:pt idx="827">
                  <c:v>2.7664999999999997</c:v>
                </c:pt>
                <c:pt idx="828">
                  <c:v>2.7810000000000001</c:v>
                </c:pt>
                <c:pt idx="829">
                  <c:v>2.8453330000000001</c:v>
                </c:pt>
                <c:pt idx="830">
                  <c:v>2.9711639999999999</c:v>
                </c:pt>
                <c:pt idx="831">
                  <c:v>2.9575119999999999</c:v>
                </c:pt>
                <c:pt idx="832">
                  <c:v>3.00508</c:v>
                </c:pt>
                <c:pt idx="833">
                  <c:v>2.9924249999999999</c:v>
                </c:pt>
                <c:pt idx="834">
                  <c:v>3.0419</c:v>
                </c:pt>
                <c:pt idx="835">
                  <c:v>3.0615299999999999</c:v>
                </c:pt>
                <c:pt idx="836">
                  <c:v>3.0504120000000001</c:v>
                </c:pt>
                <c:pt idx="837">
                  <c:v>3.0408789999999999</c:v>
                </c:pt>
                <c:pt idx="838">
                  <c:v>3.0017499999999999</c:v>
                </c:pt>
                <c:pt idx="839">
                  <c:v>2.9954369999999999</c:v>
                </c:pt>
                <c:pt idx="840">
                  <c:v>2.9519830000000002</c:v>
                </c:pt>
                <c:pt idx="841">
                  <c:v>2.9414899999999999</c:v>
                </c:pt>
                <c:pt idx="842">
                  <c:v>2.9199060000000001</c:v>
                </c:pt>
                <c:pt idx="843">
                  <c:v>2.9571749999999999</c:v>
                </c:pt>
                <c:pt idx="844">
                  <c:v>2.9497689999999999</c:v>
                </c:pt>
                <c:pt idx="845">
                  <c:v>2.9634719999999999</c:v>
                </c:pt>
                <c:pt idx="846">
                  <c:v>2.9552399999999999</c:v>
                </c:pt>
                <c:pt idx="847">
                  <c:v>2.958634</c:v>
                </c:pt>
                <c:pt idx="848">
                  <c:v>2.951622</c:v>
                </c:pt>
                <c:pt idx="849">
                  <c:v>2.9615149999999999</c:v>
                </c:pt>
                <c:pt idx="850">
                  <c:v>2.9426830000000002</c:v>
                </c:pt>
                <c:pt idx="851">
                  <c:v>2.9168060000000002</c:v>
                </c:pt>
                <c:pt idx="852">
                  <c:v>2.9219499999999998</c:v>
                </c:pt>
                <c:pt idx="853">
                  <c:v>2.8709549999999999</c:v>
                </c:pt>
                <c:pt idx="854">
                  <c:v>2.8240829999999999</c:v>
                </c:pt>
                <c:pt idx="855">
                  <c:v>2.8158400000000001</c:v>
                </c:pt>
                <c:pt idx="856">
                  <c:v>2.8118030000000003</c:v>
                </c:pt>
                <c:pt idx="857">
                  <c:v>2.8243710000000002</c:v>
                </c:pt>
                <c:pt idx="858">
                  <c:v>2.817202</c:v>
                </c:pt>
                <c:pt idx="859">
                  <c:v>2.8122400000000001</c:v>
                </c:pt>
                <c:pt idx="860">
                  <c:v>2.8225600000000002</c:v>
                </c:pt>
                <c:pt idx="861">
                  <c:v>2.8238849999999998</c:v>
                </c:pt>
                <c:pt idx="862">
                  <c:v>2.8206860000000002</c:v>
                </c:pt>
                <c:pt idx="863">
                  <c:v>2.8228249999999999</c:v>
                </c:pt>
                <c:pt idx="864">
                  <c:v>2.8376399999999999</c:v>
                </c:pt>
                <c:pt idx="865">
                  <c:v>2.8178719999999999</c:v>
                </c:pt>
                <c:pt idx="866">
                  <c:v>2.818765</c:v>
                </c:pt>
                <c:pt idx="867">
                  <c:v>2.8159079999999999</c:v>
                </c:pt>
                <c:pt idx="868">
                  <c:v>2.8216939999999999</c:v>
                </c:pt>
                <c:pt idx="869">
                  <c:v>2.8153589999999999</c:v>
                </c:pt>
                <c:pt idx="870">
                  <c:v>2.8034720000000002</c:v>
                </c:pt>
                <c:pt idx="871">
                  <c:v>2.7684549999999999</c:v>
                </c:pt>
                <c:pt idx="872">
                  <c:v>2.771887</c:v>
                </c:pt>
                <c:pt idx="873">
                  <c:v>2.7865259999999998</c:v>
                </c:pt>
                <c:pt idx="874">
                  <c:v>2.7855600000000003</c:v>
                </c:pt>
                <c:pt idx="875">
                  <c:v>2.7849690000000002</c:v>
                </c:pt>
                <c:pt idx="876">
                  <c:v>2.790629</c:v>
                </c:pt>
                <c:pt idx="877">
                  <c:v>2.7593519999999998</c:v>
                </c:pt>
                <c:pt idx="878">
                  <c:v>2.7290480000000001</c:v>
                </c:pt>
                <c:pt idx="879">
                  <c:v>2.7033620000000003</c:v>
                </c:pt>
                <c:pt idx="880">
                  <c:v>2.6836410000000002</c:v>
                </c:pt>
                <c:pt idx="881">
                  <c:v>2.6703390000000002</c:v>
                </c:pt>
                <c:pt idx="882">
                  <c:v>2.6551</c:v>
                </c:pt>
                <c:pt idx="883">
                  <c:v>2.6565099999999999</c:v>
                </c:pt>
                <c:pt idx="884">
                  <c:v>2.7192400000000001</c:v>
                </c:pt>
                <c:pt idx="885">
                  <c:v>2.8146969999999998</c:v>
                </c:pt>
                <c:pt idx="886">
                  <c:v>2.8255499999999998</c:v>
                </c:pt>
                <c:pt idx="887">
                  <c:v>2.7988879999999998</c:v>
                </c:pt>
                <c:pt idx="888">
                  <c:v>2.8096480000000001</c:v>
                </c:pt>
                <c:pt idx="889">
                  <c:v>2.8123290000000001</c:v>
                </c:pt>
                <c:pt idx="890">
                  <c:v>2.8069220000000001</c:v>
                </c:pt>
                <c:pt idx="891">
                  <c:v>2.8352900000000001</c:v>
                </c:pt>
                <c:pt idx="892">
                  <c:v>2.8482760000000003</c:v>
                </c:pt>
                <c:pt idx="893">
                  <c:v>2.8478219999999999</c:v>
                </c:pt>
                <c:pt idx="894">
                  <c:v>2.871759</c:v>
                </c:pt>
                <c:pt idx="895">
                  <c:v>3.0203730000000002</c:v>
                </c:pt>
                <c:pt idx="896">
                  <c:v>3.0140090000000002</c:v>
                </c:pt>
                <c:pt idx="897">
                  <c:v>3.04596</c:v>
                </c:pt>
                <c:pt idx="898">
                  <c:v>3.0635659999999998</c:v>
                </c:pt>
                <c:pt idx="899">
                  <c:v>3.0388310000000001</c:v>
                </c:pt>
                <c:pt idx="900">
                  <c:v>2.9866730000000001</c:v>
                </c:pt>
                <c:pt idx="901">
                  <c:v>2.9817670000000001</c:v>
                </c:pt>
                <c:pt idx="902">
                  <c:v>2.884258</c:v>
                </c:pt>
                <c:pt idx="903">
                  <c:v>2.7870840000000001</c:v>
                </c:pt>
                <c:pt idx="904">
                  <c:v>2.790235</c:v>
                </c:pt>
                <c:pt idx="905">
                  <c:v>2.7811840000000001</c:v>
                </c:pt>
                <c:pt idx="906">
                  <c:v>2.7370419999999998</c:v>
                </c:pt>
                <c:pt idx="907">
                  <c:v>2.7890090000000001</c:v>
                </c:pt>
                <c:pt idx="908">
                  <c:v>2.8137430000000001</c:v>
                </c:pt>
                <c:pt idx="909">
                  <c:v>2.8299799999999999</c:v>
                </c:pt>
                <c:pt idx="910">
                  <c:v>2.834158</c:v>
                </c:pt>
                <c:pt idx="911">
                  <c:v>2.8031800000000002</c:v>
                </c:pt>
                <c:pt idx="912">
                  <c:v>2.766991</c:v>
                </c:pt>
                <c:pt idx="913">
                  <c:v>2.7659880000000001</c:v>
                </c:pt>
                <c:pt idx="914">
                  <c:v>2.7368519999999998</c:v>
                </c:pt>
                <c:pt idx="915">
                  <c:v>2.7062789999999999</c:v>
                </c:pt>
                <c:pt idx="916">
                  <c:v>2.6529180000000001</c:v>
                </c:pt>
                <c:pt idx="917">
                  <c:v>2.6715529999999998</c:v>
                </c:pt>
                <c:pt idx="918">
                  <c:v>2.625143</c:v>
                </c:pt>
                <c:pt idx="919">
                  <c:v>2.6292059999999999</c:v>
                </c:pt>
                <c:pt idx="920">
                  <c:v>2.6256710000000001</c:v>
                </c:pt>
                <c:pt idx="921">
                  <c:v>2.6311840000000002</c:v>
                </c:pt>
                <c:pt idx="922">
                  <c:v>2.5482459999999998</c:v>
                </c:pt>
                <c:pt idx="923">
                  <c:v>2.5400800000000001</c:v>
                </c:pt>
                <c:pt idx="924">
                  <c:v>2.60941</c:v>
                </c:pt>
                <c:pt idx="925">
                  <c:v>2.6516470000000001</c:v>
                </c:pt>
                <c:pt idx="926">
                  <c:v>2.6187770000000001</c:v>
                </c:pt>
                <c:pt idx="927">
                  <c:v>2.6190370000000001</c:v>
                </c:pt>
                <c:pt idx="928">
                  <c:v>2.60128</c:v>
                </c:pt>
                <c:pt idx="929">
                  <c:v>2.6027709999999997</c:v>
                </c:pt>
                <c:pt idx="930">
                  <c:v>2.6391390000000001</c:v>
                </c:pt>
                <c:pt idx="931">
                  <c:v>2.6504880000000002</c:v>
                </c:pt>
                <c:pt idx="932">
                  <c:v>2.6640670000000002</c:v>
                </c:pt>
                <c:pt idx="933">
                  <c:v>2.640555</c:v>
                </c:pt>
                <c:pt idx="934">
                  <c:v>2.6182699999999999</c:v>
                </c:pt>
                <c:pt idx="935">
                  <c:v>2.62005</c:v>
                </c:pt>
                <c:pt idx="936">
                  <c:v>2.6396980000000001</c:v>
                </c:pt>
                <c:pt idx="937">
                  <c:v>2.6418279999999998</c:v>
                </c:pt>
                <c:pt idx="938">
                  <c:v>2.6924320000000002</c:v>
                </c:pt>
                <c:pt idx="939">
                  <c:v>2.7023510000000002</c:v>
                </c:pt>
                <c:pt idx="940">
                  <c:v>2.7034250000000002</c:v>
                </c:pt>
                <c:pt idx="941">
                  <c:v>2.6849370000000001</c:v>
                </c:pt>
                <c:pt idx="942">
                  <c:v>2.6945170000000003</c:v>
                </c:pt>
                <c:pt idx="943">
                  <c:v>2.697638</c:v>
                </c:pt>
                <c:pt idx="944">
                  <c:v>2.6986210000000002</c:v>
                </c:pt>
                <c:pt idx="945">
                  <c:v>2.7027510000000001</c:v>
                </c:pt>
                <c:pt idx="946">
                  <c:v>2.7268119999999998</c:v>
                </c:pt>
                <c:pt idx="947">
                  <c:v>2.7926260000000003</c:v>
                </c:pt>
                <c:pt idx="948">
                  <c:v>2.828484</c:v>
                </c:pt>
                <c:pt idx="949">
                  <c:v>2.788586</c:v>
                </c:pt>
                <c:pt idx="950">
                  <c:v>2.7477309999999999</c:v>
                </c:pt>
                <c:pt idx="951">
                  <c:v>2.7015060000000002</c:v>
                </c:pt>
                <c:pt idx="952">
                  <c:v>2.7024490000000001</c:v>
                </c:pt>
                <c:pt idx="953">
                  <c:v>2.7413910000000001</c:v>
                </c:pt>
                <c:pt idx="954">
                  <c:v>2.7119619999999998</c:v>
                </c:pt>
                <c:pt idx="955">
                  <c:v>2.6851739999999999</c:v>
                </c:pt>
                <c:pt idx="956">
                  <c:v>2.6696910000000003</c:v>
                </c:pt>
                <c:pt idx="957">
                  <c:v>2.7114039999999999</c:v>
                </c:pt>
                <c:pt idx="958">
                  <c:v>2.7023969999999999</c:v>
                </c:pt>
                <c:pt idx="959">
                  <c:v>2.6676130000000002</c:v>
                </c:pt>
                <c:pt idx="960">
                  <c:v>2.6693449999999999</c:v>
                </c:pt>
                <c:pt idx="961">
                  <c:v>2.6599200000000001</c:v>
                </c:pt>
                <c:pt idx="962">
                  <c:v>2.6360000000000001</c:v>
                </c:pt>
                <c:pt idx="963">
                  <c:v>2.6115699999999999</c:v>
                </c:pt>
                <c:pt idx="964">
                  <c:v>2.5986979999999997</c:v>
                </c:pt>
                <c:pt idx="965">
                  <c:v>2.593931</c:v>
                </c:pt>
                <c:pt idx="966">
                  <c:v>2.592482</c:v>
                </c:pt>
                <c:pt idx="967">
                  <c:v>2.5635979999999998</c:v>
                </c:pt>
                <c:pt idx="968">
                  <c:v>2.561604</c:v>
                </c:pt>
                <c:pt idx="969">
                  <c:v>2.5520589999999999</c:v>
                </c:pt>
                <c:pt idx="970">
                  <c:v>2.5466549999999999</c:v>
                </c:pt>
                <c:pt idx="971">
                  <c:v>2.5354570000000001</c:v>
                </c:pt>
                <c:pt idx="972">
                  <c:v>2.4942060000000001</c:v>
                </c:pt>
                <c:pt idx="973">
                  <c:v>2.5122390000000001</c:v>
                </c:pt>
                <c:pt idx="974">
                  <c:v>2.5122390000000001</c:v>
                </c:pt>
                <c:pt idx="975">
                  <c:v>2.6115010000000001</c:v>
                </c:pt>
                <c:pt idx="976">
                  <c:v>2.650852</c:v>
                </c:pt>
                <c:pt idx="977">
                  <c:v>2.6541160000000001</c:v>
                </c:pt>
                <c:pt idx="978">
                  <c:v>2.63802</c:v>
                </c:pt>
                <c:pt idx="979">
                  <c:v>2.623202</c:v>
                </c:pt>
                <c:pt idx="980">
                  <c:v>2.5974690000000002</c:v>
                </c:pt>
                <c:pt idx="981">
                  <c:v>2.600562</c:v>
                </c:pt>
                <c:pt idx="982">
                  <c:v>2.5805129999999998</c:v>
                </c:pt>
                <c:pt idx="983">
                  <c:v>2.5366759999999999</c:v>
                </c:pt>
                <c:pt idx="984">
                  <c:v>2.5092479999999999</c:v>
                </c:pt>
                <c:pt idx="985">
                  <c:v>2.4659200000000001</c:v>
                </c:pt>
                <c:pt idx="986">
                  <c:v>2.4979390000000001</c:v>
                </c:pt>
                <c:pt idx="987">
                  <c:v>2.4592909999999999</c:v>
                </c:pt>
                <c:pt idx="988">
                  <c:v>2.4759850000000001</c:v>
                </c:pt>
                <c:pt idx="989">
                  <c:v>2.4653529999999999</c:v>
                </c:pt>
                <c:pt idx="990">
                  <c:v>2.4800870000000002</c:v>
                </c:pt>
                <c:pt idx="991">
                  <c:v>2.455387</c:v>
                </c:pt>
                <c:pt idx="992">
                  <c:v>2.483212</c:v>
                </c:pt>
                <c:pt idx="993">
                  <c:v>2.4741520000000001</c:v>
                </c:pt>
                <c:pt idx="994">
                  <c:v>2.3598460000000001</c:v>
                </c:pt>
                <c:pt idx="995">
                  <c:v>2.3247809999999998</c:v>
                </c:pt>
                <c:pt idx="996">
                  <c:v>2.7836790000000002</c:v>
                </c:pt>
                <c:pt idx="997">
                  <c:v>2.2782279999999999</c:v>
                </c:pt>
                <c:pt idx="998">
                  <c:v>2.2987060000000001</c:v>
                </c:pt>
                <c:pt idx="999">
                  <c:v>2.298861</c:v>
                </c:pt>
                <c:pt idx="1000">
                  <c:v>2.2906079999999998</c:v>
                </c:pt>
                <c:pt idx="1001">
                  <c:v>2.1816599999999999</c:v>
                </c:pt>
                <c:pt idx="1002">
                  <c:v>2.130064</c:v>
                </c:pt>
                <c:pt idx="1003">
                  <c:v>2.0142370000000001</c:v>
                </c:pt>
                <c:pt idx="1004">
                  <c:v>2.0614400000000002</c:v>
                </c:pt>
                <c:pt idx="1005">
                  <c:v>2.1192700000000002</c:v>
                </c:pt>
                <c:pt idx="1006">
                  <c:v>2.1049169999999999</c:v>
                </c:pt>
                <c:pt idx="1007">
                  <c:v>2.028349</c:v>
                </c:pt>
                <c:pt idx="1008">
                  <c:v>2.044991</c:v>
                </c:pt>
                <c:pt idx="1009">
                  <c:v>2.0450789999999999</c:v>
                </c:pt>
                <c:pt idx="1010">
                  <c:v>2.0440420000000001</c:v>
                </c:pt>
                <c:pt idx="1011">
                  <c:v>2.0701719999999999</c:v>
                </c:pt>
                <c:pt idx="1012">
                  <c:v>2.133321</c:v>
                </c:pt>
                <c:pt idx="1013">
                  <c:v>2.1250680000000002</c:v>
                </c:pt>
                <c:pt idx="1014">
                  <c:v>2.1273970000000002</c:v>
                </c:pt>
                <c:pt idx="1015">
                  <c:v>2.0854650000000001</c:v>
                </c:pt>
                <c:pt idx="1016">
                  <c:v>1.986381</c:v>
                </c:pt>
                <c:pt idx="1017">
                  <c:v>1.9644710000000001</c:v>
                </c:pt>
                <c:pt idx="1018">
                  <c:v>1.950941</c:v>
                </c:pt>
                <c:pt idx="1019">
                  <c:v>1.89174</c:v>
                </c:pt>
                <c:pt idx="1020">
                  <c:v>1.8956789999999999</c:v>
                </c:pt>
                <c:pt idx="1021">
                  <c:v>1.8946499999999999</c:v>
                </c:pt>
                <c:pt idx="1022">
                  <c:v>1.908893</c:v>
                </c:pt>
                <c:pt idx="1023">
                  <c:v>1.96801</c:v>
                </c:pt>
                <c:pt idx="1024">
                  <c:v>1.9726789999999998</c:v>
                </c:pt>
                <c:pt idx="1025">
                  <c:v>1.8855360000000001</c:v>
                </c:pt>
                <c:pt idx="1026">
                  <c:v>1.894827</c:v>
                </c:pt>
                <c:pt idx="1027">
                  <c:v>1.825102</c:v>
                </c:pt>
                <c:pt idx="1028">
                  <c:v>1.8101050000000001</c:v>
                </c:pt>
                <c:pt idx="1029">
                  <c:v>1.8090169999999999</c:v>
                </c:pt>
                <c:pt idx="1030">
                  <c:v>1.8376269999999999</c:v>
                </c:pt>
                <c:pt idx="1031">
                  <c:v>1.851143</c:v>
                </c:pt>
                <c:pt idx="1032">
                  <c:v>1.8175509999999999</c:v>
                </c:pt>
                <c:pt idx="1033">
                  <c:v>1.836414</c:v>
                </c:pt>
                <c:pt idx="1034">
                  <c:v>1.8259780000000001</c:v>
                </c:pt>
                <c:pt idx="1035">
                  <c:v>1.822271</c:v>
                </c:pt>
                <c:pt idx="1036">
                  <c:v>1.7675939999999999</c:v>
                </c:pt>
                <c:pt idx="1037">
                  <c:v>1.71448</c:v>
                </c:pt>
                <c:pt idx="1038">
                  <c:v>1.6295709999999999</c:v>
                </c:pt>
                <c:pt idx="1039">
                  <c:v>1.5521769999999999</c:v>
                </c:pt>
                <c:pt idx="1040">
                  <c:v>1.5395940000000001</c:v>
                </c:pt>
                <c:pt idx="1041">
                  <c:v>1.579215</c:v>
                </c:pt>
                <c:pt idx="1042">
                  <c:v>1.656301</c:v>
                </c:pt>
                <c:pt idx="1043">
                  <c:v>1.751193</c:v>
                </c:pt>
                <c:pt idx="1044">
                  <c:v>1.724901</c:v>
                </c:pt>
                <c:pt idx="1045">
                  <c:v>1.7088269999999999</c:v>
                </c:pt>
                <c:pt idx="1046">
                  <c:v>1.704836</c:v>
                </c:pt>
                <c:pt idx="1047">
                  <c:v>1.7079</c:v>
                </c:pt>
                <c:pt idx="1048">
                  <c:v>1.782216</c:v>
                </c:pt>
                <c:pt idx="1049">
                  <c:v>1.8139889999999999</c:v>
                </c:pt>
                <c:pt idx="1050">
                  <c:v>1.7930969999999999</c:v>
                </c:pt>
                <c:pt idx="1051">
                  <c:v>1.7774429999999999</c:v>
                </c:pt>
                <c:pt idx="1052">
                  <c:v>1.823366</c:v>
                </c:pt>
                <c:pt idx="1053">
                  <c:v>1.7967279999999999</c:v>
                </c:pt>
                <c:pt idx="1054">
                  <c:v>1.8309929999999999</c:v>
                </c:pt>
                <c:pt idx="1055">
                  <c:v>1.854109</c:v>
                </c:pt>
                <c:pt idx="1056">
                  <c:v>1.831523</c:v>
                </c:pt>
                <c:pt idx="1057">
                  <c:v>1.810856</c:v>
                </c:pt>
                <c:pt idx="1058">
                  <c:v>1.81229</c:v>
                </c:pt>
                <c:pt idx="1059">
                  <c:v>1.81853</c:v>
                </c:pt>
                <c:pt idx="1060">
                  <c:v>1.811825</c:v>
                </c:pt>
                <c:pt idx="1061">
                  <c:v>1.8308260000000001</c:v>
                </c:pt>
                <c:pt idx="1062">
                  <c:v>1.847083</c:v>
                </c:pt>
                <c:pt idx="1063">
                  <c:v>1.958391</c:v>
                </c:pt>
                <c:pt idx="1064">
                  <c:v>2.0051570000000001</c:v>
                </c:pt>
                <c:pt idx="1065">
                  <c:v>2.118617</c:v>
                </c:pt>
                <c:pt idx="1066">
                  <c:v>2.0783480000000001</c:v>
                </c:pt>
                <c:pt idx="1067">
                  <c:v>2.038287</c:v>
                </c:pt>
                <c:pt idx="1068">
                  <c:v>2.0772979999999999</c:v>
                </c:pt>
                <c:pt idx="1069">
                  <c:v>2.0852580000000001</c:v>
                </c:pt>
                <c:pt idx="1070">
                  <c:v>2.1063730000000001</c:v>
                </c:pt>
                <c:pt idx="1071">
                  <c:v>2.1634600000000002</c:v>
                </c:pt>
                <c:pt idx="1072">
                  <c:v>2.3357619999999999</c:v>
                </c:pt>
                <c:pt idx="1073">
                  <c:v>2.346387</c:v>
                </c:pt>
                <c:pt idx="1074">
                  <c:v>2.292497</c:v>
                </c:pt>
                <c:pt idx="1075">
                  <c:v>2.2386879999999998</c:v>
                </c:pt>
                <c:pt idx="1076">
                  <c:v>2.1367799999999999</c:v>
                </c:pt>
                <c:pt idx="1077">
                  <c:v>2.139405</c:v>
                </c:pt>
                <c:pt idx="1078">
                  <c:v>2.1471490000000002</c:v>
                </c:pt>
                <c:pt idx="1079">
                  <c:v>2.0665200000000001</c:v>
                </c:pt>
                <c:pt idx="1080">
                  <c:v>2.0959059999999998</c:v>
                </c:pt>
                <c:pt idx="1081">
                  <c:v>2.088384</c:v>
                </c:pt>
                <c:pt idx="1082">
                  <c:v>2.1016149999999998</c:v>
                </c:pt>
                <c:pt idx="1083">
                  <c:v>2.1351659999999999</c:v>
                </c:pt>
                <c:pt idx="1084">
                  <c:v>2.138541</c:v>
                </c:pt>
                <c:pt idx="1085">
                  <c:v>2.141778</c:v>
                </c:pt>
                <c:pt idx="1086">
                  <c:v>2.1441210000000002</c:v>
                </c:pt>
                <c:pt idx="1087">
                  <c:v>2.1447229999999999</c:v>
                </c:pt>
                <c:pt idx="1088">
                  <c:v>2.1584729999999999</c:v>
                </c:pt>
                <c:pt idx="1089">
                  <c:v>2.17062</c:v>
                </c:pt>
                <c:pt idx="1090">
                  <c:v>2.1059160000000001</c:v>
                </c:pt>
                <c:pt idx="1091">
                  <c:v>2.0279250000000002</c:v>
                </c:pt>
                <c:pt idx="1092">
                  <c:v>1.969444</c:v>
                </c:pt>
                <c:pt idx="1093">
                  <c:v>1.9779629999999999</c:v>
                </c:pt>
                <c:pt idx="1094">
                  <c:v>2.0155979999999998</c:v>
                </c:pt>
                <c:pt idx="1095">
                  <c:v>1.994591</c:v>
                </c:pt>
                <c:pt idx="1096">
                  <c:v>1.9906239999999999</c:v>
                </c:pt>
                <c:pt idx="1097">
                  <c:v>1.977314</c:v>
                </c:pt>
                <c:pt idx="1098">
                  <c:v>1.962491</c:v>
                </c:pt>
                <c:pt idx="1099">
                  <c:v>1.963873</c:v>
                </c:pt>
                <c:pt idx="1100">
                  <c:v>1.945735</c:v>
                </c:pt>
                <c:pt idx="1101">
                  <c:v>2.001071</c:v>
                </c:pt>
                <c:pt idx="1102">
                  <c:v>1.98766</c:v>
                </c:pt>
                <c:pt idx="1103">
                  <c:v>1.9906899999999998</c:v>
                </c:pt>
                <c:pt idx="1104">
                  <c:v>2.0069780000000002</c:v>
                </c:pt>
                <c:pt idx="1105">
                  <c:v>2.0537390000000002</c:v>
                </c:pt>
                <c:pt idx="1106">
                  <c:v>2.1070229999999999</c:v>
                </c:pt>
                <c:pt idx="1107">
                  <c:v>2.1024780000000001</c:v>
                </c:pt>
                <c:pt idx="1108">
                  <c:v>2.1146889999999998</c:v>
                </c:pt>
                <c:pt idx="1109">
                  <c:v>2.097118</c:v>
                </c:pt>
                <c:pt idx="1110">
                  <c:v>2.1386219999999998</c:v>
                </c:pt>
                <c:pt idx="1111">
                  <c:v>2.116876</c:v>
                </c:pt>
                <c:pt idx="1112">
                  <c:v>2.111621</c:v>
                </c:pt>
                <c:pt idx="1113">
                  <c:v>2.070468</c:v>
                </c:pt>
                <c:pt idx="1114">
                  <c:v>2.0775709999999998</c:v>
                </c:pt>
                <c:pt idx="1115">
                  <c:v>2.060613</c:v>
                </c:pt>
                <c:pt idx="1116">
                  <c:v>2.0417740000000002</c:v>
                </c:pt>
                <c:pt idx="1117">
                  <c:v>2.0534129999999999</c:v>
                </c:pt>
                <c:pt idx="1118">
                  <c:v>2.0939519999999998</c:v>
                </c:pt>
                <c:pt idx="1119">
                  <c:v>2.1061480000000001</c:v>
                </c:pt>
                <c:pt idx="1120">
                  <c:v>2.0844320000000001</c:v>
                </c:pt>
                <c:pt idx="1121">
                  <c:v>2.081334</c:v>
                </c:pt>
                <c:pt idx="1122">
                  <c:v>2.0849929999999999</c:v>
                </c:pt>
                <c:pt idx="1123">
                  <c:v>2.0939100000000002</c:v>
                </c:pt>
                <c:pt idx="1124">
                  <c:v>2.1288580000000001</c:v>
                </c:pt>
                <c:pt idx="1125">
                  <c:v>2.1217160000000002</c:v>
                </c:pt>
                <c:pt idx="1126">
                  <c:v>2.1252300000000002</c:v>
                </c:pt>
                <c:pt idx="1127">
                  <c:v>2.1579320000000002</c:v>
                </c:pt>
                <c:pt idx="1128">
                  <c:v>2.1504829999999999</c:v>
                </c:pt>
                <c:pt idx="1129">
                  <c:v>2.1626639999999999</c:v>
                </c:pt>
                <c:pt idx="1130">
                  <c:v>2.1496179999999998</c:v>
                </c:pt>
                <c:pt idx="1131">
                  <c:v>2.137111</c:v>
                </c:pt>
                <c:pt idx="1132">
                  <c:v>2.1870039999999999</c:v>
                </c:pt>
                <c:pt idx="1133">
                  <c:v>2.2012499999999999</c:v>
                </c:pt>
                <c:pt idx="1134">
                  <c:v>2.2384119999999998</c:v>
                </c:pt>
                <c:pt idx="1135">
                  <c:v>2.2330410000000001</c:v>
                </c:pt>
                <c:pt idx="1136">
                  <c:v>2.240081</c:v>
                </c:pt>
                <c:pt idx="1137">
                  <c:v>2.2725930000000001</c:v>
                </c:pt>
                <c:pt idx="1138">
                  <c:v>2.2623579999999999</c:v>
                </c:pt>
                <c:pt idx="1139">
                  <c:v>2.1712349999999998</c:v>
                </c:pt>
                <c:pt idx="1140">
                  <c:v>2.1137839999999999</c:v>
                </c:pt>
                <c:pt idx="1141">
                  <c:v>2.1276009999999999</c:v>
                </c:pt>
                <c:pt idx="1142">
                  <c:v>2.1807300000000001</c:v>
                </c:pt>
                <c:pt idx="1143">
                  <c:v>2.181152</c:v>
                </c:pt>
                <c:pt idx="1144">
                  <c:v>2.1806420000000002</c:v>
                </c:pt>
                <c:pt idx="1145">
                  <c:v>2.253733</c:v>
                </c:pt>
                <c:pt idx="1146">
                  <c:v>2.2235070000000001</c:v>
                </c:pt>
                <c:pt idx="1147">
                  <c:v>2.2174160000000001</c:v>
                </c:pt>
                <c:pt idx="1148">
                  <c:v>2.2281080000000002</c:v>
                </c:pt>
                <c:pt idx="1149">
                  <c:v>2.2378070000000001</c:v>
                </c:pt>
                <c:pt idx="1150">
                  <c:v>2.158169</c:v>
                </c:pt>
                <c:pt idx="1151">
                  <c:v>2.1579980000000001</c:v>
                </c:pt>
                <c:pt idx="1152">
                  <c:v>2.1547299999999998</c:v>
                </c:pt>
                <c:pt idx="1153">
                  <c:v>2.1549580000000002</c:v>
                </c:pt>
                <c:pt idx="1154">
                  <c:v>2.1336349999999999</c:v>
                </c:pt>
                <c:pt idx="1155">
                  <c:v>2.1322200000000002</c:v>
                </c:pt>
                <c:pt idx="1156">
                  <c:v>2.1071620000000002</c:v>
                </c:pt>
                <c:pt idx="1157">
                  <c:v>2.1135540000000002</c:v>
                </c:pt>
                <c:pt idx="1158">
                  <c:v>2.1237360000000001</c:v>
                </c:pt>
                <c:pt idx="1159">
                  <c:v>2.1810559999999999</c:v>
                </c:pt>
                <c:pt idx="1160">
                  <c:v>2.2008209999999999</c:v>
                </c:pt>
                <c:pt idx="1161">
                  <c:v>2.2055039999999999</c:v>
                </c:pt>
                <c:pt idx="1162">
                  <c:v>2.2417030000000002</c:v>
                </c:pt>
                <c:pt idx="1163">
                  <c:v>2.2761179999999999</c:v>
                </c:pt>
                <c:pt idx="1164">
                  <c:v>2.3265479999999998</c:v>
                </c:pt>
                <c:pt idx="1165">
                  <c:v>2.2883279999999999</c:v>
                </c:pt>
                <c:pt idx="1166">
                  <c:v>2.2254999999999998</c:v>
                </c:pt>
                <c:pt idx="1167">
                  <c:v>2.184199</c:v>
                </c:pt>
                <c:pt idx="1168">
                  <c:v>2.139977</c:v>
                </c:pt>
                <c:pt idx="1169">
                  <c:v>2.0945049999999998</c:v>
                </c:pt>
                <c:pt idx="1170">
                  <c:v>2.093547</c:v>
                </c:pt>
                <c:pt idx="1171">
                  <c:v>2.0992199999999999</c:v>
                </c:pt>
                <c:pt idx="1172">
                  <c:v>2.1136490000000001</c:v>
                </c:pt>
                <c:pt idx="1173">
                  <c:v>2.114255</c:v>
                </c:pt>
                <c:pt idx="1174">
                  <c:v>2.118684</c:v>
                </c:pt>
                <c:pt idx="1175">
                  <c:v>2.1659380000000001</c:v>
                </c:pt>
                <c:pt idx="1176">
                  <c:v>2.148088</c:v>
                </c:pt>
                <c:pt idx="1177">
                  <c:v>2.144676</c:v>
                </c:pt>
                <c:pt idx="1178">
                  <c:v>2.1435019999999998</c:v>
                </c:pt>
                <c:pt idx="1179">
                  <c:v>2.1436009999999999</c:v>
                </c:pt>
                <c:pt idx="1180">
                  <c:v>2.145994</c:v>
                </c:pt>
                <c:pt idx="1181">
                  <c:v>2.1644320000000001</c:v>
                </c:pt>
                <c:pt idx="1182">
                  <c:v>2.1666690000000002</c:v>
                </c:pt>
                <c:pt idx="1183">
                  <c:v>2.169054</c:v>
                </c:pt>
                <c:pt idx="1184">
                  <c:v>2.26776</c:v>
                </c:pt>
                <c:pt idx="1185">
                  <c:v>2.3154210000000002</c:v>
                </c:pt>
                <c:pt idx="1186">
                  <c:v>2.4186040000000002</c:v>
                </c:pt>
                <c:pt idx="1187">
                  <c:v>2.4929190000000001</c:v>
                </c:pt>
                <c:pt idx="1188">
                  <c:v>2.6171250000000001</c:v>
                </c:pt>
                <c:pt idx="1189">
                  <c:v>2.574811</c:v>
                </c:pt>
                <c:pt idx="1190">
                  <c:v>2.615564</c:v>
                </c:pt>
                <c:pt idx="1191">
                  <c:v>2.6263749999999999</c:v>
                </c:pt>
                <c:pt idx="1192">
                  <c:v>2.6079980000000003</c:v>
                </c:pt>
                <c:pt idx="1193">
                  <c:v>2.5950100000000003</c:v>
                </c:pt>
                <c:pt idx="1194">
                  <c:v>2.6004329999999998</c:v>
                </c:pt>
                <c:pt idx="1195">
                  <c:v>2.6187800000000001</c:v>
                </c:pt>
                <c:pt idx="1196">
                  <c:v>2.6112220000000002</c:v>
                </c:pt>
                <c:pt idx="1197">
                  <c:v>2.6080740000000002</c:v>
                </c:pt>
                <c:pt idx="1198">
                  <c:v>2.686372</c:v>
                </c:pt>
                <c:pt idx="1199">
                  <c:v>2.7073580000000002</c:v>
                </c:pt>
                <c:pt idx="1200">
                  <c:v>2.7404190000000002</c:v>
                </c:pt>
                <c:pt idx="1201">
                  <c:v>2.744192</c:v>
                </c:pt>
                <c:pt idx="1202">
                  <c:v>2.7628159999999999</c:v>
                </c:pt>
                <c:pt idx="1203">
                  <c:v>2.7503359999999999</c:v>
                </c:pt>
                <c:pt idx="1204">
                  <c:v>2.7156760000000002</c:v>
                </c:pt>
                <c:pt idx="1205">
                  <c:v>2.7269559999999999</c:v>
                </c:pt>
                <c:pt idx="1206">
                  <c:v>2.7620610000000001</c:v>
                </c:pt>
                <c:pt idx="1207">
                  <c:v>2.7794490000000001</c:v>
                </c:pt>
                <c:pt idx="1208">
                  <c:v>2.8879289999999997</c:v>
                </c:pt>
                <c:pt idx="1209">
                  <c:v>2.8875000000000002</c:v>
                </c:pt>
                <c:pt idx="1210">
                  <c:v>2.8341690000000002</c:v>
                </c:pt>
                <c:pt idx="1211">
                  <c:v>2.8893330000000002</c:v>
                </c:pt>
                <c:pt idx="1212">
                  <c:v>2.8872049999999998</c:v>
                </c:pt>
                <c:pt idx="1213">
                  <c:v>2.8925679999999998</c:v>
                </c:pt>
                <c:pt idx="1214">
                  <c:v>2.8973900000000001</c:v>
                </c:pt>
                <c:pt idx="1215">
                  <c:v>2.8810660000000001</c:v>
                </c:pt>
                <c:pt idx="1216">
                  <c:v>2.834165</c:v>
                </c:pt>
                <c:pt idx="1217">
                  <c:v>2.7624789999999999</c:v>
                </c:pt>
                <c:pt idx="1218">
                  <c:v>2.6657570000000002</c:v>
                </c:pt>
                <c:pt idx="1219">
                  <c:v>2.771382</c:v>
                </c:pt>
                <c:pt idx="1220">
                  <c:v>2.7818779999999999</c:v>
                </c:pt>
                <c:pt idx="1221">
                  <c:v>2.66703</c:v>
                </c:pt>
                <c:pt idx="1222">
                  <c:v>2.6936770000000001</c:v>
                </c:pt>
                <c:pt idx="1223">
                  <c:v>2.7854130000000001</c:v>
                </c:pt>
                <c:pt idx="1224">
                  <c:v>2.8555709999999999</c:v>
                </c:pt>
                <c:pt idx="1225">
                  <c:v>2.8603579999999997</c:v>
                </c:pt>
                <c:pt idx="1226">
                  <c:v>2.7402769999999999</c:v>
                </c:pt>
                <c:pt idx="1227">
                  <c:v>2.6880760000000001</c:v>
                </c:pt>
                <c:pt idx="1228">
                  <c:v>2.8310689999999998</c:v>
                </c:pt>
                <c:pt idx="1229">
                  <c:v>2.8026439999999999</c:v>
                </c:pt>
                <c:pt idx="1230">
                  <c:v>2.809609</c:v>
                </c:pt>
                <c:pt idx="1231">
                  <c:v>2.684628</c:v>
                </c:pt>
                <c:pt idx="1232">
                  <c:v>2.699039</c:v>
                </c:pt>
                <c:pt idx="1233">
                  <c:v>2.7966630000000001</c:v>
                </c:pt>
                <c:pt idx="1234">
                  <c:v>2.8249309999999999</c:v>
                </c:pt>
                <c:pt idx="1235">
                  <c:v>2.8342070000000001</c:v>
                </c:pt>
                <c:pt idx="1236">
                  <c:v>2.711427</c:v>
                </c:pt>
                <c:pt idx="1237">
                  <c:v>2.736672</c:v>
                </c:pt>
                <c:pt idx="1238">
                  <c:v>2.798238</c:v>
                </c:pt>
                <c:pt idx="1239">
                  <c:v>2.7535439999999998</c:v>
                </c:pt>
                <c:pt idx="1240">
                  <c:v>2.7666810000000002</c:v>
                </c:pt>
                <c:pt idx="1241">
                  <c:v>2.8044599999999997</c:v>
                </c:pt>
                <c:pt idx="1242">
                  <c:v>2.7836790000000002</c:v>
                </c:pt>
                <c:pt idx="1243">
                  <c:v>2.7836129999999999</c:v>
                </c:pt>
                <c:pt idx="1244">
                  <c:v>2.7461539999999998</c:v>
                </c:pt>
                <c:pt idx="1245">
                  <c:v>2.7285909999999998</c:v>
                </c:pt>
                <c:pt idx="1246">
                  <c:v>2.724656</c:v>
                </c:pt>
                <c:pt idx="1247">
                  <c:v>2.6967400000000001</c:v>
                </c:pt>
                <c:pt idx="1248">
                  <c:v>2.7431580000000002</c:v>
                </c:pt>
                <c:pt idx="1249">
                  <c:v>2.7424569999999999</c:v>
                </c:pt>
                <c:pt idx="1250">
                  <c:v>2.7328190000000001</c:v>
                </c:pt>
                <c:pt idx="1251">
                  <c:v>2.7321499999999999</c:v>
                </c:pt>
                <c:pt idx="1252">
                  <c:v>2.732167</c:v>
                </c:pt>
                <c:pt idx="1253">
                  <c:v>2.7319079999999998</c:v>
                </c:pt>
                <c:pt idx="1254">
                  <c:v>2.7407050000000002</c:v>
                </c:pt>
                <c:pt idx="1255">
                  <c:v>2.7570199999999998</c:v>
                </c:pt>
                <c:pt idx="1256">
                  <c:v>2.7450049999999999</c:v>
                </c:pt>
                <c:pt idx="1257">
                  <c:v>2.7268720000000002</c:v>
                </c:pt>
                <c:pt idx="1258">
                  <c:v>2.727468</c:v>
                </c:pt>
                <c:pt idx="1259">
                  <c:v>2.7364600000000001</c:v>
                </c:pt>
                <c:pt idx="1260">
                  <c:v>2.7709790000000001</c:v>
                </c:pt>
                <c:pt idx="1261">
                  <c:v>2.771382</c:v>
                </c:pt>
                <c:pt idx="1262">
                  <c:v>2.7818779999999999</c:v>
                </c:pt>
                <c:pt idx="1263">
                  <c:v>2.7854130000000001</c:v>
                </c:pt>
                <c:pt idx="1264">
                  <c:v>2.7954980000000003</c:v>
                </c:pt>
                <c:pt idx="1265">
                  <c:v>2.8192919999999999</c:v>
                </c:pt>
                <c:pt idx="1266">
                  <c:v>2.8555709999999999</c:v>
                </c:pt>
                <c:pt idx="1267">
                  <c:v>2.8603579999999997</c:v>
                </c:pt>
                <c:pt idx="1268">
                  <c:v>2.8310689999999998</c:v>
                </c:pt>
                <c:pt idx="1269">
                  <c:v>2.8357710000000003</c:v>
                </c:pt>
                <c:pt idx="1270">
                  <c:v>2.8548689999999999</c:v>
                </c:pt>
                <c:pt idx="1271">
                  <c:v>2.8026439999999999</c:v>
                </c:pt>
                <c:pt idx="1272">
                  <c:v>2.809609</c:v>
                </c:pt>
                <c:pt idx="1273">
                  <c:v>2.7966630000000001</c:v>
                </c:pt>
                <c:pt idx="1274">
                  <c:v>2.8186260000000001</c:v>
                </c:pt>
                <c:pt idx="1275">
                  <c:v>2.8143880000000001</c:v>
                </c:pt>
                <c:pt idx="1276">
                  <c:v>2.8249309999999999</c:v>
                </c:pt>
                <c:pt idx="1277">
                  <c:v>2.8342070000000001</c:v>
                </c:pt>
                <c:pt idx="1278">
                  <c:v>2.798238</c:v>
                </c:pt>
                <c:pt idx="1279">
                  <c:v>2.7972070000000002</c:v>
                </c:pt>
                <c:pt idx="1280">
                  <c:v>2.771611</c:v>
                </c:pt>
                <c:pt idx="1281">
                  <c:v>2.7523010000000001</c:v>
                </c:pt>
                <c:pt idx="1282">
                  <c:v>2.7527470000000003</c:v>
                </c:pt>
                <c:pt idx="1283">
                  <c:v>2.7025269999999999</c:v>
                </c:pt>
                <c:pt idx="1284">
                  <c:v>2.7188210000000002</c:v>
                </c:pt>
                <c:pt idx="1285">
                  <c:v>2.7241270000000002</c:v>
                </c:pt>
                <c:pt idx="1286">
                  <c:v>2.7181109999999999</c:v>
                </c:pt>
                <c:pt idx="1287">
                  <c:v>2.7453250000000002</c:v>
                </c:pt>
                <c:pt idx="1288">
                  <c:v>2.7324929999999998</c:v>
                </c:pt>
                <c:pt idx="1289">
                  <c:v>2.7231329999999998</c:v>
                </c:pt>
                <c:pt idx="1290">
                  <c:v>2.6843789999999998</c:v>
                </c:pt>
                <c:pt idx="1291">
                  <c:v>2.676374</c:v>
                </c:pt>
                <c:pt idx="1292">
                  <c:v>2.6748789999999998</c:v>
                </c:pt>
                <c:pt idx="1293">
                  <c:v>2.685994</c:v>
                </c:pt>
                <c:pt idx="1294">
                  <c:v>2.6974260000000001</c:v>
                </c:pt>
                <c:pt idx="1295">
                  <c:v>2.7447460000000001</c:v>
                </c:pt>
                <c:pt idx="1296">
                  <c:v>2.7556530000000001</c:v>
                </c:pt>
                <c:pt idx="1297">
                  <c:v>2.7785950000000001</c:v>
                </c:pt>
                <c:pt idx="1298">
                  <c:v>2.7709760000000001</c:v>
                </c:pt>
                <c:pt idx="1299">
                  <c:v>2.7690049999999999</c:v>
                </c:pt>
                <c:pt idx="1300">
                  <c:v>2.7830379999999999</c:v>
                </c:pt>
                <c:pt idx="1301">
                  <c:v>2.7760669999999998</c:v>
                </c:pt>
                <c:pt idx="1302">
                  <c:v>2.7817600000000002</c:v>
                </c:pt>
                <c:pt idx="1303">
                  <c:v>2.7903130000000003</c:v>
                </c:pt>
                <c:pt idx="1304">
                  <c:v>2.7818100000000001</c:v>
                </c:pt>
                <c:pt idx="1305">
                  <c:v>2.7921689999999999</c:v>
                </c:pt>
                <c:pt idx="1306">
                  <c:v>2.797669</c:v>
                </c:pt>
                <c:pt idx="1307">
                  <c:v>2.7923450000000001</c:v>
                </c:pt>
                <c:pt idx="1308">
                  <c:v>2.7846630000000001</c:v>
                </c:pt>
                <c:pt idx="1309">
                  <c:v>2.771296</c:v>
                </c:pt>
                <c:pt idx="1310">
                  <c:v>2.7495590000000001</c:v>
                </c:pt>
                <c:pt idx="1311">
                  <c:v>2.7485140000000001</c:v>
                </c:pt>
                <c:pt idx="1312">
                  <c:v>2.7631790000000001</c:v>
                </c:pt>
                <c:pt idx="1313">
                  <c:v>2.7807979999999999</c:v>
                </c:pt>
                <c:pt idx="1314">
                  <c:v>2.7732390000000002</c:v>
                </c:pt>
                <c:pt idx="1315">
                  <c:v>2.7570679999999999</c:v>
                </c:pt>
                <c:pt idx="1316">
                  <c:v>2.7410199999999998</c:v>
                </c:pt>
                <c:pt idx="1317">
                  <c:v>2.717317</c:v>
                </c:pt>
                <c:pt idx="1318">
                  <c:v>2.7078709999999999</c:v>
                </c:pt>
                <c:pt idx="1319">
                  <c:v>2.7244320000000002</c:v>
                </c:pt>
                <c:pt idx="1320">
                  <c:v>2.7239620000000002</c:v>
                </c:pt>
                <c:pt idx="1321">
                  <c:v>2.7101739999999999</c:v>
                </c:pt>
                <c:pt idx="1322">
                  <c:v>2.670426</c:v>
                </c:pt>
                <c:pt idx="1323">
                  <c:v>2.6417790000000001</c:v>
                </c:pt>
                <c:pt idx="1324">
                  <c:v>2.61496</c:v>
                </c:pt>
                <c:pt idx="1325">
                  <c:v>2.6011299999999999</c:v>
                </c:pt>
                <c:pt idx="1326">
                  <c:v>2.6015389999999998</c:v>
                </c:pt>
                <c:pt idx="1327">
                  <c:v>2.6043089999999998</c:v>
                </c:pt>
                <c:pt idx="1328">
                  <c:v>2.6283750000000001</c:v>
                </c:pt>
                <c:pt idx="1329">
                  <c:v>2.6071330000000001</c:v>
                </c:pt>
                <c:pt idx="1330">
                  <c:v>2.5711430000000002</c:v>
                </c:pt>
                <c:pt idx="1331">
                  <c:v>2.5311520000000001</c:v>
                </c:pt>
                <c:pt idx="1332">
                  <c:v>2.5229439999999999</c:v>
                </c:pt>
                <c:pt idx="1333">
                  <c:v>2.5224729999999997</c:v>
                </c:pt>
                <c:pt idx="1334">
                  <c:v>2.5536159999999999</c:v>
                </c:pt>
                <c:pt idx="1335">
                  <c:v>2.5162490000000002</c:v>
                </c:pt>
                <c:pt idx="1336">
                  <c:v>2.5083880000000001</c:v>
                </c:pt>
                <c:pt idx="1337">
                  <c:v>2.485754</c:v>
                </c:pt>
                <c:pt idx="1338">
                  <c:v>2.4712459999999998</c:v>
                </c:pt>
                <c:pt idx="1339">
                  <c:v>2.462904</c:v>
                </c:pt>
                <c:pt idx="1340">
                  <c:v>2.5074429999999999</c:v>
                </c:pt>
                <c:pt idx="1341">
                  <c:v>2.5510060000000001</c:v>
                </c:pt>
                <c:pt idx="1342">
                  <c:v>2.5616469999999998</c:v>
                </c:pt>
                <c:pt idx="1343">
                  <c:v>2.553137</c:v>
                </c:pt>
                <c:pt idx="1344">
                  <c:v>2.5397940000000001</c:v>
                </c:pt>
                <c:pt idx="1345">
                  <c:v>2.5463079999999998</c:v>
                </c:pt>
                <c:pt idx="1346">
                  <c:v>2.5377339999999999</c:v>
                </c:pt>
                <c:pt idx="1347">
                  <c:v>2.5690970000000002</c:v>
                </c:pt>
                <c:pt idx="1348">
                  <c:v>2.5908359999999999</c:v>
                </c:pt>
                <c:pt idx="1349">
                  <c:v>2.5612520000000001</c:v>
                </c:pt>
                <c:pt idx="1350">
                  <c:v>2.5549179999999998</c:v>
                </c:pt>
                <c:pt idx="1351">
                  <c:v>2.5525310000000001</c:v>
                </c:pt>
                <c:pt idx="1352">
                  <c:v>2.5482260000000001</c:v>
                </c:pt>
                <c:pt idx="1353">
                  <c:v>2.5393020000000002</c:v>
                </c:pt>
                <c:pt idx="1354">
                  <c:v>2.5493429999999999</c:v>
                </c:pt>
                <c:pt idx="1355">
                  <c:v>2.5734089999999998</c:v>
                </c:pt>
                <c:pt idx="1356">
                  <c:v>2.5587309999999999</c:v>
                </c:pt>
                <c:pt idx="1357">
                  <c:v>2.5319700000000003</c:v>
                </c:pt>
                <c:pt idx="1358">
                  <c:v>2.542027</c:v>
                </c:pt>
                <c:pt idx="1359">
                  <c:v>2.5565609999999999</c:v>
                </c:pt>
                <c:pt idx="1360">
                  <c:v>2.5466030000000002</c:v>
                </c:pt>
                <c:pt idx="1361">
                  <c:v>2.5280209999999999</c:v>
                </c:pt>
                <c:pt idx="1362">
                  <c:v>2.5089000000000001</c:v>
                </c:pt>
                <c:pt idx="1363">
                  <c:v>2.4876320000000001</c:v>
                </c:pt>
                <c:pt idx="1364">
                  <c:v>2.4640399999999998</c:v>
                </c:pt>
                <c:pt idx="1365">
                  <c:v>2.457986</c:v>
                </c:pt>
                <c:pt idx="1366">
                  <c:v>2.4710920000000001</c:v>
                </c:pt>
                <c:pt idx="1367">
                  <c:v>2.4421330000000001</c:v>
                </c:pt>
                <c:pt idx="1368">
                  <c:v>2.43432</c:v>
                </c:pt>
                <c:pt idx="1369">
                  <c:v>2.4625010000000001</c:v>
                </c:pt>
                <c:pt idx="1370">
                  <c:v>2.4835720000000001</c:v>
                </c:pt>
                <c:pt idx="1371">
                  <c:v>2.507568</c:v>
                </c:pt>
                <c:pt idx="1372">
                  <c:v>2.5127190000000001</c:v>
                </c:pt>
                <c:pt idx="1373">
                  <c:v>2.4910679999999998</c:v>
                </c:pt>
                <c:pt idx="1374">
                  <c:v>2.462132</c:v>
                </c:pt>
                <c:pt idx="1375">
                  <c:v>2.459892</c:v>
                </c:pt>
                <c:pt idx="1376">
                  <c:v>2.476823</c:v>
                </c:pt>
                <c:pt idx="1377">
                  <c:v>2.4784610000000002</c:v>
                </c:pt>
                <c:pt idx="1378">
                  <c:v>2.4803120000000001</c:v>
                </c:pt>
                <c:pt idx="1379">
                  <c:v>2.4653559999999999</c:v>
                </c:pt>
                <c:pt idx="1380">
                  <c:v>2.4481570000000001</c:v>
                </c:pt>
                <c:pt idx="1381">
                  <c:v>2.4332199999999999</c:v>
                </c:pt>
                <c:pt idx="1382">
                  <c:v>2.4524759999999999</c:v>
                </c:pt>
                <c:pt idx="1383">
                  <c:v>2.4337550000000001</c:v>
                </c:pt>
                <c:pt idx="1384">
                  <c:v>2.4239060000000001</c:v>
                </c:pt>
                <c:pt idx="1385">
                  <c:v>2.4201670000000002</c:v>
                </c:pt>
                <c:pt idx="1386">
                  <c:v>2.420633</c:v>
                </c:pt>
                <c:pt idx="1387">
                  <c:v>2.4031310000000001</c:v>
                </c:pt>
                <c:pt idx="1388">
                  <c:v>2.3940770000000002</c:v>
                </c:pt>
                <c:pt idx="1389">
                  <c:v>2.3720340000000002</c:v>
                </c:pt>
                <c:pt idx="1390">
                  <c:v>2.3865349999999999</c:v>
                </c:pt>
                <c:pt idx="1391">
                  <c:v>2.4217170000000001</c:v>
                </c:pt>
                <c:pt idx="1392">
                  <c:v>2.4242119999999998</c:v>
                </c:pt>
                <c:pt idx="1393">
                  <c:v>2.4422869999999999</c:v>
                </c:pt>
                <c:pt idx="1394">
                  <c:v>2.4450799999999999</c:v>
                </c:pt>
                <c:pt idx="1395">
                  <c:v>2.4395410000000002</c:v>
                </c:pt>
                <c:pt idx="1396">
                  <c:v>2.4255810000000002</c:v>
                </c:pt>
                <c:pt idx="1397">
                  <c:v>2.4121090000000001</c:v>
                </c:pt>
                <c:pt idx="1398">
                  <c:v>2.408407</c:v>
                </c:pt>
                <c:pt idx="1399">
                  <c:v>2.3863759999999998</c:v>
                </c:pt>
                <c:pt idx="1400">
                  <c:v>2.354025</c:v>
                </c:pt>
                <c:pt idx="1401">
                  <c:v>2.3858299999999999</c:v>
                </c:pt>
                <c:pt idx="1402">
                  <c:v>2.421468</c:v>
                </c:pt>
                <c:pt idx="1403">
                  <c:v>2.4450229999999999</c:v>
                </c:pt>
                <c:pt idx="1404">
                  <c:v>2.4180830000000002</c:v>
                </c:pt>
                <c:pt idx="1405">
                  <c:v>2.4543059999999999</c:v>
                </c:pt>
                <c:pt idx="1406">
                  <c:v>2.4340619999999999</c:v>
                </c:pt>
                <c:pt idx="1407">
                  <c:v>2.4253100000000001</c:v>
                </c:pt>
                <c:pt idx="1408">
                  <c:v>2.4187699999999999</c:v>
                </c:pt>
                <c:pt idx="1409">
                  <c:v>2.4213680000000002</c:v>
                </c:pt>
                <c:pt idx="1410">
                  <c:v>2.428334</c:v>
                </c:pt>
                <c:pt idx="1411">
                  <c:v>2.4097219999999999</c:v>
                </c:pt>
                <c:pt idx="1412">
                  <c:v>2.3800150000000002</c:v>
                </c:pt>
                <c:pt idx="1413">
                  <c:v>2.3723239999999999</c:v>
                </c:pt>
                <c:pt idx="1414">
                  <c:v>2.3764530000000001</c:v>
                </c:pt>
                <c:pt idx="1415">
                  <c:v>2.396163</c:v>
                </c:pt>
                <c:pt idx="1416">
                  <c:v>2.4119980000000001</c:v>
                </c:pt>
                <c:pt idx="1417">
                  <c:v>2.4158550000000001</c:v>
                </c:pt>
                <c:pt idx="1418">
                  <c:v>2.4213550000000001</c:v>
                </c:pt>
                <c:pt idx="1419">
                  <c:v>2.4319630000000001</c:v>
                </c:pt>
                <c:pt idx="1420">
                  <c:v>2.4500329999999999</c:v>
                </c:pt>
                <c:pt idx="1421">
                  <c:v>2.4756119999999999</c:v>
                </c:pt>
                <c:pt idx="1422">
                  <c:v>2.4695460000000002</c:v>
                </c:pt>
                <c:pt idx="1423">
                  <c:v>2.4624610000000002</c:v>
                </c:pt>
                <c:pt idx="1424">
                  <c:v>2.4648620000000001</c:v>
                </c:pt>
                <c:pt idx="1425">
                  <c:v>2.4596339999999999</c:v>
                </c:pt>
                <c:pt idx="1426">
                  <c:v>2.458564</c:v>
                </c:pt>
                <c:pt idx="1427">
                  <c:v>2.4562430000000002</c:v>
                </c:pt>
                <c:pt idx="1428">
                  <c:v>2.4427140000000001</c:v>
                </c:pt>
                <c:pt idx="1429">
                  <c:v>2.4488430000000001</c:v>
                </c:pt>
                <c:pt idx="1430">
                  <c:v>2.4607589999999999</c:v>
                </c:pt>
                <c:pt idx="1431">
                  <c:v>2.4849920000000001</c:v>
                </c:pt>
                <c:pt idx="1432">
                  <c:v>2.4865550000000001</c:v>
                </c:pt>
                <c:pt idx="1433">
                  <c:v>2.4973369999999999</c:v>
                </c:pt>
                <c:pt idx="1434">
                  <c:v>2.4962219999999999</c:v>
                </c:pt>
                <c:pt idx="1435">
                  <c:v>2.4965809999999999</c:v>
                </c:pt>
                <c:pt idx="1436">
                  <c:v>2.486685</c:v>
                </c:pt>
                <c:pt idx="1437">
                  <c:v>2.4930919999999999</c:v>
                </c:pt>
                <c:pt idx="1438">
                  <c:v>2.502116</c:v>
                </c:pt>
                <c:pt idx="1439">
                  <c:v>2.5355729999999999</c:v>
                </c:pt>
                <c:pt idx="1440">
                  <c:v>2.5374129999999999</c:v>
                </c:pt>
                <c:pt idx="1441">
                  <c:v>2.5367889999999997</c:v>
                </c:pt>
                <c:pt idx="1442">
                  <c:v>2.5424039999999999</c:v>
                </c:pt>
                <c:pt idx="1443">
                  <c:v>2.5361880000000001</c:v>
                </c:pt>
                <c:pt idx="1444">
                  <c:v>2.517433</c:v>
                </c:pt>
                <c:pt idx="1445">
                  <c:v>2.5454080000000001</c:v>
                </c:pt>
                <c:pt idx="1446">
                  <c:v>2.5556990000000002</c:v>
                </c:pt>
                <c:pt idx="1447">
                  <c:v>2.5599750000000001</c:v>
                </c:pt>
                <c:pt idx="1448">
                  <c:v>2.5575380000000001</c:v>
                </c:pt>
                <c:pt idx="1449">
                  <c:v>2.5645259999999999</c:v>
                </c:pt>
                <c:pt idx="1450">
                  <c:v>2.5748060000000002</c:v>
                </c:pt>
                <c:pt idx="1451">
                  <c:v>2.5854780000000002</c:v>
                </c:pt>
                <c:pt idx="1452">
                  <c:v>2.5942569999999998</c:v>
                </c:pt>
                <c:pt idx="1453">
                  <c:v>2.5983540000000001</c:v>
                </c:pt>
                <c:pt idx="1454">
                  <c:v>2.593105</c:v>
                </c:pt>
                <c:pt idx="1455">
                  <c:v>2.5987580000000001</c:v>
                </c:pt>
                <c:pt idx="1456">
                  <c:v>2.5970469999999999</c:v>
                </c:pt>
                <c:pt idx="1457">
                  <c:v>2.5997029999999999</c:v>
                </c:pt>
                <c:pt idx="1458">
                  <c:v>2.5951209999999998</c:v>
                </c:pt>
                <c:pt idx="1459">
                  <c:v>2.578897</c:v>
                </c:pt>
                <c:pt idx="1460">
                  <c:v>2.5790169999999999</c:v>
                </c:pt>
                <c:pt idx="1461">
                  <c:v>2.5790579999999999</c:v>
                </c:pt>
                <c:pt idx="1462">
                  <c:v>2.568956</c:v>
                </c:pt>
                <c:pt idx="1463">
                  <c:v>2.5528420000000001</c:v>
                </c:pt>
                <c:pt idx="1464">
                  <c:v>2.537204</c:v>
                </c:pt>
                <c:pt idx="1465">
                  <c:v>2.537204</c:v>
                </c:pt>
                <c:pt idx="1466">
                  <c:v>2.5461610000000001</c:v>
                </c:pt>
                <c:pt idx="1467">
                  <c:v>2.5537609999999997</c:v>
                </c:pt>
                <c:pt idx="1468">
                  <c:v>2.535479</c:v>
                </c:pt>
                <c:pt idx="1469">
                  <c:v>2.5169030000000001</c:v>
                </c:pt>
                <c:pt idx="1470">
                  <c:v>2.5137869999999998</c:v>
                </c:pt>
                <c:pt idx="1471">
                  <c:v>2.500108</c:v>
                </c:pt>
                <c:pt idx="1472">
                  <c:v>2.4778389999999999</c:v>
                </c:pt>
                <c:pt idx="1473">
                  <c:v>2.4746009999999998</c:v>
                </c:pt>
                <c:pt idx="1474">
                  <c:v>2.4640240000000002</c:v>
                </c:pt>
                <c:pt idx="1475">
                  <c:v>2.4502969999999999</c:v>
                </c:pt>
                <c:pt idx="1476">
                  <c:v>2.4677189999999998</c:v>
                </c:pt>
                <c:pt idx="1477">
                  <c:v>2.478218</c:v>
                </c:pt>
                <c:pt idx="1478">
                  <c:v>2.4809220000000001</c:v>
                </c:pt>
                <c:pt idx="1479">
                  <c:v>2.483244</c:v>
                </c:pt>
                <c:pt idx="1480">
                  <c:v>2.4806300000000001</c:v>
                </c:pt>
                <c:pt idx="1481">
                  <c:v>2.478936</c:v>
                </c:pt>
                <c:pt idx="1482">
                  <c:v>2.4712149999999999</c:v>
                </c:pt>
                <c:pt idx="1483">
                  <c:v>2.4650989999999999</c:v>
                </c:pt>
                <c:pt idx="1484">
                  <c:v>2.472839</c:v>
                </c:pt>
                <c:pt idx="1485">
                  <c:v>2.5090970000000001</c:v>
                </c:pt>
                <c:pt idx="1486">
                  <c:v>2.5147810000000002</c:v>
                </c:pt>
                <c:pt idx="1487">
                  <c:v>2.517369</c:v>
                </c:pt>
                <c:pt idx="1488">
                  <c:v>2.5223370000000003</c:v>
                </c:pt>
                <c:pt idx="1489">
                  <c:v>2.5665279999999999</c:v>
                </c:pt>
                <c:pt idx="1490">
                  <c:v>2.5528390000000001</c:v>
                </c:pt>
                <c:pt idx="1491">
                  <c:v>2.5558579999999997</c:v>
                </c:pt>
                <c:pt idx="1492">
                  <c:v>2.5621589999999999</c:v>
                </c:pt>
                <c:pt idx="1493">
                  <c:v>2.56385</c:v>
                </c:pt>
                <c:pt idx="1494">
                  <c:v>2.5624340000000001</c:v>
                </c:pt>
                <c:pt idx="1495">
                  <c:v>2.554252</c:v>
                </c:pt>
                <c:pt idx="1496">
                  <c:v>2.5499140000000002</c:v>
                </c:pt>
                <c:pt idx="1497">
                  <c:v>2.55593</c:v>
                </c:pt>
                <c:pt idx="1498">
                  <c:v>2.555733</c:v>
                </c:pt>
                <c:pt idx="1499">
                  <c:v>2.553191</c:v>
                </c:pt>
                <c:pt idx="1500">
                  <c:v>2.5543290000000001</c:v>
                </c:pt>
                <c:pt idx="1501">
                  <c:v>2.5498129999999999</c:v>
                </c:pt>
                <c:pt idx="1502">
                  <c:v>2.5520070000000001</c:v>
                </c:pt>
                <c:pt idx="1503">
                  <c:v>2.5515669999999999</c:v>
                </c:pt>
                <c:pt idx="1504">
                  <c:v>2.5449349999999997</c:v>
                </c:pt>
                <c:pt idx="1505">
                  <c:v>2.545642</c:v>
                </c:pt>
                <c:pt idx="1506">
                  <c:v>2.548781</c:v>
                </c:pt>
                <c:pt idx="1507">
                  <c:v>2.548781</c:v>
                </c:pt>
                <c:pt idx="1508">
                  <c:v>2.5460240000000001</c:v>
                </c:pt>
                <c:pt idx="1509">
                  <c:v>2.546837</c:v>
                </c:pt>
                <c:pt idx="1510">
                  <c:v>2.553118</c:v>
                </c:pt>
                <c:pt idx="1511">
                  <c:v>2.5580419999999999</c:v>
                </c:pt>
                <c:pt idx="1512">
                  <c:v>2.5580769999999999</c:v>
                </c:pt>
                <c:pt idx="1513">
                  <c:v>2.5620250000000002</c:v>
                </c:pt>
                <c:pt idx="1514">
                  <c:v>2.561299</c:v>
                </c:pt>
                <c:pt idx="1515">
                  <c:v>2.5623320000000001</c:v>
                </c:pt>
                <c:pt idx="1516">
                  <c:v>2.5519509999999999</c:v>
                </c:pt>
                <c:pt idx="1517">
                  <c:v>2.5513630000000003</c:v>
                </c:pt>
                <c:pt idx="1518">
                  <c:v>2.5553119999999998</c:v>
                </c:pt>
                <c:pt idx="1519">
                  <c:v>2.5582700000000003</c:v>
                </c:pt>
                <c:pt idx="1520">
                  <c:v>2.5601159999999998</c:v>
                </c:pt>
                <c:pt idx="1521">
                  <c:v>2.5599400000000001</c:v>
                </c:pt>
                <c:pt idx="1522">
                  <c:v>2.551955</c:v>
                </c:pt>
                <c:pt idx="1523">
                  <c:v>2.5444839999999997</c:v>
                </c:pt>
                <c:pt idx="1524">
                  <c:v>2.5514589999999999</c:v>
                </c:pt>
                <c:pt idx="1525">
                  <c:v>2.55836</c:v>
                </c:pt>
                <c:pt idx="1526">
                  <c:v>2.5614110000000001</c:v>
                </c:pt>
                <c:pt idx="1527">
                  <c:v>2.5613739999999998</c:v>
                </c:pt>
                <c:pt idx="1528">
                  <c:v>2.5595669999999999</c:v>
                </c:pt>
                <c:pt idx="1529">
                  <c:v>2.5609859999999998</c:v>
                </c:pt>
                <c:pt idx="1530">
                  <c:v>2.562119</c:v>
                </c:pt>
                <c:pt idx="1531">
                  <c:v>2.5640900000000002</c:v>
                </c:pt>
                <c:pt idx="1532">
                  <c:v>2.5627230000000001</c:v>
                </c:pt>
                <c:pt idx="1533">
                  <c:v>2.561563</c:v>
                </c:pt>
                <c:pt idx="1534">
                  <c:v>2.5643820000000002</c:v>
                </c:pt>
                <c:pt idx="1535">
                  <c:v>2.5637289999999999</c:v>
                </c:pt>
                <c:pt idx="1536">
                  <c:v>2.5599479999999999</c:v>
                </c:pt>
                <c:pt idx="1537">
                  <c:v>2.5599479999999999</c:v>
                </c:pt>
                <c:pt idx="1538">
                  <c:v>2.5599479999999999</c:v>
                </c:pt>
                <c:pt idx="1539">
                  <c:v>2.5629650000000002</c:v>
                </c:pt>
                <c:pt idx="1540">
                  <c:v>2.5650560000000002</c:v>
                </c:pt>
                <c:pt idx="1541">
                  <c:v>2.5662789999999998</c:v>
                </c:pt>
                <c:pt idx="1542">
                  <c:v>2.5674580000000002</c:v>
                </c:pt>
                <c:pt idx="1543">
                  <c:v>2.575825</c:v>
                </c:pt>
                <c:pt idx="1544">
                  <c:v>2.583018</c:v>
                </c:pt>
                <c:pt idx="1545">
                  <c:v>2.6048780000000002</c:v>
                </c:pt>
                <c:pt idx="1546">
                  <c:v>2.6118649999999999</c:v>
                </c:pt>
                <c:pt idx="1547">
                  <c:v>2.6151299999999997</c:v>
                </c:pt>
                <c:pt idx="1548">
                  <c:v>2.617753</c:v>
                </c:pt>
                <c:pt idx="1549">
                  <c:v>2.6416200000000001</c:v>
                </c:pt>
                <c:pt idx="1550">
                  <c:v>2.6415929999999999</c:v>
                </c:pt>
                <c:pt idx="1551">
                  <c:v>2.6396709999999999</c:v>
                </c:pt>
                <c:pt idx="1552">
                  <c:v>2.647113</c:v>
                </c:pt>
                <c:pt idx="1553">
                  <c:v>2.6714830000000003</c:v>
                </c:pt>
                <c:pt idx="1554">
                  <c:v>2.713174</c:v>
                </c:pt>
                <c:pt idx="1555">
                  <c:v>2.7162899999999999</c:v>
                </c:pt>
                <c:pt idx="1556">
                  <c:v>2.7011340000000001</c:v>
                </c:pt>
                <c:pt idx="1557">
                  <c:v>2.7061739999999999</c:v>
                </c:pt>
                <c:pt idx="1558">
                  <c:v>2.7325159999999999</c:v>
                </c:pt>
                <c:pt idx="1559">
                  <c:v>2.7480869999999999</c:v>
                </c:pt>
                <c:pt idx="1560">
                  <c:v>2.772904</c:v>
                </c:pt>
                <c:pt idx="1561">
                  <c:v>2.7822559999999998</c:v>
                </c:pt>
                <c:pt idx="1562">
                  <c:v>2.8469600000000002</c:v>
                </c:pt>
                <c:pt idx="1563">
                  <c:v>2.8561429999999999</c:v>
                </c:pt>
                <c:pt idx="1564">
                  <c:v>2.857888</c:v>
                </c:pt>
                <c:pt idx="1565">
                  <c:v>2.85473</c:v>
                </c:pt>
                <c:pt idx="1566">
                  <c:v>2.8560980000000002</c:v>
                </c:pt>
                <c:pt idx="1567">
                  <c:v>2.8504260000000001</c:v>
                </c:pt>
                <c:pt idx="1568">
                  <c:v>2.8474500000000003</c:v>
                </c:pt>
                <c:pt idx="1569">
                  <c:v>2.8285330000000002</c:v>
                </c:pt>
                <c:pt idx="1570">
                  <c:v>2.8147700000000002</c:v>
                </c:pt>
                <c:pt idx="1571">
                  <c:v>2.8243970000000003</c:v>
                </c:pt>
                <c:pt idx="1572">
                  <c:v>2.789644</c:v>
                </c:pt>
                <c:pt idx="1573">
                  <c:v>2.774861</c:v>
                </c:pt>
                <c:pt idx="1574">
                  <c:v>2.7772969999999999</c:v>
                </c:pt>
                <c:pt idx="1575">
                  <c:v>2.7762929999999999</c:v>
                </c:pt>
                <c:pt idx="1576">
                  <c:v>2.7707380000000001</c:v>
                </c:pt>
                <c:pt idx="1577">
                  <c:v>2.7791040000000002</c:v>
                </c:pt>
                <c:pt idx="1578">
                  <c:v>2.7888419999999998</c:v>
                </c:pt>
                <c:pt idx="1579">
                  <c:v>2.79311</c:v>
                </c:pt>
                <c:pt idx="1580">
                  <c:v>2.7995070000000002</c:v>
                </c:pt>
                <c:pt idx="1581">
                  <c:v>2.8265799999999999</c:v>
                </c:pt>
                <c:pt idx="1582">
                  <c:v>2.8253240000000002</c:v>
                </c:pt>
                <c:pt idx="1583">
                  <c:v>2.8342969999999998</c:v>
                </c:pt>
                <c:pt idx="1584">
                  <c:v>2.842546</c:v>
                </c:pt>
                <c:pt idx="1585">
                  <c:v>2.8347530000000001</c:v>
                </c:pt>
                <c:pt idx="1586">
                  <c:v>2.825898</c:v>
                </c:pt>
                <c:pt idx="1587">
                  <c:v>2.787471</c:v>
                </c:pt>
                <c:pt idx="1588">
                  <c:v>2.772586</c:v>
                </c:pt>
                <c:pt idx="1589">
                  <c:v>2.7735289999999999</c:v>
                </c:pt>
                <c:pt idx="1590">
                  <c:v>2.7912840000000001</c:v>
                </c:pt>
                <c:pt idx="1591">
                  <c:v>2.7909519999999999</c:v>
                </c:pt>
                <c:pt idx="1592">
                  <c:v>2.7810040000000003</c:v>
                </c:pt>
                <c:pt idx="1593">
                  <c:v>2.7845459999999997</c:v>
                </c:pt>
                <c:pt idx="1594">
                  <c:v>2.7860269999999998</c:v>
                </c:pt>
                <c:pt idx="1595">
                  <c:v>2.7937669999999999</c:v>
                </c:pt>
                <c:pt idx="1596">
                  <c:v>2.7967649999999997</c:v>
                </c:pt>
                <c:pt idx="1597">
                  <c:v>2.8031040000000003</c:v>
                </c:pt>
                <c:pt idx="1598">
                  <c:v>2.7467139999999999</c:v>
                </c:pt>
                <c:pt idx="1599">
                  <c:v>2.7539449999999999</c:v>
                </c:pt>
                <c:pt idx="1600">
                  <c:v>2.7550029999999999</c:v>
                </c:pt>
                <c:pt idx="1601">
                  <c:v>2.7414230000000002</c:v>
                </c:pt>
                <c:pt idx="1602">
                  <c:v>2.7346629999999998</c:v>
                </c:pt>
                <c:pt idx="1603">
                  <c:v>2.7590310000000002</c:v>
                </c:pt>
                <c:pt idx="1604">
                  <c:v>2.7717209999999999</c:v>
                </c:pt>
                <c:pt idx="1605">
                  <c:v>2.7558350000000003</c:v>
                </c:pt>
                <c:pt idx="1606">
                  <c:v>2.7428300000000001</c:v>
                </c:pt>
                <c:pt idx="1607">
                  <c:v>2.7509939999999999</c:v>
                </c:pt>
                <c:pt idx="1608">
                  <c:v>2.722645</c:v>
                </c:pt>
                <c:pt idx="1609">
                  <c:v>2.7221649999999999</c:v>
                </c:pt>
                <c:pt idx="1610">
                  <c:v>2.7132680000000002</c:v>
                </c:pt>
                <c:pt idx="1611">
                  <c:v>2.7066240000000001</c:v>
                </c:pt>
                <c:pt idx="1612">
                  <c:v>2.7171149999999997</c:v>
                </c:pt>
                <c:pt idx="1613">
                  <c:v>2.726553</c:v>
                </c:pt>
                <c:pt idx="1614">
                  <c:v>2.730829</c:v>
                </c:pt>
                <c:pt idx="1615">
                  <c:v>2.7372589999999999</c:v>
                </c:pt>
                <c:pt idx="1616">
                  <c:v>2.7341139999999999</c:v>
                </c:pt>
                <c:pt idx="1617">
                  <c:v>2.7213000000000003</c:v>
                </c:pt>
                <c:pt idx="1618">
                  <c:v>2.7121710000000001</c:v>
                </c:pt>
                <c:pt idx="1619">
                  <c:v>2.714289</c:v>
                </c:pt>
                <c:pt idx="1620">
                  <c:v>2.7226369999999998</c:v>
                </c:pt>
                <c:pt idx="1621">
                  <c:v>2.719268</c:v>
                </c:pt>
                <c:pt idx="1622">
                  <c:v>2.7129720000000002</c:v>
                </c:pt>
                <c:pt idx="1623">
                  <c:v>2.7363659999999999</c:v>
                </c:pt>
                <c:pt idx="1624">
                  <c:v>2.739385</c:v>
                </c:pt>
                <c:pt idx="1625">
                  <c:v>2.7371799999999999</c:v>
                </c:pt>
                <c:pt idx="1626">
                  <c:v>2.7437580000000001</c:v>
                </c:pt>
                <c:pt idx="1627">
                  <c:v>2.7482199999999999</c:v>
                </c:pt>
                <c:pt idx="1628">
                  <c:v>2.717082</c:v>
                </c:pt>
                <c:pt idx="1629">
                  <c:v>2.720634</c:v>
                </c:pt>
                <c:pt idx="1630">
                  <c:v>2.7181610000000003</c:v>
                </c:pt>
                <c:pt idx="1631">
                  <c:v>2.7312219999999998</c:v>
                </c:pt>
                <c:pt idx="1632">
                  <c:v>2.7413099999999999</c:v>
                </c:pt>
                <c:pt idx="1633">
                  <c:v>2.735166</c:v>
                </c:pt>
                <c:pt idx="1634">
                  <c:v>2.7432499999999997</c:v>
                </c:pt>
                <c:pt idx="1635">
                  <c:v>2.762613</c:v>
                </c:pt>
                <c:pt idx="1636">
                  <c:v>2.7589779999999999</c:v>
                </c:pt>
                <c:pt idx="1637">
                  <c:v>2.75237</c:v>
                </c:pt>
                <c:pt idx="1638">
                  <c:v>2.7665290000000002</c:v>
                </c:pt>
                <c:pt idx="1639">
                  <c:v>2.7894489999999998</c:v>
                </c:pt>
                <c:pt idx="1640">
                  <c:v>2.836751</c:v>
                </c:pt>
                <c:pt idx="1641">
                  <c:v>2.855083</c:v>
                </c:pt>
                <c:pt idx="1642">
                  <c:v>2.8419240000000001</c:v>
                </c:pt>
                <c:pt idx="1643">
                  <c:v>2.8392770000000001</c:v>
                </c:pt>
                <c:pt idx="1644">
                  <c:v>2.8410250000000001</c:v>
                </c:pt>
                <c:pt idx="1645">
                  <c:v>2.8538220000000001</c:v>
                </c:pt>
                <c:pt idx="1646">
                  <c:v>2.8537539999999999</c:v>
                </c:pt>
                <c:pt idx="1647">
                  <c:v>2.8571089999999999</c:v>
                </c:pt>
                <c:pt idx="1648">
                  <c:v>2.8468489999999997</c:v>
                </c:pt>
                <c:pt idx="1649">
                  <c:v>2.8373170000000001</c:v>
                </c:pt>
                <c:pt idx="1650">
                  <c:v>2.8252100000000002</c:v>
                </c:pt>
                <c:pt idx="1651">
                  <c:v>2.8116699999999999</c:v>
                </c:pt>
                <c:pt idx="1652">
                  <c:v>2.8088229999999998</c:v>
                </c:pt>
                <c:pt idx="1653">
                  <c:v>2.830225</c:v>
                </c:pt>
                <c:pt idx="1654">
                  <c:v>2.820198</c:v>
                </c:pt>
                <c:pt idx="1655">
                  <c:v>2.821021</c:v>
                </c:pt>
                <c:pt idx="1656">
                  <c:v>2.8704179999999999</c:v>
                </c:pt>
                <c:pt idx="1657">
                  <c:v>2.8727239999999998</c:v>
                </c:pt>
                <c:pt idx="1658">
                  <c:v>2.8833890000000002</c:v>
                </c:pt>
                <c:pt idx="1659">
                  <c:v>2.8847909999999999</c:v>
                </c:pt>
                <c:pt idx="1660">
                  <c:v>2.862295</c:v>
                </c:pt>
                <c:pt idx="1661">
                  <c:v>2.8571029999999999</c:v>
                </c:pt>
                <c:pt idx="1662">
                  <c:v>2.854857</c:v>
                </c:pt>
                <c:pt idx="1663">
                  <c:v>2.8432209999999998</c:v>
                </c:pt>
                <c:pt idx="1664">
                  <c:v>2.8019280000000002</c:v>
                </c:pt>
                <c:pt idx="1665">
                  <c:v>2.814997</c:v>
                </c:pt>
                <c:pt idx="1666">
                  <c:v>2.8419829999999999</c:v>
                </c:pt>
                <c:pt idx="1667">
                  <c:v>2.8751440000000001</c:v>
                </c:pt>
                <c:pt idx="1668">
                  <c:v>2.8414809999999999</c:v>
                </c:pt>
                <c:pt idx="1669">
                  <c:v>2.8593310000000001</c:v>
                </c:pt>
                <c:pt idx="1670">
                  <c:v>2.8615789999999999</c:v>
                </c:pt>
                <c:pt idx="1671">
                  <c:v>2.8341639999999999</c:v>
                </c:pt>
                <c:pt idx="1672">
                  <c:v>2.8487299999999998</c:v>
                </c:pt>
                <c:pt idx="1673">
                  <c:v>2.8369279999999999</c:v>
                </c:pt>
                <c:pt idx="1674">
                  <c:v>2.827852</c:v>
                </c:pt>
                <c:pt idx="1675">
                  <c:v>2.80891</c:v>
                </c:pt>
                <c:pt idx="1676">
                  <c:v>2.8058999999999998</c:v>
                </c:pt>
                <c:pt idx="1677">
                  <c:v>2.8032750000000002</c:v>
                </c:pt>
                <c:pt idx="1678">
                  <c:v>2.796138</c:v>
                </c:pt>
                <c:pt idx="1679">
                  <c:v>2.8036849999999998</c:v>
                </c:pt>
                <c:pt idx="1680">
                  <c:v>2.8266200000000001</c:v>
                </c:pt>
                <c:pt idx="1681">
                  <c:v>2.8227419999999999</c:v>
                </c:pt>
                <c:pt idx="1682">
                  <c:v>2.8199709999999998</c:v>
                </c:pt>
                <c:pt idx="1683">
                  <c:v>2.8301940000000001</c:v>
                </c:pt>
                <c:pt idx="1684">
                  <c:v>2.7951779999999999</c:v>
                </c:pt>
                <c:pt idx="1685">
                  <c:v>2.784395</c:v>
                </c:pt>
                <c:pt idx="1686">
                  <c:v>2.726842</c:v>
                </c:pt>
                <c:pt idx="1687">
                  <c:v>2.7370209999999999</c:v>
                </c:pt>
                <c:pt idx="1688">
                  <c:v>2.7134019999999999</c:v>
                </c:pt>
                <c:pt idx="1689">
                  <c:v>2.7310680000000001</c:v>
                </c:pt>
                <c:pt idx="1690">
                  <c:v>2.7252330000000002</c:v>
                </c:pt>
                <c:pt idx="1691">
                  <c:v>2.7292239999999999</c:v>
                </c:pt>
                <c:pt idx="1692">
                  <c:v>2.7463610000000003</c:v>
                </c:pt>
                <c:pt idx="1693">
                  <c:v>2.7576840000000002</c:v>
                </c:pt>
                <c:pt idx="1694">
                  <c:v>2.7178659999999999</c:v>
                </c:pt>
                <c:pt idx="1695">
                  <c:v>2.6998100000000003</c:v>
                </c:pt>
                <c:pt idx="1696">
                  <c:v>2.723096</c:v>
                </c:pt>
                <c:pt idx="1697">
                  <c:v>2.6557490000000001</c:v>
                </c:pt>
                <c:pt idx="1698">
                  <c:v>2.6186590000000001</c:v>
                </c:pt>
                <c:pt idx="1699">
                  <c:v>2.6221489999999998</c:v>
                </c:pt>
                <c:pt idx="1700">
                  <c:v>2.6463380000000001</c:v>
                </c:pt>
                <c:pt idx="1701">
                  <c:v>2.6688650000000003</c:v>
                </c:pt>
                <c:pt idx="1702">
                  <c:v>2.689111</c:v>
                </c:pt>
                <c:pt idx="1703">
                  <c:v>2.680447</c:v>
                </c:pt>
                <c:pt idx="1704">
                  <c:v>2.6781489999999999</c:v>
                </c:pt>
                <c:pt idx="1705">
                  <c:v>2.631904</c:v>
                </c:pt>
                <c:pt idx="1706">
                  <c:v>2.5698859999999999</c:v>
                </c:pt>
                <c:pt idx="1707">
                  <c:v>2.5362499999999999</c:v>
                </c:pt>
                <c:pt idx="1708">
                  <c:v>2.5110390000000002</c:v>
                </c:pt>
                <c:pt idx="1709">
                  <c:v>2.4727990000000002</c:v>
                </c:pt>
                <c:pt idx="1710">
                  <c:v>2.4484219999999999</c:v>
                </c:pt>
                <c:pt idx="1711">
                  <c:v>2.4476640000000001</c:v>
                </c:pt>
                <c:pt idx="1712">
                  <c:v>2.491819</c:v>
                </c:pt>
                <c:pt idx="1713">
                  <c:v>2.5118469999999999</c:v>
                </c:pt>
                <c:pt idx="1714">
                  <c:v>2.432687</c:v>
                </c:pt>
                <c:pt idx="1715">
                  <c:v>2.4042080000000001</c:v>
                </c:pt>
                <c:pt idx="1716">
                  <c:v>2.415178</c:v>
                </c:pt>
                <c:pt idx="1717">
                  <c:v>2.4905539999999999</c:v>
                </c:pt>
                <c:pt idx="1718">
                  <c:v>2.5581589999999998</c:v>
                </c:pt>
                <c:pt idx="1719">
                  <c:v>2.5605479999999998</c:v>
                </c:pt>
                <c:pt idx="1720">
                  <c:v>2.5521089999999997</c:v>
                </c:pt>
                <c:pt idx="1721">
                  <c:v>2.526891</c:v>
                </c:pt>
                <c:pt idx="1722">
                  <c:v>2.4886499999999998</c:v>
                </c:pt>
                <c:pt idx="1723">
                  <c:v>2.5045549999999999</c:v>
                </c:pt>
                <c:pt idx="1724">
                  <c:v>2.4798879999999999</c:v>
                </c:pt>
                <c:pt idx="1725">
                  <c:v>2.4885959999999998</c:v>
                </c:pt>
                <c:pt idx="1726">
                  <c:v>2.5040810000000002</c:v>
                </c:pt>
                <c:pt idx="1727">
                  <c:v>2.48997</c:v>
                </c:pt>
                <c:pt idx="1728">
                  <c:v>2.4736359999999999</c:v>
                </c:pt>
                <c:pt idx="1729">
                  <c:v>2.4502929999999998</c:v>
                </c:pt>
                <c:pt idx="1730">
                  <c:v>2.4337140000000002</c:v>
                </c:pt>
                <c:pt idx="1731">
                  <c:v>2.4484349999999999</c:v>
                </c:pt>
                <c:pt idx="1732">
                  <c:v>2.4580120000000001</c:v>
                </c:pt>
                <c:pt idx="1733">
                  <c:v>2.4449540000000001</c:v>
                </c:pt>
                <c:pt idx="1734">
                  <c:v>2.4621529999999998</c:v>
                </c:pt>
                <c:pt idx="1735">
                  <c:v>2.4393479999999998</c:v>
                </c:pt>
                <c:pt idx="1736">
                  <c:v>2.4160200000000001</c:v>
                </c:pt>
                <c:pt idx="1737">
                  <c:v>2.4471790000000002</c:v>
                </c:pt>
                <c:pt idx="1738">
                  <c:v>2.450942</c:v>
                </c:pt>
                <c:pt idx="1739">
                  <c:v>2.4455420000000001</c:v>
                </c:pt>
                <c:pt idx="1740">
                  <c:v>2.4464929999999998</c:v>
                </c:pt>
                <c:pt idx="1741">
                  <c:v>2.4854539999999998</c:v>
                </c:pt>
                <c:pt idx="1742">
                  <c:v>2.4797549999999999</c:v>
                </c:pt>
                <c:pt idx="1743">
                  <c:v>2.4848400000000002</c:v>
                </c:pt>
                <c:pt idx="1744">
                  <c:v>2.4734500000000001</c:v>
                </c:pt>
                <c:pt idx="1745">
                  <c:v>2.4873669999999999</c:v>
                </c:pt>
                <c:pt idx="1746">
                  <c:v>2.4934189999999998</c:v>
                </c:pt>
                <c:pt idx="1747">
                  <c:v>2.4974780000000001</c:v>
                </c:pt>
                <c:pt idx="1748">
                  <c:v>2.5036209999999999</c:v>
                </c:pt>
                <c:pt idx="1749">
                  <c:v>2.5264319999999998</c:v>
                </c:pt>
                <c:pt idx="1750">
                  <c:v>2.5229620000000001</c:v>
                </c:pt>
                <c:pt idx="1751">
                  <c:v>2.517353</c:v>
                </c:pt>
                <c:pt idx="1752">
                  <c:v>2.5198580000000002</c:v>
                </c:pt>
                <c:pt idx="1753">
                  <c:v>2.5231110000000001</c:v>
                </c:pt>
                <c:pt idx="1754">
                  <c:v>2.5253570000000001</c:v>
                </c:pt>
                <c:pt idx="1755">
                  <c:v>2.5564109999999998</c:v>
                </c:pt>
                <c:pt idx="1756">
                  <c:v>2.5888629999999999</c:v>
                </c:pt>
                <c:pt idx="1757">
                  <c:v>2.5883630000000002</c:v>
                </c:pt>
                <c:pt idx="1758">
                  <c:v>2.5646649999999998</c:v>
                </c:pt>
                <c:pt idx="1759">
                  <c:v>2.5620720000000001</c:v>
                </c:pt>
                <c:pt idx="1760">
                  <c:v>2.5540389999999999</c:v>
                </c:pt>
                <c:pt idx="1761">
                  <c:v>2.5560420000000001</c:v>
                </c:pt>
                <c:pt idx="1762">
                  <c:v>2.5669300000000002</c:v>
                </c:pt>
                <c:pt idx="1763">
                  <c:v>2.5656280000000002</c:v>
                </c:pt>
                <c:pt idx="1764">
                  <c:v>2.587955</c:v>
                </c:pt>
                <c:pt idx="1765">
                  <c:v>2.5934620000000002</c:v>
                </c:pt>
                <c:pt idx="1766">
                  <c:v>2.5950069999999998</c:v>
                </c:pt>
                <c:pt idx="1767">
                  <c:v>2.6002830000000001</c:v>
                </c:pt>
                <c:pt idx="1768">
                  <c:v>2.5797280000000002</c:v>
                </c:pt>
                <c:pt idx="1769">
                  <c:v>2.5237430000000001</c:v>
                </c:pt>
                <c:pt idx="1770">
                  <c:v>2.5133489999999998</c:v>
                </c:pt>
                <c:pt idx="1771">
                  <c:v>2.499012</c:v>
                </c:pt>
                <c:pt idx="1772">
                  <c:v>2.479724</c:v>
                </c:pt>
                <c:pt idx="1773">
                  <c:v>2.4724300000000001</c:v>
                </c:pt>
                <c:pt idx="1774">
                  <c:v>2.4673419999999999</c:v>
                </c:pt>
                <c:pt idx="1775">
                  <c:v>2.4998040000000001</c:v>
                </c:pt>
                <c:pt idx="1776">
                  <c:v>2.5512589999999999</c:v>
                </c:pt>
                <c:pt idx="1777">
                  <c:v>2.5362230000000001</c:v>
                </c:pt>
                <c:pt idx="1778">
                  <c:v>2.5368119999999998</c:v>
                </c:pt>
                <c:pt idx="1779">
                  <c:v>2.5208209999999998</c:v>
                </c:pt>
                <c:pt idx="1780">
                  <c:v>2.5276149999999999</c:v>
                </c:pt>
                <c:pt idx="1781">
                  <c:v>2.5082940000000002</c:v>
                </c:pt>
                <c:pt idx="1782">
                  <c:v>2.5080640000000001</c:v>
                </c:pt>
                <c:pt idx="1783">
                  <c:v>2.5132829999999999</c:v>
                </c:pt>
                <c:pt idx="1784">
                  <c:v>2.5166710000000001</c:v>
                </c:pt>
                <c:pt idx="1785">
                  <c:v>2.569213</c:v>
                </c:pt>
                <c:pt idx="1786">
                  <c:v>2.547955</c:v>
                </c:pt>
                <c:pt idx="1787">
                  <c:v>2.5464259999999999</c:v>
                </c:pt>
                <c:pt idx="1788">
                  <c:v>2.5545270000000002</c:v>
                </c:pt>
                <c:pt idx="1789">
                  <c:v>2.5713219999999999</c:v>
                </c:pt>
                <c:pt idx="1790">
                  <c:v>2.5592280000000001</c:v>
                </c:pt>
                <c:pt idx="1791">
                  <c:v>2.5554519999999998</c:v>
                </c:pt>
                <c:pt idx="1792">
                  <c:v>2.5515340000000002</c:v>
                </c:pt>
                <c:pt idx="1793">
                  <c:v>2.5451540000000001</c:v>
                </c:pt>
                <c:pt idx="1794">
                  <c:v>2.5350669999999997</c:v>
                </c:pt>
                <c:pt idx="1795">
                  <c:v>2.5492650000000001</c:v>
                </c:pt>
                <c:pt idx="1796">
                  <c:v>2.5527889999999998</c:v>
                </c:pt>
                <c:pt idx="1797">
                  <c:v>2.5446979999999999</c:v>
                </c:pt>
                <c:pt idx="1798">
                  <c:v>2.529509</c:v>
                </c:pt>
                <c:pt idx="1799">
                  <c:v>2.533115</c:v>
                </c:pt>
                <c:pt idx="1800">
                  <c:v>2.5290680000000001</c:v>
                </c:pt>
                <c:pt idx="1801">
                  <c:v>2.5312999999999999</c:v>
                </c:pt>
                <c:pt idx="1802">
                  <c:v>2.5252980000000003</c:v>
                </c:pt>
                <c:pt idx="1803">
                  <c:v>2.5241820000000001</c:v>
                </c:pt>
                <c:pt idx="1804">
                  <c:v>2.5213839999999998</c:v>
                </c:pt>
                <c:pt idx="1805">
                  <c:v>2.5365570000000002</c:v>
                </c:pt>
                <c:pt idx="1806">
                  <c:v>2.547625</c:v>
                </c:pt>
                <c:pt idx="1807">
                  <c:v>2.5325569999999997</c:v>
                </c:pt>
                <c:pt idx="1808">
                  <c:v>2.5211399999999999</c:v>
                </c:pt>
                <c:pt idx="1809">
                  <c:v>2.4947530000000002</c:v>
                </c:pt>
                <c:pt idx="1810">
                  <c:v>2.5050530000000002</c:v>
                </c:pt>
                <c:pt idx="1811">
                  <c:v>2.5011229999999998</c:v>
                </c:pt>
                <c:pt idx="1812">
                  <c:v>2.4820250000000001</c:v>
                </c:pt>
                <c:pt idx="1813">
                  <c:v>2.4795850000000002</c:v>
                </c:pt>
                <c:pt idx="1814">
                  <c:v>2.4272279999999999</c:v>
                </c:pt>
                <c:pt idx="1815">
                  <c:v>2.3865940000000001</c:v>
                </c:pt>
                <c:pt idx="1816">
                  <c:v>2.3608020000000001</c:v>
                </c:pt>
                <c:pt idx="1817">
                  <c:v>2.3215880000000002</c:v>
                </c:pt>
                <c:pt idx="1818">
                  <c:v>2.3314240000000002</c:v>
                </c:pt>
                <c:pt idx="1819">
                  <c:v>2.3195109999999999</c:v>
                </c:pt>
                <c:pt idx="1820">
                  <c:v>2.2996059999999998</c:v>
                </c:pt>
                <c:pt idx="1821">
                  <c:v>2.2640039999999999</c:v>
                </c:pt>
                <c:pt idx="1822">
                  <c:v>2.164517</c:v>
                </c:pt>
                <c:pt idx="1823">
                  <c:v>2.1572930000000001</c:v>
                </c:pt>
                <c:pt idx="1824">
                  <c:v>2.1804410000000001</c:v>
                </c:pt>
                <c:pt idx="1825">
                  <c:v>2.1998229999999999</c:v>
                </c:pt>
                <c:pt idx="1826">
                  <c:v>2.1978529999999998</c:v>
                </c:pt>
                <c:pt idx="1827">
                  <c:v>2.176644</c:v>
                </c:pt>
                <c:pt idx="1828">
                  <c:v>2.2123599999999999</c:v>
                </c:pt>
                <c:pt idx="1829">
                  <c:v>2.2096879999999999</c:v>
                </c:pt>
                <c:pt idx="1830">
                  <c:v>2.1684209999999999</c:v>
                </c:pt>
                <c:pt idx="1831">
                  <c:v>2.1515520000000001</c:v>
                </c:pt>
                <c:pt idx="1832">
                  <c:v>2.1765279999999998</c:v>
                </c:pt>
                <c:pt idx="1833">
                  <c:v>2.1550020000000001</c:v>
                </c:pt>
                <c:pt idx="1834">
                  <c:v>2.1524890000000001</c:v>
                </c:pt>
                <c:pt idx="1835">
                  <c:v>2.0970279999999999</c:v>
                </c:pt>
                <c:pt idx="1836">
                  <c:v>2.039739</c:v>
                </c:pt>
                <c:pt idx="1837">
                  <c:v>2.0346579999999999</c:v>
                </c:pt>
                <c:pt idx="1838">
                  <c:v>2.0375890000000001</c:v>
                </c:pt>
                <c:pt idx="1839">
                  <c:v>2.0219260000000001</c:v>
                </c:pt>
                <c:pt idx="1840">
                  <c:v>2.0206430000000002</c:v>
                </c:pt>
                <c:pt idx="1841">
                  <c:v>2.021884</c:v>
                </c:pt>
                <c:pt idx="1842">
                  <c:v>1.9983439999999999</c:v>
                </c:pt>
                <c:pt idx="1843">
                  <c:v>2.0296650000000001</c:v>
                </c:pt>
                <c:pt idx="1844">
                  <c:v>2.0207570000000001</c:v>
                </c:pt>
                <c:pt idx="1845">
                  <c:v>2.0178340000000001</c:v>
                </c:pt>
                <c:pt idx="1846">
                  <c:v>2.0023300000000002</c:v>
                </c:pt>
                <c:pt idx="1847">
                  <c:v>1.9541119999999998</c:v>
                </c:pt>
                <c:pt idx="1848">
                  <c:v>1.968702</c:v>
                </c:pt>
                <c:pt idx="1849">
                  <c:v>1.9933239999999999</c:v>
                </c:pt>
                <c:pt idx="1850">
                  <c:v>1.979636</c:v>
                </c:pt>
                <c:pt idx="1851">
                  <c:v>1.931638</c:v>
                </c:pt>
                <c:pt idx="1852">
                  <c:v>1.916167</c:v>
                </c:pt>
                <c:pt idx="1853">
                  <c:v>1.891697</c:v>
                </c:pt>
                <c:pt idx="1854">
                  <c:v>1.87052</c:v>
                </c:pt>
                <c:pt idx="1855">
                  <c:v>1.864357</c:v>
                </c:pt>
                <c:pt idx="1856">
                  <c:v>1.7950819999999998</c:v>
                </c:pt>
                <c:pt idx="1857">
                  <c:v>1.732979</c:v>
                </c:pt>
                <c:pt idx="1858">
                  <c:v>1.7190020000000001</c:v>
                </c:pt>
                <c:pt idx="1859">
                  <c:v>1.6334170000000001</c:v>
                </c:pt>
                <c:pt idx="1860">
                  <c:v>1.528254</c:v>
                </c:pt>
                <c:pt idx="1861">
                  <c:v>1.536762</c:v>
                </c:pt>
                <c:pt idx="1862">
                  <c:v>1.536762</c:v>
                </c:pt>
                <c:pt idx="1863">
                  <c:v>1.5340660000000002</c:v>
                </c:pt>
                <c:pt idx="1864">
                  <c:v>1.524329</c:v>
                </c:pt>
                <c:pt idx="1865">
                  <c:v>1.487892</c:v>
                </c:pt>
                <c:pt idx="1866">
                  <c:v>1.4791529999999999</c:v>
                </c:pt>
                <c:pt idx="1867">
                  <c:v>1.511277</c:v>
                </c:pt>
                <c:pt idx="1868">
                  <c:v>1.543018</c:v>
                </c:pt>
                <c:pt idx="1869">
                  <c:v>1.519479</c:v>
                </c:pt>
                <c:pt idx="1870">
                  <c:v>1.5387360000000001</c:v>
                </c:pt>
                <c:pt idx="1871">
                  <c:v>1.5426220000000002</c:v>
                </c:pt>
                <c:pt idx="1872">
                  <c:v>1.4655860000000001</c:v>
                </c:pt>
                <c:pt idx="1873">
                  <c:v>1.4640960000000001</c:v>
                </c:pt>
                <c:pt idx="1874">
                  <c:v>1.4423550000000001</c:v>
                </c:pt>
                <c:pt idx="1875">
                  <c:v>1.433519</c:v>
                </c:pt>
                <c:pt idx="1876">
                  <c:v>1.4578530000000001</c:v>
                </c:pt>
                <c:pt idx="1877">
                  <c:v>1.452129</c:v>
                </c:pt>
                <c:pt idx="1878">
                  <c:v>1.458663</c:v>
                </c:pt>
                <c:pt idx="1879">
                  <c:v>1.4585569999999999</c:v>
                </c:pt>
                <c:pt idx="1880">
                  <c:v>1.4847980000000001</c:v>
                </c:pt>
                <c:pt idx="1881">
                  <c:v>1.5416840000000001</c:v>
                </c:pt>
                <c:pt idx="1882">
                  <c:v>1.6097700000000001</c:v>
                </c:pt>
                <c:pt idx="1883">
                  <c:v>1.663443</c:v>
                </c:pt>
                <c:pt idx="1884">
                  <c:v>1.633955</c:v>
                </c:pt>
                <c:pt idx="1885">
                  <c:v>1.6198049999999999</c:v>
                </c:pt>
                <c:pt idx="1886">
                  <c:v>1.6185339999999999</c:v>
                </c:pt>
                <c:pt idx="1887">
                  <c:v>1.5883609999999999</c:v>
                </c:pt>
                <c:pt idx="1888">
                  <c:v>1.5595490000000001</c:v>
                </c:pt>
                <c:pt idx="1889">
                  <c:v>1.5359579999999999</c:v>
                </c:pt>
                <c:pt idx="1890">
                  <c:v>1.5338129999999999</c:v>
                </c:pt>
                <c:pt idx="1891">
                  <c:v>1.5279319999999998</c:v>
                </c:pt>
                <c:pt idx="1892">
                  <c:v>1.4854769999999999</c:v>
                </c:pt>
                <c:pt idx="1893">
                  <c:v>1.489012</c:v>
                </c:pt>
                <c:pt idx="1894">
                  <c:v>1.4981530000000001</c:v>
                </c:pt>
                <c:pt idx="1895">
                  <c:v>1.5004140000000001</c:v>
                </c:pt>
                <c:pt idx="1896">
                  <c:v>1.5021450000000001</c:v>
                </c:pt>
                <c:pt idx="1897">
                  <c:v>1.4905949999999999</c:v>
                </c:pt>
                <c:pt idx="1898">
                  <c:v>1.492067</c:v>
                </c:pt>
                <c:pt idx="1899">
                  <c:v>1.4940009999999999</c:v>
                </c:pt>
                <c:pt idx="1900">
                  <c:v>1.4660899999999999</c:v>
                </c:pt>
                <c:pt idx="1901">
                  <c:v>1.454172</c:v>
                </c:pt>
                <c:pt idx="1902">
                  <c:v>1.4542630000000001</c:v>
                </c:pt>
                <c:pt idx="1903">
                  <c:v>1.4664269999999999</c:v>
                </c:pt>
                <c:pt idx="1904">
                  <c:v>1.4609369999999999</c:v>
                </c:pt>
                <c:pt idx="1905">
                  <c:v>1.4783109999999999</c:v>
                </c:pt>
                <c:pt idx="1906">
                  <c:v>1.511233</c:v>
                </c:pt>
                <c:pt idx="1907">
                  <c:v>1.511233</c:v>
                </c:pt>
                <c:pt idx="1908">
                  <c:v>1.5247199999999999</c:v>
                </c:pt>
                <c:pt idx="1909">
                  <c:v>1.5285609999999998</c:v>
                </c:pt>
                <c:pt idx="1910">
                  <c:v>1.5676049999999999</c:v>
                </c:pt>
                <c:pt idx="1911">
                  <c:v>1.562211</c:v>
                </c:pt>
                <c:pt idx="1912">
                  <c:v>1.5659179999999999</c:v>
                </c:pt>
                <c:pt idx="1913">
                  <c:v>1.5648119999999999</c:v>
                </c:pt>
                <c:pt idx="1914">
                  <c:v>1.5648119999999999</c:v>
                </c:pt>
                <c:pt idx="1915">
                  <c:v>1.5328789999999999</c:v>
                </c:pt>
                <c:pt idx="1916">
                  <c:v>1.5202339999999999</c:v>
                </c:pt>
                <c:pt idx="1917">
                  <c:v>1.5588660000000001</c:v>
                </c:pt>
                <c:pt idx="1918">
                  <c:v>1.581607</c:v>
                </c:pt>
                <c:pt idx="1919">
                  <c:v>1.5686230000000001</c:v>
                </c:pt>
                <c:pt idx="1920">
                  <c:v>1.5600559999999999</c:v>
                </c:pt>
                <c:pt idx="1921">
                  <c:v>1.5291570000000001</c:v>
                </c:pt>
                <c:pt idx="1922">
                  <c:v>1.5415779999999999</c:v>
                </c:pt>
                <c:pt idx="1923">
                  <c:v>1.5818780000000001</c:v>
                </c:pt>
                <c:pt idx="1924">
                  <c:v>1.5806689999999999</c:v>
                </c:pt>
                <c:pt idx="1925">
                  <c:v>1.619432</c:v>
                </c:pt>
                <c:pt idx="1926">
                  <c:v>1.6947100000000002</c:v>
                </c:pt>
                <c:pt idx="1927">
                  <c:v>1.708242</c:v>
                </c:pt>
                <c:pt idx="1928">
                  <c:v>1.7257340000000001</c:v>
                </c:pt>
                <c:pt idx="1929">
                  <c:v>1.7164980000000001</c:v>
                </c:pt>
                <c:pt idx="1930">
                  <c:v>1.7110240000000001</c:v>
                </c:pt>
                <c:pt idx="1931">
                  <c:v>1.70655</c:v>
                </c:pt>
                <c:pt idx="1932">
                  <c:v>1.708351</c:v>
                </c:pt>
                <c:pt idx="1933">
                  <c:v>1.70078</c:v>
                </c:pt>
                <c:pt idx="1934">
                  <c:v>1.6688529999999999</c:v>
                </c:pt>
                <c:pt idx="1935">
                  <c:v>1.663335</c:v>
                </c:pt>
                <c:pt idx="1936">
                  <c:v>1.6970990000000001</c:v>
                </c:pt>
                <c:pt idx="1937">
                  <c:v>1.6907179999999999</c:v>
                </c:pt>
                <c:pt idx="1938">
                  <c:v>1.661057</c:v>
                </c:pt>
                <c:pt idx="1939">
                  <c:v>1.6504110000000001</c:v>
                </c:pt>
                <c:pt idx="1940">
                  <c:v>1.649397</c:v>
                </c:pt>
                <c:pt idx="1941">
                  <c:v>1.6111680000000002</c:v>
                </c:pt>
                <c:pt idx="1942">
                  <c:v>1.6243699999999999</c:v>
                </c:pt>
                <c:pt idx="1943">
                  <c:v>1.6126469999999999</c:v>
                </c:pt>
                <c:pt idx="1944">
                  <c:v>1.5714869999999999</c:v>
                </c:pt>
                <c:pt idx="1945">
                  <c:v>1.5845590000000001</c:v>
                </c:pt>
                <c:pt idx="1946">
                  <c:v>1.5890960000000001</c:v>
                </c:pt>
                <c:pt idx="1947">
                  <c:v>1.5890960000000001</c:v>
                </c:pt>
                <c:pt idx="1948">
                  <c:v>1.5576300000000001</c:v>
                </c:pt>
                <c:pt idx="1949">
                  <c:v>1.564041</c:v>
                </c:pt>
                <c:pt idx="1950">
                  <c:v>1.5979589999999999</c:v>
                </c:pt>
                <c:pt idx="1951">
                  <c:v>1.588792</c:v>
                </c:pt>
                <c:pt idx="1952">
                  <c:v>1.5699749999999999</c:v>
                </c:pt>
                <c:pt idx="1953">
                  <c:v>1.563933</c:v>
                </c:pt>
                <c:pt idx="1954">
                  <c:v>1.5721340000000001</c:v>
                </c:pt>
                <c:pt idx="1955">
                  <c:v>1.576389</c:v>
                </c:pt>
                <c:pt idx="1956">
                  <c:v>1.5540099999999999</c:v>
                </c:pt>
                <c:pt idx="1957">
                  <c:v>1.511603</c:v>
                </c:pt>
                <c:pt idx="1958">
                  <c:v>1.496224</c:v>
                </c:pt>
                <c:pt idx="1959">
                  <c:v>1.4712049999999999</c:v>
                </c:pt>
                <c:pt idx="1960">
                  <c:v>1.4790269999999999</c:v>
                </c:pt>
                <c:pt idx="1961">
                  <c:v>1.489312</c:v>
                </c:pt>
                <c:pt idx="1962">
                  <c:v>1.489312</c:v>
                </c:pt>
                <c:pt idx="1963">
                  <c:v>1.489312</c:v>
                </c:pt>
                <c:pt idx="1964">
                  <c:v>1.456196</c:v>
                </c:pt>
                <c:pt idx="1965">
                  <c:v>1.411397</c:v>
                </c:pt>
                <c:pt idx="1966">
                  <c:v>1.3554040000000001</c:v>
                </c:pt>
                <c:pt idx="1967">
                  <c:v>1.3643640000000001</c:v>
                </c:pt>
                <c:pt idx="1968">
                  <c:v>1.35656</c:v>
                </c:pt>
                <c:pt idx="1969">
                  <c:v>1.4053329999999999</c:v>
                </c:pt>
                <c:pt idx="1970">
                  <c:v>1.3812249999999999</c:v>
                </c:pt>
                <c:pt idx="1971">
                  <c:v>1.3942239999999999</c:v>
                </c:pt>
                <c:pt idx="1972">
                  <c:v>1.396102</c:v>
                </c:pt>
                <c:pt idx="1973">
                  <c:v>1.4100470000000001</c:v>
                </c:pt>
                <c:pt idx="1974">
                  <c:v>1.425273</c:v>
                </c:pt>
                <c:pt idx="1975">
                  <c:v>1.4904359999999999</c:v>
                </c:pt>
                <c:pt idx="1976">
                  <c:v>1.469131</c:v>
                </c:pt>
                <c:pt idx="1977">
                  <c:v>1.4343409999999999</c:v>
                </c:pt>
                <c:pt idx="1978">
                  <c:v>1.4286940000000001</c:v>
                </c:pt>
                <c:pt idx="1979">
                  <c:v>1.4084859999999999</c:v>
                </c:pt>
                <c:pt idx="1980">
                  <c:v>1.381607</c:v>
                </c:pt>
                <c:pt idx="1981">
                  <c:v>1.3511929999999999</c:v>
                </c:pt>
                <c:pt idx="1982">
                  <c:v>1.3745590000000001</c:v>
                </c:pt>
                <c:pt idx="1983">
                  <c:v>1.3541730000000001</c:v>
                </c:pt>
                <c:pt idx="1984">
                  <c:v>1.3319270000000001</c:v>
                </c:pt>
                <c:pt idx="1985">
                  <c:v>1.311366</c:v>
                </c:pt>
                <c:pt idx="1986">
                  <c:v>1.2819309999999999</c:v>
                </c:pt>
                <c:pt idx="1987">
                  <c:v>1.3124720000000001</c:v>
                </c:pt>
                <c:pt idx="1988">
                  <c:v>1.291374</c:v>
                </c:pt>
                <c:pt idx="1989">
                  <c:v>1.2739020000000001</c:v>
                </c:pt>
                <c:pt idx="1990">
                  <c:v>1.2276579999999999</c:v>
                </c:pt>
                <c:pt idx="1991">
                  <c:v>1.2276579999999999</c:v>
                </c:pt>
                <c:pt idx="1992">
                  <c:v>1.2476970000000001</c:v>
                </c:pt>
                <c:pt idx="1993">
                  <c:v>1.287587</c:v>
                </c:pt>
                <c:pt idx="1994">
                  <c:v>1.2441960000000001</c:v>
                </c:pt>
                <c:pt idx="1995">
                  <c:v>1.2128239999999999</c:v>
                </c:pt>
                <c:pt idx="1996">
                  <c:v>1.155376</c:v>
                </c:pt>
                <c:pt idx="1997">
                  <c:v>1.125108</c:v>
                </c:pt>
                <c:pt idx="1998">
                  <c:v>1.109647</c:v>
                </c:pt>
                <c:pt idx="1999">
                  <c:v>1.081269</c:v>
                </c:pt>
                <c:pt idx="2000">
                  <c:v>1.055096</c:v>
                </c:pt>
                <c:pt idx="2001">
                  <c:v>1.079545</c:v>
                </c:pt>
                <c:pt idx="2002">
                  <c:v>1.0417689999999999</c:v>
                </c:pt>
                <c:pt idx="2003">
                  <c:v>1.060352</c:v>
                </c:pt>
                <c:pt idx="2004">
                  <c:v>1.0894360000000001</c:v>
                </c:pt>
                <c:pt idx="2005">
                  <c:v>1.0728059999999999</c:v>
                </c:pt>
                <c:pt idx="2006">
                  <c:v>1.095323</c:v>
                </c:pt>
                <c:pt idx="2007">
                  <c:v>0.97984800000000005</c:v>
                </c:pt>
                <c:pt idx="2008">
                  <c:v>1.011341</c:v>
                </c:pt>
                <c:pt idx="2009">
                  <c:v>0.97253599999999996</c:v>
                </c:pt>
                <c:pt idx="2010">
                  <c:v>0.83314200000000005</c:v>
                </c:pt>
                <c:pt idx="2011">
                  <c:v>0.93576599999999999</c:v>
                </c:pt>
                <c:pt idx="2012">
                  <c:v>0.98246800000000001</c:v>
                </c:pt>
                <c:pt idx="2013">
                  <c:v>1.18167</c:v>
                </c:pt>
                <c:pt idx="2014">
                  <c:v>1.3526259999999999</c:v>
                </c:pt>
                <c:pt idx="2015">
                  <c:v>1.244491</c:v>
                </c:pt>
                <c:pt idx="2016">
                  <c:v>1.3368439999999999</c:v>
                </c:pt>
                <c:pt idx="2017">
                  <c:v>1.546923</c:v>
                </c:pt>
                <c:pt idx="2018">
                  <c:v>1.8117049999999999</c:v>
                </c:pt>
                <c:pt idx="2019">
                  <c:v>1.6941619999999999</c:v>
                </c:pt>
                <c:pt idx="2020">
                  <c:v>1.4941409999999999</c:v>
                </c:pt>
                <c:pt idx="2021">
                  <c:v>1.4915229999999999</c:v>
                </c:pt>
                <c:pt idx="2022">
                  <c:v>1.4829030000000001</c:v>
                </c:pt>
                <c:pt idx="2023">
                  <c:v>1.452914</c:v>
                </c:pt>
                <c:pt idx="2024">
                  <c:v>1.4658089999999999</c:v>
                </c:pt>
                <c:pt idx="2025">
                  <c:v>1.457862</c:v>
                </c:pt>
                <c:pt idx="2026">
                  <c:v>1.4757310000000001</c:v>
                </c:pt>
                <c:pt idx="2027">
                  <c:v>1.596352</c:v>
                </c:pt>
                <c:pt idx="2028">
                  <c:v>1.6910690000000002</c:v>
                </c:pt>
                <c:pt idx="2029">
                  <c:v>1.559121</c:v>
                </c:pt>
                <c:pt idx="2030">
                  <c:v>1.559121</c:v>
                </c:pt>
                <c:pt idx="2031">
                  <c:v>1.4593320000000001</c:v>
                </c:pt>
                <c:pt idx="2032">
                  <c:v>1.5135779999999999</c:v>
                </c:pt>
                <c:pt idx="2033">
                  <c:v>1.4834620000000001</c:v>
                </c:pt>
                <c:pt idx="2034">
                  <c:v>1.4504489999999999</c:v>
                </c:pt>
                <c:pt idx="2035">
                  <c:v>1.447397</c:v>
                </c:pt>
                <c:pt idx="2036">
                  <c:v>1.4164749999999999</c:v>
                </c:pt>
                <c:pt idx="2037">
                  <c:v>1.387192</c:v>
                </c:pt>
                <c:pt idx="2038">
                  <c:v>1.3991769999999999</c:v>
                </c:pt>
                <c:pt idx="2039">
                  <c:v>1.391467</c:v>
                </c:pt>
                <c:pt idx="2040">
                  <c:v>1.3265819999999999</c:v>
                </c:pt>
                <c:pt idx="2041">
                  <c:v>1.266111</c:v>
                </c:pt>
                <c:pt idx="2042">
                  <c:v>1.2318549999999999</c:v>
                </c:pt>
                <c:pt idx="2043">
                  <c:v>1.290227</c:v>
                </c:pt>
                <c:pt idx="2044">
                  <c:v>1.241684</c:v>
                </c:pt>
                <c:pt idx="2045">
                  <c:v>1.2564379999999999</c:v>
                </c:pt>
                <c:pt idx="2046">
                  <c:v>1.2663</c:v>
                </c:pt>
                <c:pt idx="2047">
                  <c:v>1.249506</c:v>
                </c:pt>
                <c:pt idx="2048">
                  <c:v>1.210993</c:v>
                </c:pt>
                <c:pt idx="2049">
                  <c:v>1.188715</c:v>
                </c:pt>
                <c:pt idx="2050">
                  <c:v>1.177861</c:v>
                </c:pt>
                <c:pt idx="2051">
                  <c:v>1.130673</c:v>
                </c:pt>
                <c:pt idx="2052">
                  <c:v>1.1322859999999999</c:v>
                </c:pt>
                <c:pt idx="2053">
                  <c:v>1.14486</c:v>
                </c:pt>
                <c:pt idx="2054">
                  <c:v>1.134566</c:v>
                </c:pt>
                <c:pt idx="2055">
                  <c:v>1.1610940000000001</c:v>
                </c:pt>
                <c:pt idx="2056">
                  <c:v>1.168051</c:v>
                </c:pt>
                <c:pt idx="2057">
                  <c:v>1.1683080000000001</c:v>
                </c:pt>
                <c:pt idx="2058">
                  <c:v>1.1937310000000001</c:v>
                </c:pt>
                <c:pt idx="2059">
                  <c:v>1.184869</c:v>
                </c:pt>
                <c:pt idx="2060">
                  <c:v>1.171673</c:v>
                </c:pt>
                <c:pt idx="2061">
                  <c:v>1.106978</c:v>
                </c:pt>
                <c:pt idx="2062">
                  <c:v>1.129753</c:v>
                </c:pt>
                <c:pt idx="2063">
                  <c:v>1.1538710000000001</c:v>
                </c:pt>
                <c:pt idx="2064">
                  <c:v>1.2327710000000001</c:v>
                </c:pt>
                <c:pt idx="2065">
                  <c:v>1.270743</c:v>
                </c:pt>
                <c:pt idx="2066">
                  <c:v>1.2416339999999999</c:v>
                </c:pt>
                <c:pt idx="2067">
                  <c:v>1.2521119999999999</c:v>
                </c:pt>
                <c:pt idx="2068">
                  <c:v>1.288222</c:v>
                </c:pt>
                <c:pt idx="2069">
                  <c:v>1.3645499999999999</c:v>
                </c:pt>
                <c:pt idx="2070">
                  <c:v>1.39601</c:v>
                </c:pt>
                <c:pt idx="2071">
                  <c:v>1.3864620000000001</c:v>
                </c:pt>
                <c:pt idx="2072">
                  <c:v>1.299642</c:v>
                </c:pt>
                <c:pt idx="2073">
                  <c:v>1.2663310000000001</c:v>
                </c:pt>
                <c:pt idx="2074">
                  <c:v>1.2804470000000001</c:v>
                </c:pt>
                <c:pt idx="2075">
                  <c:v>1.2794449999999999</c:v>
                </c:pt>
                <c:pt idx="2076">
                  <c:v>1.2719940000000001</c:v>
                </c:pt>
                <c:pt idx="2077">
                  <c:v>1.3372090000000001</c:v>
                </c:pt>
                <c:pt idx="2078">
                  <c:v>1.3642780000000001</c:v>
                </c:pt>
                <c:pt idx="2079">
                  <c:v>1.344714</c:v>
                </c:pt>
                <c:pt idx="2080">
                  <c:v>1.342239</c:v>
                </c:pt>
              </c:numCache>
            </c:numRef>
          </c:val>
          <c:smooth val="0"/>
        </c:ser>
        <c:dLbls>
          <c:showLegendKey val="0"/>
          <c:showVal val="0"/>
          <c:showCatName val="0"/>
          <c:showSerName val="0"/>
          <c:showPercent val="0"/>
          <c:showBubbleSize val="0"/>
        </c:dLbls>
        <c:marker val="1"/>
        <c:smooth val="0"/>
        <c:axId val="133539712"/>
        <c:axId val="133541248"/>
      </c:lineChart>
      <c:dateAx>
        <c:axId val="133539712"/>
        <c:scaling>
          <c:orientation val="minMax"/>
          <c:min val="42736"/>
        </c:scaling>
        <c:delete val="0"/>
        <c:axPos val="b"/>
        <c:numFmt formatCode="[$-409]mmm\-yy;@"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3541248"/>
        <c:crosses val="autoZero"/>
        <c:auto val="1"/>
        <c:lblOffset val="100"/>
        <c:baseTimeUnit val="days"/>
        <c:majorUnit val="4"/>
        <c:majorTimeUnit val="months"/>
      </c:dateAx>
      <c:valAx>
        <c:axId val="133541248"/>
        <c:scaling>
          <c:orientation val="minMax"/>
          <c:max val="3.5"/>
          <c:min val="0"/>
        </c:scaling>
        <c:delete val="0"/>
        <c:axPos val="l"/>
        <c:majorGridlines>
          <c:spPr>
            <a:ln w="3175">
              <a:solidFill>
                <a:srgbClr val="CCCCCC"/>
              </a:solidFill>
              <a:prstDash val="solid"/>
            </a:ln>
          </c:spPr>
        </c:majorGridlines>
        <c:title>
          <c:tx>
            <c:rich>
              <a:bodyPr rot="0" vert="horz"/>
              <a:lstStyle/>
              <a:p>
                <a:pPr algn="ctr">
                  <a:defRPr sz="1000" b="0" i="0" u="none" strike="noStrike" baseline="0">
                    <a:solidFill>
                      <a:srgbClr val="000000"/>
                    </a:solidFill>
                    <a:latin typeface="Arial Narrow"/>
                    <a:ea typeface="Arial Narrow"/>
                    <a:cs typeface="Arial Narrow"/>
                  </a:defRPr>
                </a:pPr>
                <a:r>
                  <a:rPr lang="en-US"/>
                  <a:t>%</a:t>
                </a:r>
              </a:p>
            </c:rich>
          </c:tx>
          <c:layout>
            <c:manualLayout>
              <c:xMode val="edge"/>
              <c:yMode val="edge"/>
              <c:x val="1.5739300778670858E-2"/>
              <c:y val="3.9342643145216603E-3"/>
            </c:manualLayout>
          </c:layout>
          <c:overlay val="0"/>
          <c:spPr>
            <a:noFill/>
            <a:ln w="25400">
              <a:noFill/>
            </a:ln>
          </c:spPr>
        </c:title>
        <c:numFmt formatCode="0.0"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3539712"/>
        <c:crosses val="autoZero"/>
        <c:crossBetween val="between"/>
      </c:valAx>
      <c:spPr>
        <a:noFill/>
        <a:ln w="25400">
          <a:noFill/>
        </a:ln>
      </c:spPr>
    </c:plotArea>
    <c:legend>
      <c:legendPos val="r"/>
      <c:layout>
        <c:manualLayout>
          <c:xMode val="edge"/>
          <c:yMode val="edge"/>
          <c:x val="0.21621643448415101"/>
          <c:y val="0.85017421602787457"/>
          <c:w val="0.54262019742334711"/>
          <c:h val="7.6655052264808399E-2"/>
        </c:manualLayout>
      </c:layout>
      <c:overlay val="0"/>
      <c:spPr>
        <a:noFill/>
        <a:ln w="25400">
          <a:noFill/>
        </a:ln>
      </c:spPr>
      <c:txPr>
        <a:bodyPr/>
        <a:lstStyle/>
        <a:p>
          <a:pPr>
            <a:defRPr sz="965"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87668224829389"/>
          <c:y val="0.12940461014446197"/>
          <c:w val="0.85306207455962468"/>
          <c:h val="0.59858247655348817"/>
        </c:manualLayout>
      </c:layout>
      <c:lineChart>
        <c:grouping val="standard"/>
        <c:varyColors val="0"/>
        <c:ser>
          <c:idx val="0"/>
          <c:order val="0"/>
          <c:tx>
            <c:strRef>
              <c:f>Sheet1!$BJ$3</c:f>
              <c:strCache>
                <c:ptCount val="1"/>
                <c:pt idx="0">
                  <c:v>2-10 spread</c:v>
                </c:pt>
              </c:strCache>
            </c:strRef>
          </c:tx>
          <c:spPr>
            <a:ln w="25400">
              <a:solidFill>
                <a:srgbClr val="008080"/>
              </a:solidFill>
              <a:prstDash val="solid"/>
            </a:ln>
          </c:spPr>
          <c:marker>
            <c:symbol val="none"/>
          </c:marker>
          <c:cat>
            <c:numRef>
              <c:f>Sheet1!$AP$4:$AP$2090</c:f>
              <c:numCache>
                <c:formatCode>[$-409]d\-mmm;@</c:formatCode>
                <c:ptCount val="2087"/>
                <c:pt idx="0">
                  <c:v>40913</c:v>
                </c:pt>
                <c:pt idx="1">
                  <c:v>40914</c:v>
                </c:pt>
                <c:pt idx="2">
                  <c:v>40917</c:v>
                </c:pt>
                <c:pt idx="3">
                  <c:v>40918</c:v>
                </c:pt>
                <c:pt idx="4">
                  <c:v>40919</c:v>
                </c:pt>
                <c:pt idx="5">
                  <c:v>40920</c:v>
                </c:pt>
                <c:pt idx="6">
                  <c:v>40921</c:v>
                </c:pt>
                <c:pt idx="7">
                  <c:v>40924</c:v>
                </c:pt>
                <c:pt idx="8">
                  <c:v>40925</c:v>
                </c:pt>
                <c:pt idx="9">
                  <c:v>40926</c:v>
                </c:pt>
                <c:pt idx="10">
                  <c:v>40927</c:v>
                </c:pt>
                <c:pt idx="11">
                  <c:v>40928</c:v>
                </c:pt>
                <c:pt idx="12">
                  <c:v>40931</c:v>
                </c:pt>
                <c:pt idx="13">
                  <c:v>40932</c:v>
                </c:pt>
                <c:pt idx="14">
                  <c:v>40933</c:v>
                </c:pt>
                <c:pt idx="15">
                  <c:v>40934</c:v>
                </c:pt>
                <c:pt idx="16">
                  <c:v>40935</c:v>
                </c:pt>
                <c:pt idx="17">
                  <c:v>40938</c:v>
                </c:pt>
                <c:pt idx="18">
                  <c:v>40939</c:v>
                </c:pt>
                <c:pt idx="19">
                  <c:v>40940</c:v>
                </c:pt>
                <c:pt idx="20">
                  <c:v>40941</c:v>
                </c:pt>
                <c:pt idx="21">
                  <c:v>40942</c:v>
                </c:pt>
                <c:pt idx="22">
                  <c:v>40945</c:v>
                </c:pt>
                <c:pt idx="23">
                  <c:v>40946</c:v>
                </c:pt>
                <c:pt idx="24">
                  <c:v>40947</c:v>
                </c:pt>
                <c:pt idx="25">
                  <c:v>40948</c:v>
                </c:pt>
                <c:pt idx="26">
                  <c:v>40949</c:v>
                </c:pt>
                <c:pt idx="27">
                  <c:v>40952</c:v>
                </c:pt>
                <c:pt idx="28">
                  <c:v>40953</c:v>
                </c:pt>
                <c:pt idx="29">
                  <c:v>40954</c:v>
                </c:pt>
                <c:pt idx="30">
                  <c:v>40955</c:v>
                </c:pt>
                <c:pt idx="31">
                  <c:v>40956</c:v>
                </c:pt>
                <c:pt idx="32">
                  <c:v>40959</c:v>
                </c:pt>
                <c:pt idx="33">
                  <c:v>40960</c:v>
                </c:pt>
                <c:pt idx="34">
                  <c:v>40961</c:v>
                </c:pt>
                <c:pt idx="35">
                  <c:v>40962</c:v>
                </c:pt>
                <c:pt idx="36">
                  <c:v>40963</c:v>
                </c:pt>
                <c:pt idx="37">
                  <c:v>40966</c:v>
                </c:pt>
                <c:pt idx="38">
                  <c:v>40967</c:v>
                </c:pt>
                <c:pt idx="39">
                  <c:v>40968</c:v>
                </c:pt>
                <c:pt idx="40">
                  <c:v>40969</c:v>
                </c:pt>
                <c:pt idx="41">
                  <c:v>40970</c:v>
                </c:pt>
                <c:pt idx="42">
                  <c:v>40973</c:v>
                </c:pt>
                <c:pt idx="43">
                  <c:v>40974</c:v>
                </c:pt>
                <c:pt idx="44">
                  <c:v>40976</c:v>
                </c:pt>
                <c:pt idx="45">
                  <c:v>40977</c:v>
                </c:pt>
                <c:pt idx="46">
                  <c:v>40980</c:v>
                </c:pt>
                <c:pt idx="47">
                  <c:v>40981</c:v>
                </c:pt>
                <c:pt idx="48">
                  <c:v>40982</c:v>
                </c:pt>
                <c:pt idx="49">
                  <c:v>40983</c:v>
                </c:pt>
                <c:pt idx="50">
                  <c:v>40984</c:v>
                </c:pt>
                <c:pt idx="51">
                  <c:v>40987</c:v>
                </c:pt>
                <c:pt idx="52">
                  <c:v>40988</c:v>
                </c:pt>
                <c:pt idx="53">
                  <c:v>40989</c:v>
                </c:pt>
                <c:pt idx="54">
                  <c:v>40990</c:v>
                </c:pt>
                <c:pt idx="55">
                  <c:v>40991</c:v>
                </c:pt>
                <c:pt idx="56">
                  <c:v>40994</c:v>
                </c:pt>
                <c:pt idx="57">
                  <c:v>40995</c:v>
                </c:pt>
                <c:pt idx="58">
                  <c:v>40996</c:v>
                </c:pt>
                <c:pt idx="59">
                  <c:v>40997</c:v>
                </c:pt>
                <c:pt idx="60">
                  <c:v>40998</c:v>
                </c:pt>
                <c:pt idx="61">
                  <c:v>41001</c:v>
                </c:pt>
                <c:pt idx="62">
                  <c:v>41002</c:v>
                </c:pt>
                <c:pt idx="63">
                  <c:v>41003</c:v>
                </c:pt>
                <c:pt idx="64">
                  <c:v>41004</c:v>
                </c:pt>
                <c:pt idx="65">
                  <c:v>41009</c:v>
                </c:pt>
                <c:pt idx="66">
                  <c:v>41010</c:v>
                </c:pt>
                <c:pt idx="67">
                  <c:v>41011</c:v>
                </c:pt>
                <c:pt idx="68">
                  <c:v>41016</c:v>
                </c:pt>
                <c:pt idx="69">
                  <c:v>41017</c:v>
                </c:pt>
                <c:pt idx="70">
                  <c:v>41018</c:v>
                </c:pt>
                <c:pt idx="71">
                  <c:v>41019</c:v>
                </c:pt>
                <c:pt idx="72">
                  <c:v>41022</c:v>
                </c:pt>
                <c:pt idx="73">
                  <c:v>41023</c:v>
                </c:pt>
                <c:pt idx="74">
                  <c:v>41024</c:v>
                </c:pt>
                <c:pt idx="75">
                  <c:v>41025</c:v>
                </c:pt>
                <c:pt idx="76">
                  <c:v>41026</c:v>
                </c:pt>
                <c:pt idx="77">
                  <c:v>41029</c:v>
                </c:pt>
                <c:pt idx="78">
                  <c:v>41031</c:v>
                </c:pt>
                <c:pt idx="79">
                  <c:v>41032</c:v>
                </c:pt>
                <c:pt idx="80">
                  <c:v>41033</c:v>
                </c:pt>
                <c:pt idx="81">
                  <c:v>41037</c:v>
                </c:pt>
                <c:pt idx="82">
                  <c:v>41038</c:v>
                </c:pt>
                <c:pt idx="83">
                  <c:v>41039</c:v>
                </c:pt>
                <c:pt idx="84">
                  <c:v>41040</c:v>
                </c:pt>
                <c:pt idx="85">
                  <c:v>41043</c:v>
                </c:pt>
                <c:pt idx="86">
                  <c:v>41044</c:v>
                </c:pt>
                <c:pt idx="87">
                  <c:v>41045</c:v>
                </c:pt>
                <c:pt idx="88">
                  <c:v>41046</c:v>
                </c:pt>
                <c:pt idx="89">
                  <c:v>41047</c:v>
                </c:pt>
                <c:pt idx="90">
                  <c:v>41050</c:v>
                </c:pt>
                <c:pt idx="91">
                  <c:v>41051</c:v>
                </c:pt>
                <c:pt idx="92">
                  <c:v>41052</c:v>
                </c:pt>
                <c:pt idx="93">
                  <c:v>41053</c:v>
                </c:pt>
                <c:pt idx="94">
                  <c:v>41054</c:v>
                </c:pt>
                <c:pt idx="95">
                  <c:v>41057</c:v>
                </c:pt>
                <c:pt idx="96">
                  <c:v>41058</c:v>
                </c:pt>
                <c:pt idx="97">
                  <c:v>41059</c:v>
                </c:pt>
                <c:pt idx="98">
                  <c:v>41060</c:v>
                </c:pt>
                <c:pt idx="99">
                  <c:v>41061</c:v>
                </c:pt>
                <c:pt idx="100">
                  <c:v>41065</c:v>
                </c:pt>
                <c:pt idx="101">
                  <c:v>41066</c:v>
                </c:pt>
                <c:pt idx="102">
                  <c:v>41067</c:v>
                </c:pt>
                <c:pt idx="103">
                  <c:v>41068</c:v>
                </c:pt>
                <c:pt idx="104">
                  <c:v>41071</c:v>
                </c:pt>
                <c:pt idx="105">
                  <c:v>41072</c:v>
                </c:pt>
                <c:pt idx="106">
                  <c:v>41073</c:v>
                </c:pt>
                <c:pt idx="107">
                  <c:v>41074</c:v>
                </c:pt>
                <c:pt idx="108">
                  <c:v>41075</c:v>
                </c:pt>
                <c:pt idx="109">
                  <c:v>41078</c:v>
                </c:pt>
                <c:pt idx="110">
                  <c:v>41079</c:v>
                </c:pt>
                <c:pt idx="111">
                  <c:v>41080</c:v>
                </c:pt>
                <c:pt idx="112">
                  <c:v>41081</c:v>
                </c:pt>
                <c:pt idx="113">
                  <c:v>41082</c:v>
                </c:pt>
                <c:pt idx="114">
                  <c:v>41085</c:v>
                </c:pt>
                <c:pt idx="115">
                  <c:v>41086</c:v>
                </c:pt>
                <c:pt idx="116">
                  <c:v>41087</c:v>
                </c:pt>
                <c:pt idx="117">
                  <c:v>41088</c:v>
                </c:pt>
                <c:pt idx="118">
                  <c:v>41089</c:v>
                </c:pt>
                <c:pt idx="119">
                  <c:v>41092</c:v>
                </c:pt>
                <c:pt idx="120">
                  <c:v>41093</c:v>
                </c:pt>
                <c:pt idx="121">
                  <c:v>41094</c:v>
                </c:pt>
                <c:pt idx="122">
                  <c:v>41095</c:v>
                </c:pt>
                <c:pt idx="123">
                  <c:v>41096</c:v>
                </c:pt>
                <c:pt idx="124">
                  <c:v>41099</c:v>
                </c:pt>
                <c:pt idx="125">
                  <c:v>41100</c:v>
                </c:pt>
                <c:pt idx="126">
                  <c:v>41101</c:v>
                </c:pt>
                <c:pt idx="127">
                  <c:v>41102</c:v>
                </c:pt>
                <c:pt idx="128">
                  <c:v>41103</c:v>
                </c:pt>
                <c:pt idx="129">
                  <c:v>41106</c:v>
                </c:pt>
                <c:pt idx="130">
                  <c:v>41107</c:v>
                </c:pt>
                <c:pt idx="131">
                  <c:v>41108</c:v>
                </c:pt>
                <c:pt idx="132">
                  <c:v>41109</c:v>
                </c:pt>
                <c:pt idx="133">
                  <c:v>41110</c:v>
                </c:pt>
                <c:pt idx="134">
                  <c:v>41113</c:v>
                </c:pt>
                <c:pt idx="135">
                  <c:v>41114</c:v>
                </c:pt>
                <c:pt idx="136">
                  <c:v>41115</c:v>
                </c:pt>
                <c:pt idx="137">
                  <c:v>41116</c:v>
                </c:pt>
                <c:pt idx="138">
                  <c:v>41117</c:v>
                </c:pt>
                <c:pt idx="139">
                  <c:v>41120</c:v>
                </c:pt>
                <c:pt idx="140">
                  <c:v>41121</c:v>
                </c:pt>
                <c:pt idx="141">
                  <c:v>41122</c:v>
                </c:pt>
                <c:pt idx="142">
                  <c:v>41124</c:v>
                </c:pt>
                <c:pt idx="143">
                  <c:v>41127</c:v>
                </c:pt>
                <c:pt idx="144">
                  <c:v>41128</c:v>
                </c:pt>
                <c:pt idx="145">
                  <c:v>41129</c:v>
                </c:pt>
                <c:pt idx="146">
                  <c:v>41130</c:v>
                </c:pt>
                <c:pt idx="147">
                  <c:v>41131</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pt idx="181">
                  <c:v>41180</c:v>
                </c:pt>
                <c:pt idx="182">
                  <c:v>41183</c:v>
                </c:pt>
                <c:pt idx="183">
                  <c:v>41184</c:v>
                </c:pt>
                <c:pt idx="184">
                  <c:v>41185</c:v>
                </c:pt>
                <c:pt idx="185">
                  <c:v>41186</c:v>
                </c:pt>
                <c:pt idx="186">
                  <c:v>41187</c:v>
                </c:pt>
                <c:pt idx="187">
                  <c:v>41190</c:v>
                </c:pt>
                <c:pt idx="188">
                  <c:v>41191</c:v>
                </c:pt>
                <c:pt idx="189">
                  <c:v>41192</c:v>
                </c:pt>
                <c:pt idx="190">
                  <c:v>41193</c:v>
                </c:pt>
                <c:pt idx="191">
                  <c:v>41194</c:v>
                </c:pt>
                <c:pt idx="192">
                  <c:v>41197</c:v>
                </c:pt>
                <c:pt idx="193">
                  <c:v>41198</c:v>
                </c:pt>
                <c:pt idx="194">
                  <c:v>41199</c:v>
                </c:pt>
                <c:pt idx="195">
                  <c:v>41200</c:v>
                </c:pt>
                <c:pt idx="196">
                  <c:v>41201</c:v>
                </c:pt>
                <c:pt idx="197">
                  <c:v>41204</c:v>
                </c:pt>
                <c:pt idx="198">
                  <c:v>41206</c:v>
                </c:pt>
                <c:pt idx="199">
                  <c:v>41207</c:v>
                </c:pt>
                <c:pt idx="200">
                  <c:v>41208</c:v>
                </c:pt>
                <c:pt idx="201">
                  <c:v>41211</c:v>
                </c:pt>
                <c:pt idx="202">
                  <c:v>41212</c:v>
                </c:pt>
                <c:pt idx="203">
                  <c:v>41213</c:v>
                </c:pt>
                <c:pt idx="204">
                  <c:v>41214</c:v>
                </c:pt>
                <c:pt idx="205">
                  <c:v>41215</c:v>
                </c:pt>
                <c:pt idx="206">
                  <c:v>41218</c:v>
                </c:pt>
                <c:pt idx="207">
                  <c:v>41219</c:v>
                </c:pt>
                <c:pt idx="208">
                  <c:v>41220</c:v>
                </c:pt>
                <c:pt idx="209">
                  <c:v>41221</c:v>
                </c:pt>
                <c:pt idx="210">
                  <c:v>41222</c:v>
                </c:pt>
                <c:pt idx="211">
                  <c:v>41225</c:v>
                </c:pt>
                <c:pt idx="212">
                  <c:v>41226</c:v>
                </c:pt>
                <c:pt idx="213">
                  <c:v>41227</c:v>
                </c:pt>
                <c:pt idx="214">
                  <c:v>41228</c:v>
                </c:pt>
                <c:pt idx="215">
                  <c:v>41229</c:v>
                </c:pt>
                <c:pt idx="216">
                  <c:v>41232</c:v>
                </c:pt>
                <c:pt idx="217">
                  <c:v>41233</c:v>
                </c:pt>
                <c:pt idx="218">
                  <c:v>41234</c:v>
                </c:pt>
                <c:pt idx="219">
                  <c:v>41235</c:v>
                </c:pt>
                <c:pt idx="220">
                  <c:v>41236</c:v>
                </c:pt>
                <c:pt idx="221">
                  <c:v>41239</c:v>
                </c:pt>
                <c:pt idx="222">
                  <c:v>41240</c:v>
                </c:pt>
                <c:pt idx="223">
                  <c:v>41241</c:v>
                </c:pt>
                <c:pt idx="224">
                  <c:v>41242</c:v>
                </c:pt>
                <c:pt idx="225">
                  <c:v>41243</c:v>
                </c:pt>
                <c:pt idx="226">
                  <c:v>41246</c:v>
                </c:pt>
                <c:pt idx="227">
                  <c:v>41247</c:v>
                </c:pt>
                <c:pt idx="228">
                  <c:v>41249</c:v>
                </c:pt>
                <c:pt idx="229">
                  <c:v>41250</c:v>
                </c:pt>
                <c:pt idx="230">
                  <c:v>41254</c:v>
                </c:pt>
                <c:pt idx="231">
                  <c:v>41255</c:v>
                </c:pt>
                <c:pt idx="232">
                  <c:v>41256</c:v>
                </c:pt>
                <c:pt idx="233">
                  <c:v>41257</c:v>
                </c:pt>
                <c:pt idx="234">
                  <c:v>41260</c:v>
                </c:pt>
                <c:pt idx="235">
                  <c:v>41261</c:v>
                </c:pt>
                <c:pt idx="236">
                  <c:v>41262</c:v>
                </c:pt>
                <c:pt idx="237">
                  <c:v>41263</c:v>
                </c:pt>
                <c:pt idx="238">
                  <c:v>41264</c:v>
                </c:pt>
                <c:pt idx="239">
                  <c:v>41267</c:v>
                </c:pt>
                <c:pt idx="240">
                  <c:v>41268</c:v>
                </c:pt>
                <c:pt idx="241">
                  <c:v>41269</c:v>
                </c:pt>
                <c:pt idx="242">
                  <c:v>41270</c:v>
                </c:pt>
                <c:pt idx="243">
                  <c:v>41271</c:v>
                </c:pt>
                <c:pt idx="244">
                  <c:v>41276</c:v>
                </c:pt>
                <c:pt idx="245">
                  <c:v>41277</c:v>
                </c:pt>
                <c:pt idx="246">
                  <c:v>41278</c:v>
                </c:pt>
                <c:pt idx="247">
                  <c:v>41281</c:v>
                </c:pt>
                <c:pt idx="248">
                  <c:v>41282</c:v>
                </c:pt>
                <c:pt idx="249">
                  <c:v>41283</c:v>
                </c:pt>
                <c:pt idx="250">
                  <c:v>41284</c:v>
                </c:pt>
                <c:pt idx="251">
                  <c:v>41285</c:v>
                </c:pt>
                <c:pt idx="252">
                  <c:v>41288</c:v>
                </c:pt>
                <c:pt idx="253">
                  <c:v>41289</c:v>
                </c:pt>
                <c:pt idx="254">
                  <c:v>41290</c:v>
                </c:pt>
                <c:pt idx="255">
                  <c:v>41291</c:v>
                </c:pt>
                <c:pt idx="256">
                  <c:v>41292</c:v>
                </c:pt>
                <c:pt idx="257">
                  <c:v>41295</c:v>
                </c:pt>
                <c:pt idx="258">
                  <c:v>41296</c:v>
                </c:pt>
                <c:pt idx="259">
                  <c:v>41297</c:v>
                </c:pt>
                <c:pt idx="260">
                  <c:v>41298</c:v>
                </c:pt>
                <c:pt idx="261">
                  <c:v>41299</c:v>
                </c:pt>
                <c:pt idx="262">
                  <c:v>41302</c:v>
                </c:pt>
                <c:pt idx="263">
                  <c:v>41303</c:v>
                </c:pt>
                <c:pt idx="264">
                  <c:v>41304</c:v>
                </c:pt>
                <c:pt idx="265">
                  <c:v>41305</c:v>
                </c:pt>
                <c:pt idx="266">
                  <c:v>41306</c:v>
                </c:pt>
                <c:pt idx="267">
                  <c:v>41309</c:v>
                </c:pt>
                <c:pt idx="268">
                  <c:v>41310</c:v>
                </c:pt>
                <c:pt idx="269">
                  <c:v>41311</c:v>
                </c:pt>
                <c:pt idx="270">
                  <c:v>41312</c:v>
                </c:pt>
                <c:pt idx="271">
                  <c:v>41313</c:v>
                </c:pt>
                <c:pt idx="272">
                  <c:v>41316</c:v>
                </c:pt>
                <c:pt idx="273">
                  <c:v>41317</c:v>
                </c:pt>
                <c:pt idx="274">
                  <c:v>41318</c:v>
                </c:pt>
                <c:pt idx="275">
                  <c:v>41319</c:v>
                </c:pt>
                <c:pt idx="276">
                  <c:v>41320</c:v>
                </c:pt>
                <c:pt idx="277">
                  <c:v>41323</c:v>
                </c:pt>
                <c:pt idx="278">
                  <c:v>41324</c:v>
                </c:pt>
                <c:pt idx="279">
                  <c:v>41325</c:v>
                </c:pt>
                <c:pt idx="280">
                  <c:v>41326</c:v>
                </c:pt>
                <c:pt idx="281">
                  <c:v>41327</c:v>
                </c:pt>
                <c:pt idx="282">
                  <c:v>41331</c:v>
                </c:pt>
                <c:pt idx="283">
                  <c:v>41332</c:v>
                </c:pt>
                <c:pt idx="284">
                  <c:v>41333</c:v>
                </c:pt>
                <c:pt idx="285">
                  <c:v>41334</c:v>
                </c:pt>
                <c:pt idx="286">
                  <c:v>41337</c:v>
                </c:pt>
                <c:pt idx="287">
                  <c:v>41338</c:v>
                </c:pt>
                <c:pt idx="288">
                  <c:v>41339</c:v>
                </c:pt>
                <c:pt idx="289">
                  <c:v>41340</c:v>
                </c:pt>
                <c:pt idx="290">
                  <c:v>41341</c:v>
                </c:pt>
                <c:pt idx="291">
                  <c:v>41344</c:v>
                </c:pt>
                <c:pt idx="292">
                  <c:v>41345</c:v>
                </c:pt>
                <c:pt idx="293">
                  <c:v>41346</c:v>
                </c:pt>
                <c:pt idx="294">
                  <c:v>41347</c:v>
                </c:pt>
                <c:pt idx="295">
                  <c:v>41348</c:v>
                </c:pt>
                <c:pt idx="296">
                  <c:v>41351</c:v>
                </c:pt>
                <c:pt idx="297">
                  <c:v>41352</c:v>
                </c:pt>
                <c:pt idx="298">
                  <c:v>41353</c:v>
                </c:pt>
                <c:pt idx="299">
                  <c:v>41354</c:v>
                </c:pt>
                <c:pt idx="300">
                  <c:v>41355</c:v>
                </c:pt>
                <c:pt idx="301">
                  <c:v>41358</c:v>
                </c:pt>
                <c:pt idx="302">
                  <c:v>41359</c:v>
                </c:pt>
                <c:pt idx="303">
                  <c:v>41360</c:v>
                </c:pt>
                <c:pt idx="304">
                  <c:v>41361</c:v>
                </c:pt>
                <c:pt idx="305">
                  <c:v>41362</c:v>
                </c:pt>
                <c:pt idx="306">
                  <c:v>41365</c:v>
                </c:pt>
                <c:pt idx="307">
                  <c:v>41366</c:v>
                </c:pt>
                <c:pt idx="308">
                  <c:v>41367</c:v>
                </c:pt>
                <c:pt idx="309">
                  <c:v>41368</c:v>
                </c:pt>
                <c:pt idx="310">
                  <c:v>41369</c:v>
                </c:pt>
                <c:pt idx="311">
                  <c:v>41373</c:v>
                </c:pt>
                <c:pt idx="312">
                  <c:v>41374</c:v>
                </c:pt>
                <c:pt idx="313">
                  <c:v>41375</c:v>
                </c:pt>
                <c:pt idx="314">
                  <c:v>41376</c:v>
                </c:pt>
                <c:pt idx="315">
                  <c:v>41381</c:v>
                </c:pt>
                <c:pt idx="316">
                  <c:v>41382</c:v>
                </c:pt>
                <c:pt idx="317">
                  <c:v>41383</c:v>
                </c:pt>
                <c:pt idx="318">
                  <c:v>41386</c:v>
                </c:pt>
                <c:pt idx="319">
                  <c:v>41387</c:v>
                </c:pt>
                <c:pt idx="320">
                  <c:v>41388</c:v>
                </c:pt>
                <c:pt idx="321">
                  <c:v>41389</c:v>
                </c:pt>
                <c:pt idx="322">
                  <c:v>41390</c:v>
                </c:pt>
                <c:pt idx="323">
                  <c:v>41393</c:v>
                </c:pt>
                <c:pt idx="324">
                  <c:v>41394</c:v>
                </c:pt>
                <c:pt idx="325">
                  <c:v>41396</c:v>
                </c:pt>
                <c:pt idx="326">
                  <c:v>41397</c:v>
                </c:pt>
                <c:pt idx="327">
                  <c:v>41401</c:v>
                </c:pt>
                <c:pt idx="328">
                  <c:v>41402</c:v>
                </c:pt>
                <c:pt idx="329">
                  <c:v>41403</c:v>
                </c:pt>
                <c:pt idx="330">
                  <c:v>41404</c:v>
                </c:pt>
                <c:pt idx="331">
                  <c:v>41407</c:v>
                </c:pt>
                <c:pt idx="332">
                  <c:v>41408</c:v>
                </c:pt>
                <c:pt idx="333">
                  <c:v>41409</c:v>
                </c:pt>
                <c:pt idx="334">
                  <c:v>41410</c:v>
                </c:pt>
                <c:pt idx="335">
                  <c:v>41411</c:v>
                </c:pt>
                <c:pt idx="336">
                  <c:v>41414</c:v>
                </c:pt>
                <c:pt idx="337">
                  <c:v>41415</c:v>
                </c:pt>
                <c:pt idx="338">
                  <c:v>41416</c:v>
                </c:pt>
                <c:pt idx="339">
                  <c:v>41417</c:v>
                </c:pt>
                <c:pt idx="340">
                  <c:v>41421</c:v>
                </c:pt>
                <c:pt idx="341">
                  <c:v>41422</c:v>
                </c:pt>
                <c:pt idx="342">
                  <c:v>41423</c:v>
                </c:pt>
                <c:pt idx="343">
                  <c:v>41424</c:v>
                </c:pt>
                <c:pt idx="344">
                  <c:v>41425</c:v>
                </c:pt>
                <c:pt idx="345">
                  <c:v>41428</c:v>
                </c:pt>
                <c:pt idx="346">
                  <c:v>41429</c:v>
                </c:pt>
                <c:pt idx="347">
                  <c:v>41430</c:v>
                </c:pt>
                <c:pt idx="348">
                  <c:v>41431</c:v>
                </c:pt>
                <c:pt idx="349">
                  <c:v>41432</c:v>
                </c:pt>
                <c:pt idx="350">
                  <c:v>41435</c:v>
                </c:pt>
                <c:pt idx="351">
                  <c:v>41436</c:v>
                </c:pt>
                <c:pt idx="352">
                  <c:v>41437</c:v>
                </c:pt>
                <c:pt idx="353">
                  <c:v>41438</c:v>
                </c:pt>
                <c:pt idx="354">
                  <c:v>41439</c:v>
                </c:pt>
                <c:pt idx="355">
                  <c:v>41442</c:v>
                </c:pt>
                <c:pt idx="356">
                  <c:v>41443</c:v>
                </c:pt>
                <c:pt idx="357">
                  <c:v>41444</c:v>
                </c:pt>
                <c:pt idx="358">
                  <c:v>41445</c:v>
                </c:pt>
                <c:pt idx="359">
                  <c:v>41446</c:v>
                </c:pt>
                <c:pt idx="360">
                  <c:v>41449</c:v>
                </c:pt>
                <c:pt idx="361">
                  <c:v>41450</c:v>
                </c:pt>
                <c:pt idx="362">
                  <c:v>41451</c:v>
                </c:pt>
                <c:pt idx="363">
                  <c:v>41452</c:v>
                </c:pt>
                <c:pt idx="364">
                  <c:v>41453</c:v>
                </c:pt>
                <c:pt idx="365">
                  <c:v>41457</c:v>
                </c:pt>
                <c:pt idx="366">
                  <c:v>41458</c:v>
                </c:pt>
                <c:pt idx="367">
                  <c:v>41459</c:v>
                </c:pt>
                <c:pt idx="368">
                  <c:v>41460</c:v>
                </c:pt>
                <c:pt idx="369">
                  <c:v>41463</c:v>
                </c:pt>
                <c:pt idx="370">
                  <c:v>41464</c:v>
                </c:pt>
                <c:pt idx="371">
                  <c:v>41465</c:v>
                </c:pt>
                <c:pt idx="372">
                  <c:v>41466</c:v>
                </c:pt>
                <c:pt idx="373">
                  <c:v>41467</c:v>
                </c:pt>
                <c:pt idx="374">
                  <c:v>41470</c:v>
                </c:pt>
                <c:pt idx="375">
                  <c:v>41471</c:v>
                </c:pt>
                <c:pt idx="376">
                  <c:v>41472</c:v>
                </c:pt>
                <c:pt idx="377">
                  <c:v>41473</c:v>
                </c:pt>
                <c:pt idx="378">
                  <c:v>41474</c:v>
                </c:pt>
                <c:pt idx="379">
                  <c:v>41478</c:v>
                </c:pt>
                <c:pt idx="380">
                  <c:v>41479</c:v>
                </c:pt>
                <c:pt idx="381">
                  <c:v>41480</c:v>
                </c:pt>
                <c:pt idx="382">
                  <c:v>41481</c:v>
                </c:pt>
                <c:pt idx="383">
                  <c:v>41484</c:v>
                </c:pt>
                <c:pt idx="384">
                  <c:v>41485</c:v>
                </c:pt>
                <c:pt idx="385">
                  <c:v>41486</c:v>
                </c:pt>
                <c:pt idx="386">
                  <c:v>41487</c:v>
                </c:pt>
                <c:pt idx="387">
                  <c:v>41488</c:v>
                </c:pt>
                <c:pt idx="388">
                  <c:v>41491</c:v>
                </c:pt>
                <c:pt idx="389">
                  <c:v>41492</c:v>
                </c:pt>
                <c:pt idx="390">
                  <c:v>41493</c:v>
                </c:pt>
                <c:pt idx="391">
                  <c:v>41494</c:v>
                </c:pt>
                <c:pt idx="392">
                  <c:v>41495</c:v>
                </c:pt>
                <c:pt idx="393">
                  <c:v>41499</c:v>
                </c:pt>
                <c:pt idx="394">
                  <c:v>41500</c:v>
                </c:pt>
                <c:pt idx="395">
                  <c:v>41501</c:v>
                </c:pt>
                <c:pt idx="396">
                  <c:v>41502</c:v>
                </c:pt>
                <c:pt idx="397">
                  <c:v>41505</c:v>
                </c:pt>
                <c:pt idx="398">
                  <c:v>41506</c:v>
                </c:pt>
                <c:pt idx="399">
                  <c:v>41507</c:v>
                </c:pt>
                <c:pt idx="400">
                  <c:v>41508</c:v>
                </c:pt>
                <c:pt idx="401">
                  <c:v>41509</c:v>
                </c:pt>
                <c:pt idx="402">
                  <c:v>41512</c:v>
                </c:pt>
                <c:pt idx="403">
                  <c:v>41513</c:v>
                </c:pt>
                <c:pt idx="404">
                  <c:v>41514</c:v>
                </c:pt>
                <c:pt idx="405">
                  <c:v>41515</c:v>
                </c:pt>
                <c:pt idx="406">
                  <c:v>41516</c:v>
                </c:pt>
                <c:pt idx="407">
                  <c:v>41519</c:v>
                </c:pt>
                <c:pt idx="408">
                  <c:v>41520</c:v>
                </c:pt>
                <c:pt idx="409">
                  <c:v>41521</c:v>
                </c:pt>
                <c:pt idx="410">
                  <c:v>41522</c:v>
                </c:pt>
                <c:pt idx="411">
                  <c:v>41523</c:v>
                </c:pt>
                <c:pt idx="412">
                  <c:v>41526</c:v>
                </c:pt>
                <c:pt idx="413">
                  <c:v>41527</c:v>
                </c:pt>
                <c:pt idx="414">
                  <c:v>41528</c:v>
                </c:pt>
                <c:pt idx="415">
                  <c:v>41529</c:v>
                </c:pt>
                <c:pt idx="416">
                  <c:v>41530</c:v>
                </c:pt>
                <c:pt idx="417">
                  <c:v>41533</c:v>
                </c:pt>
                <c:pt idx="418">
                  <c:v>41534</c:v>
                </c:pt>
                <c:pt idx="419">
                  <c:v>41535</c:v>
                </c:pt>
                <c:pt idx="420">
                  <c:v>41536</c:v>
                </c:pt>
                <c:pt idx="421">
                  <c:v>41537</c:v>
                </c:pt>
                <c:pt idx="422">
                  <c:v>41540</c:v>
                </c:pt>
                <c:pt idx="423">
                  <c:v>41541</c:v>
                </c:pt>
                <c:pt idx="424">
                  <c:v>41542</c:v>
                </c:pt>
                <c:pt idx="425">
                  <c:v>41543</c:v>
                </c:pt>
                <c:pt idx="426">
                  <c:v>41544</c:v>
                </c:pt>
                <c:pt idx="427">
                  <c:v>41547</c:v>
                </c:pt>
                <c:pt idx="428">
                  <c:v>41548</c:v>
                </c:pt>
                <c:pt idx="429">
                  <c:v>41549</c:v>
                </c:pt>
                <c:pt idx="430">
                  <c:v>41550</c:v>
                </c:pt>
                <c:pt idx="431">
                  <c:v>41551</c:v>
                </c:pt>
                <c:pt idx="432">
                  <c:v>41554</c:v>
                </c:pt>
                <c:pt idx="433">
                  <c:v>41555</c:v>
                </c:pt>
                <c:pt idx="434">
                  <c:v>41556</c:v>
                </c:pt>
                <c:pt idx="435">
                  <c:v>41557</c:v>
                </c:pt>
                <c:pt idx="436">
                  <c:v>41558</c:v>
                </c:pt>
                <c:pt idx="437">
                  <c:v>41561</c:v>
                </c:pt>
                <c:pt idx="438">
                  <c:v>41562</c:v>
                </c:pt>
                <c:pt idx="439">
                  <c:v>41563</c:v>
                </c:pt>
                <c:pt idx="440">
                  <c:v>41564</c:v>
                </c:pt>
                <c:pt idx="441">
                  <c:v>41565</c:v>
                </c:pt>
                <c:pt idx="442">
                  <c:v>41568</c:v>
                </c:pt>
                <c:pt idx="443">
                  <c:v>41569</c:v>
                </c:pt>
                <c:pt idx="444">
                  <c:v>41571</c:v>
                </c:pt>
                <c:pt idx="445">
                  <c:v>41572</c:v>
                </c:pt>
                <c:pt idx="446">
                  <c:v>41575</c:v>
                </c:pt>
                <c:pt idx="447">
                  <c:v>41576</c:v>
                </c:pt>
                <c:pt idx="448">
                  <c:v>41577</c:v>
                </c:pt>
                <c:pt idx="449">
                  <c:v>41578</c:v>
                </c:pt>
                <c:pt idx="450">
                  <c:v>41579</c:v>
                </c:pt>
                <c:pt idx="451">
                  <c:v>41582</c:v>
                </c:pt>
                <c:pt idx="452">
                  <c:v>41583</c:v>
                </c:pt>
                <c:pt idx="453">
                  <c:v>41584</c:v>
                </c:pt>
                <c:pt idx="454">
                  <c:v>41585</c:v>
                </c:pt>
                <c:pt idx="455">
                  <c:v>41586</c:v>
                </c:pt>
                <c:pt idx="456">
                  <c:v>41589</c:v>
                </c:pt>
                <c:pt idx="457">
                  <c:v>41590</c:v>
                </c:pt>
                <c:pt idx="458">
                  <c:v>41591</c:v>
                </c:pt>
                <c:pt idx="459">
                  <c:v>41592</c:v>
                </c:pt>
                <c:pt idx="460">
                  <c:v>41593</c:v>
                </c:pt>
                <c:pt idx="461">
                  <c:v>41596</c:v>
                </c:pt>
                <c:pt idx="462">
                  <c:v>41597</c:v>
                </c:pt>
                <c:pt idx="463">
                  <c:v>41598</c:v>
                </c:pt>
                <c:pt idx="464">
                  <c:v>41599</c:v>
                </c:pt>
                <c:pt idx="465">
                  <c:v>41600</c:v>
                </c:pt>
                <c:pt idx="466">
                  <c:v>41603</c:v>
                </c:pt>
                <c:pt idx="467">
                  <c:v>41604</c:v>
                </c:pt>
                <c:pt idx="468">
                  <c:v>41605</c:v>
                </c:pt>
                <c:pt idx="469">
                  <c:v>41606</c:v>
                </c:pt>
                <c:pt idx="470">
                  <c:v>41607</c:v>
                </c:pt>
                <c:pt idx="471">
                  <c:v>41610</c:v>
                </c:pt>
                <c:pt idx="472">
                  <c:v>41611</c:v>
                </c:pt>
                <c:pt idx="473">
                  <c:v>41612</c:v>
                </c:pt>
                <c:pt idx="474">
                  <c:v>41614</c:v>
                </c:pt>
                <c:pt idx="475">
                  <c:v>41617</c:v>
                </c:pt>
                <c:pt idx="476">
                  <c:v>41619</c:v>
                </c:pt>
                <c:pt idx="477">
                  <c:v>41620</c:v>
                </c:pt>
                <c:pt idx="478">
                  <c:v>41621</c:v>
                </c:pt>
                <c:pt idx="479">
                  <c:v>41624</c:v>
                </c:pt>
                <c:pt idx="480">
                  <c:v>41625</c:v>
                </c:pt>
                <c:pt idx="481">
                  <c:v>41626</c:v>
                </c:pt>
                <c:pt idx="482">
                  <c:v>41627</c:v>
                </c:pt>
                <c:pt idx="483">
                  <c:v>41628</c:v>
                </c:pt>
                <c:pt idx="484">
                  <c:v>41631</c:v>
                </c:pt>
                <c:pt idx="485">
                  <c:v>41632</c:v>
                </c:pt>
                <c:pt idx="486">
                  <c:v>41633</c:v>
                </c:pt>
                <c:pt idx="487">
                  <c:v>41634</c:v>
                </c:pt>
                <c:pt idx="488">
                  <c:v>41635</c:v>
                </c:pt>
                <c:pt idx="489">
                  <c:v>41641</c:v>
                </c:pt>
                <c:pt idx="490">
                  <c:v>41642</c:v>
                </c:pt>
                <c:pt idx="491">
                  <c:v>41645</c:v>
                </c:pt>
                <c:pt idx="492">
                  <c:v>41646</c:v>
                </c:pt>
                <c:pt idx="493">
                  <c:v>41647</c:v>
                </c:pt>
                <c:pt idx="494">
                  <c:v>41648</c:v>
                </c:pt>
                <c:pt idx="495">
                  <c:v>41649</c:v>
                </c:pt>
                <c:pt idx="496">
                  <c:v>41652</c:v>
                </c:pt>
                <c:pt idx="497">
                  <c:v>41653</c:v>
                </c:pt>
                <c:pt idx="498">
                  <c:v>41654</c:v>
                </c:pt>
                <c:pt idx="499">
                  <c:v>41655</c:v>
                </c:pt>
                <c:pt idx="500">
                  <c:v>41656</c:v>
                </c:pt>
                <c:pt idx="501">
                  <c:v>41659</c:v>
                </c:pt>
                <c:pt idx="502">
                  <c:v>41660</c:v>
                </c:pt>
                <c:pt idx="503">
                  <c:v>41661</c:v>
                </c:pt>
                <c:pt idx="504">
                  <c:v>41662</c:v>
                </c:pt>
                <c:pt idx="505">
                  <c:v>41663</c:v>
                </c:pt>
                <c:pt idx="506">
                  <c:v>41666</c:v>
                </c:pt>
                <c:pt idx="507">
                  <c:v>41667</c:v>
                </c:pt>
                <c:pt idx="508">
                  <c:v>41668</c:v>
                </c:pt>
                <c:pt idx="509">
                  <c:v>41669</c:v>
                </c:pt>
                <c:pt idx="510">
                  <c:v>41670</c:v>
                </c:pt>
                <c:pt idx="511">
                  <c:v>41673</c:v>
                </c:pt>
                <c:pt idx="512">
                  <c:v>41674</c:v>
                </c:pt>
                <c:pt idx="513">
                  <c:v>41675</c:v>
                </c:pt>
                <c:pt idx="514">
                  <c:v>41676</c:v>
                </c:pt>
                <c:pt idx="515">
                  <c:v>41677</c:v>
                </c:pt>
                <c:pt idx="516">
                  <c:v>41680</c:v>
                </c:pt>
                <c:pt idx="517">
                  <c:v>41681</c:v>
                </c:pt>
                <c:pt idx="518">
                  <c:v>41682</c:v>
                </c:pt>
                <c:pt idx="519">
                  <c:v>41683</c:v>
                </c:pt>
                <c:pt idx="520">
                  <c:v>41687</c:v>
                </c:pt>
                <c:pt idx="521">
                  <c:v>41688</c:v>
                </c:pt>
                <c:pt idx="522">
                  <c:v>41689</c:v>
                </c:pt>
                <c:pt idx="523">
                  <c:v>41690</c:v>
                </c:pt>
                <c:pt idx="524">
                  <c:v>41691</c:v>
                </c:pt>
                <c:pt idx="525">
                  <c:v>41694</c:v>
                </c:pt>
                <c:pt idx="526">
                  <c:v>41695</c:v>
                </c:pt>
                <c:pt idx="527">
                  <c:v>41696</c:v>
                </c:pt>
                <c:pt idx="528">
                  <c:v>41697</c:v>
                </c:pt>
                <c:pt idx="529">
                  <c:v>41698</c:v>
                </c:pt>
                <c:pt idx="530">
                  <c:v>41701</c:v>
                </c:pt>
                <c:pt idx="531">
                  <c:v>41702</c:v>
                </c:pt>
                <c:pt idx="532">
                  <c:v>41703</c:v>
                </c:pt>
                <c:pt idx="533">
                  <c:v>41704</c:v>
                </c:pt>
                <c:pt idx="534">
                  <c:v>41705</c:v>
                </c:pt>
                <c:pt idx="535">
                  <c:v>41708</c:v>
                </c:pt>
                <c:pt idx="536">
                  <c:v>41709</c:v>
                </c:pt>
                <c:pt idx="537">
                  <c:v>41710</c:v>
                </c:pt>
                <c:pt idx="538">
                  <c:v>41711</c:v>
                </c:pt>
                <c:pt idx="539">
                  <c:v>41712</c:v>
                </c:pt>
                <c:pt idx="540">
                  <c:v>41715</c:v>
                </c:pt>
                <c:pt idx="541">
                  <c:v>41716</c:v>
                </c:pt>
                <c:pt idx="542">
                  <c:v>41717</c:v>
                </c:pt>
                <c:pt idx="543">
                  <c:v>41718</c:v>
                </c:pt>
                <c:pt idx="544">
                  <c:v>41719</c:v>
                </c:pt>
                <c:pt idx="545">
                  <c:v>41722</c:v>
                </c:pt>
                <c:pt idx="546">
                  <c:v>41723</c:v>
                </c:pt>
                <c:pt idx="547">
                  <c:v>41724</c:v>
                </c:pt>
                <c:pt idx="548">
                  <c:v>41725</c:v>
                </c:pt>
                <c:pt idx="549">
                  <c:v>41726</c:v>
                </c:pt>
                <c:pt idx="550">
                  <c:v>41729</c:v>
                </c:pt>
                <c:pt idx="551">
                  <c:v>41730</c:v>
                </c:pt>
                <c:pt idx="552">
                  <c:v>41731</c:v>
                </c:pt>
                <c:pt idx="553">
                  <c:v>41732</c:v>
                </c:pt>
                <c:pt idx="554">
                  <c:v>41733</c:v>
                </c:pt>
                <c:pt idx="555">
                  <c:v>41737</c:v>
                </c:pt>
                <c:pt idx="556">
                  <c:v>41738</c:v>
                </c:pt>
                <c:pt idx="557">
                  <c:v>41739</c:v>
                </c:pt>
                <c:pt idx="558">
                  <c:v>41740</c:v>
                </c:pt>
                <c:pt idx="559">
                  <c:v>41745</c:v>
                </c:pt>
                <c:pt idx="560">
                  <c:v>41746</c:v>
                </c:pt>
                <c:pt idx="561">
                  <c:v>41747</c:v>
                </c:pt>
                <c:pt idx="562">
                  <c:v>41750</c:v>
                </c:pt>
                <c:pt idx="563">
                  <c:v>41751</c:v>
                </c:pt>
                <c:pt idx="564">
                  <c:v>41752</c:v>
                </c:pt>
                <c:pt idx="565">
                  <c:v>41753</c:v>
                </c:pt>
                <c:pt idx="566">
                  <c:v>41754</c:v>
                </c:pt>
                <c:pt idx="567">
                  <c:v>41757</c:v>
                </c:pt>
                <c:pt idx="568">
                  <c:v>41758</c:v>
                </c:pt>
                <c:pt idx="569">
                  <c:v>41759</c:v>
                </c:pt>
                <c:pt idx="570">
                  <c:v>41761</c:v>
                </c:pt>
                <c:pt idx="571">
                  <c:v>41765</c:v>
                </c:pt>
                <c:pt idx="572">
                  <c:v>41766</c:v>
                </c:pt>
                <c:pt idx="573">
                  <c:v>41767</c:v>
                </c:pt>
                <c:pt idx="574">
                  <c:v>41768</c:v>
                </c:pt>
                <c:pt idx="575">
                  <c:v>41771</c:v>
                </c:pt>
                <c:pt idx="576">
                  <c:v>41773</c:v>
                </c:pt>
                <c:pt idx="577">
                  <c:v>41774</c:v>
                </c:pt>
                <c:pt idx="578">
                  <c:v>41775</c:v>
                </c:pt>
                <c:pt idx="579">
                  <c:v>41778</c:v>
                </c:pt>
                <c:pt idx="580">
                  <c:v>41779</c:v>
                </c:pt>
                <c:pt idx="581">
                  <c:v>41780</c:v>
                </c:pt>
                <c:pt idx="582">
                  <c:v>41781</c:v>
                </c:pt>
                <c:pt idx="583">
                  <c:v>41782</c:v>
                </c:pt>
                <c:pt idx="584">
                  <c:v>41785</c:v>
                </c:pt>
                <c:pt idx="585">
                  <c:v>41786</c:v>
                </c:pt>
                <c:pt idx="586">
                  <c:v>41787</c:v>
                </c:pt>
                <c:pt idx="587">
                  <c:v>41788</c:v>
                </c:pt>
                <c:pt idx="588">
                  <c:v>41789</c:v>
                </c:pt>
                <c:pt idx="589">
                  <c:v>41792</c:v>
                </c:pt>
                <c:pt idx="590">
                  <c:v>41793</c:v>
                </c:pt>
                <c:pt idx="591">
                  <c:v>41794</c:v>
                </c:pt>
                <c:pt idx="592">
                  <c:v>41795</c:v>
                </c:pt>
                <c:pt idx="593">
                  <c:v>41796</c:v>
                </c:pt>
                <c:pt idx="594">
                  <c:v>41799</c:v>
                </c:pt>
                <c:pt idx="595">
                  <c:v>41800</c:v>
                </c:pt>
                <c:pt idx="596">
                  <c:v>41801</c:v>
                </c:pt>
                <c:pt idx="597">
                  <c:v>41802</c:v>
                </c:pt>
                <c:pt idx="598">
                  <c:v>41803</c:v>
                </c:pt>
                <c:pt idx="599">
                  <c:v>41806</c:v>
                </c:pt>
                <c:pt idx="600">
                  <c:v>41807</c:v>
                </c:pt>
                <c:pt idx="601">
                  <c:v>41808</c:v>
                </c:pt>
                <c:pt idx="602">
                  <c:v>41809</c:v>
                </c:pt>
                <c:pt idx="603">
                  <c:v>41810</c:v>
                </c:pt>
                <c:pt idx="604">
                  <c:v>41813</c:v>
                </c:pt>
                <c:pt idx="605">
                  <c:v>41814</c:v>
                </c:pt>
                <c:pt idx="606">
                  <c:v>41815</c:v>
                </c:pt>
                <c:pt idx="607">
                  <c:v>41816</c:v>
                </c:pt>
                <c:pt idx="608">
                  <c:v>41817</c:v>
                </c:pt>
                <c:pt idx="609">
                  <c:v>41820</c:v>
                </c:pt>
                <c:pt idx="610">
                  <c:v>41822</c:v>
                </c:pt>
                <c:pt idx="611">
                  <c:v>41823</c:v>
                </c:pt>
                <c:pt idx="612">
                  <c:v>41824</c:v>
                </c:pt>
                <c:pt idx="613">
                  <c:v>41827</c:v>
                </c:pt>
                <c:pt idx="614">
                  <c:v>41828</c:v>
                </c:pt>
                <c:pt idx="615">
                  <c:v>41829</c:v>
                </c:pt>
                <c:pt idx="616">
                  <c:v>41830</c:v>
                </c:pt>
                <c:pt idx="617">
                  <c:v>41834</c:v>
                </c:pt>
                <c:pt idx="618">
                  <c:v>41835</c:v>
                </c:pt>
                <c:pt idx="619">
                  <c:v>41836</c:v>
                </c:pt>
                <c:pt idx="620">
                  <c:v>41837</c:v>
                </c:pt>
                <c:pt idx="621">
                  <c:v>41838</c:v>
                </c:pt>
                <c:pt idx="622">
                  <c:v>41841</c:v>
                </c:pt>
                <c:pt idx="623">
                  <c:v>41842</c:v>
                </c:pt>
                <c:pt idx="624">
                  <c:v>41843</c:v>
                </c:pt>
                <c:pt idx="625">
                  <c:v>41844</c:v>
                </c:pt>
                <c:pt idx="626">
                  <c:v>41845</c:v>
                </c:pt>
                <c:pt idx="627">
                  <c:v>41848</c:v>
                </c:pt>
                <c:pt idx="628">
                  <c:v>41849</c:v>
                </c:pt>
                <c:pt idx="629">
                  <c:v>41850</c:v>
                </c:pt>
                <c:pt idx="630">
                  <c:v>41851</c:v>
                </c:pt>
                <c:pt idx="631">
                  <c:v>41852</c:v>
                </c:pt>
                <c:pt idx="632">
                  <c:v>41855</c:v>
                </c:pt>
                <c:pt idx="633">
                  <c:v>41856</c:v>
                </c:pt>
                <c:pt idx="634">
                  <c:v>41857</c:v>
                </c:pt>
                <c:pt idx="635">
                  <c:v>41858</c:v>
                </c:pt>
                <c:pt idx="636">
                  <c:v>41859</c:v>
                </c:pt>
                <c:pt idx="637">
                  <c:v>41864</c:v>
                </c:pt>
                <c:pt idx="638">
                  <c:v>41865</c:v>
                </c:pt>
                <c:pt idx="639">
                  <c:v>41866</c:v>
                </c:pt>
                <c:pt idx="640">
                  <c:v>41869</c:v>
                </c:pt>
                <c:pt idx="641">
                  <c:v>41870</c:v>
                </c:pt>
                <c:pt idx="642">
                  <c:v>41871</c:v>
                </c:pt>
                <c:pt idx="643">
                  <c:v>41872</c:v>
                </c:pt>
                <c:pt idx="644">
                  <c:v>41873</c:v>
                </c:pt>
                <c:pt idx="645">
                  <c:v>41876</c:v>
                </c:pt>
                <c:pt idx="646">
                  <c:v>41877</c:v>
                </c:pt>
                <c:pt idx="647">
                  <c:v>41878</c:v>
                </c:pt>
                <c:pt idx="648">
                  <c:v>41879</c:v>
                </c:pt>
                <c:pt idx="649">
                  <c:v>41880</c:v>
                </c:pt>
                <c:pt idx="650">
                  <c:v>41883</c:v>
                </c:pt>
                <c:pt idx="651">
                  <c:v>41884</c:v>
                </c:pt>
                <c:pt idx="652">
                  <c:v>41885</c:v>
                </c:pt>
                <c:pt idx="653">
                  <c:v>41886</c:v>
                </c:pt>
                <c:pt idx="654">
                  <c:v>41887</c:v>
                </c:pt>
                <c:pt idx="655">
                  <c:v>41890</c:v>
                </c:pt>
                <c:pt idx="656">
                  <c:v>41891</c:v>
                </c:pt>
                <c:pt idx="657">
                  <c:v>41892</c:v>
                </c:pt>
                <c:pt idx="658">
                  <c:v>41893</c:v>
                </c:pt>
                <c:pt idx="659">
                  <c:v>41894</c:v>
                </c:pt>
                <c:pt idx="660">
                  <c:v>41897</c:v>
                </c:pt>
                <c:pt idx="661">
                  <c:v>41898</c:v>
                </c:pt>
                <c:pt idx="662">
                  <c:v>41899</c:v>
                </c:pt>
                <c:pt idx="663">
                  <c:v>41900</c:v>
                </c:pt>
                <c:pt idx="664">
                  <c:v>41901</c:v>
                </c:pt>
                <c:pt idx="665">
                  <c:v>41904</c:v>
                </c:pt>
                <c:pt idx="666">
                  <c:v>41905</c:v>
                </c:pt>
                <c:pt idx="667">
                  <c:v>41906</c:v>
                </c:pt>
                <c:pt idx="668">
                  <c:v>41907</c:v>
                </c:pt>
                <c:pt idx="669">
                  <c:v>41908</c:v>
                </c:pt>
                <c:pt idx="670">
                  <c:v>41911</c:v>
                </c:pt>
                <c:pt idx="671">
                  <c:v>41912</c:v>
                </c:pt>
                <c:pt idx="672">
                  <c:v>41913</c:v>
                </c:pt>
                <c:pt idx="673">
                  <c:v>41914</c:v>
                </c:pt>
                <c:pt idx="674">
                  <c:v>41915</c:v>
                </c:pt>
                <c:pt idx="675">
                  <c:v>41918</c:v>
                </c:pt>
                <c:pt idx="676">
                  <c:v>41919</c:v>
                </c:pt>
                <c:pt idx="677">
                  <c:v>41920</c:v>
                </c:pt>
                <c:pt idx="678">
                  <c:v>41921</c:v>
                </c:pt>
                <c:pt idx="679">
                  <c:v>41922</c:v>
                </c:pt>
                <c:pt idx="680">
                  <c:v>41925</c:v>
                </c:pt>
                <c:pt idx="681">
                  <c:v>41926</c:v>
                </c:pt>
                <c:pt idx="682">
                  <c:v>41927</c:v>
                </c:pt>
                <c:pt idx="683">
                  <c:v>41928</c:v>
                </c:pt>
                <c:pt idx="684">
                  <c:v>41929</c:v>
                </c:pt>
                <c:pt idx="685">
                  <c:v>41932</c:v>
                </c:pt>
                <c:pt idx="686">
                  <c:v>41933</c:v>
                </c:pt>
                <c:pt idx="687">
                  <c:v>41934</c:v>
                </c:pt>
                <c:pt idx="688">
                  <c:v>41936</c:v>
                </c:pt>
                <c:pt idx="689">
                  <c:v>41939</c:v>
                </c:pt>
                <c:pt idx="690">
                  <c:v>41940</c:v>
                </c:pt>
                <c:pt idx="691">
                  <c:v>41941</c:v>
                </c:pt>
                <c:pt idx="692">
                  <c:v>41942</c:v>
                </c:pt>
                <c:pt idx="693">
                  <c:v>41943</c:v>
                </c:pt>
                <c:pt idx="694">
                  <c:v>41946</c:v>
                </c:pt>
                <c:pt idx="695">
                  <c:v>41947</c:v>
                </c:pt>
                <c:pt idx="696">
                  <c:v>41948</c:v>
                </c:pt>
                <c:pt idx="697">
                  <c:v>41949</c:v>
                </c:pt>
                <c:pt idx="698">
                  <c:v>41950</c:v>
                </c:pt>
                <c:pt idx="699">
                  <c:v>41953</c:v>
                </c:pt>
                <c:pt idx="700">
                  <c:v>41954</c:v>
                </c:pt>
                <c:pt idx="701">
                  <c:v>41955</c:v>
                </c:pt>
                <c:pt idx="702">
                  <c:v>41956</c:v>
                </c:pt>
                <c:pt idx="703">
                  <c:v>41957</c:v>
                </c:pt>
                <c:pt idx="704">
                  <c:v>41960</c:v>
                </c:pt>
                <c:pt idx="705">
                  <c:v>41961</c:v>
                </c:pt>
                <c:pt idx="706">
                  <c:v>41962</c:v>
                </c:pt>
                <c:pt idx="707">
                  <c:v>41963</c:v>
                </c:pt>
                <c:pt idx="708">
                  <c:v>41964</c:v>
                </c:pt>
                <c:pt idx="709">
                  <c:v>41967</c:v>
                </c:pt>
                <c:pt idx="710">
                  <c:v>41968</c:v>
                </c:pt>
                <c:pt idx="711">
                  <c:v>41969</c:v>
                </c:pt>
                <c:pt idx="712">
                  <c:v>41970</c:v>
                </c:pt>
                <c:pt idx="713">
                  <c:v>41971</c:v>
                </c:pt>
                <c:pt idx="714">
                  <c:v>41974</c:v>
                </c:pt>
                <c:pt idx="715">
                  <c:v>41975</c:v>
                </c:pt>
                <c:pt idx="716">
                  <c:v>41976</c:v>
                </c:pt>
                <c:pt idx="717">
                  <c:v>41977</c:v>
                </c:pt>
                <c:pt idx="718">
                  <c:v>41981</c:v>
                </c:pt>
                <c:pt idx="719">
                  <c:v>41982</c:v>
                </c:pt>
                <c:pt idx="720">
                  <c:v>41984</c:v>
                </c:pt>
                <c:pt idx="721">
                  <c:v>41985</c:v>
                </c:pt>
                <c:pt idx="722">
                  <c:v>41988</c:v>
                </c:pt>
                <c:pt idx="723">
                  <c:v>41989</c:v>
                </c:pt>
                <c:pt idx="724">
                  <c:v>41990</c:v>
                </c:pt>
                <c:pt idx="725">
                  <c:v>41991</c:v>
                </c:pt>
                <c:pt idx="726">
                  <c:v>41992</c:v>
                </c:pt>
                <c:pt idx="727">
                  <c:v>41995</c:v>
                </c:pt>
                <c:pt idx="728">
                  <c:v>41996</c:v>
                </c:pt>
                <c:pt idx="729">
                  <c:v>41997</c:v>
                </c:pt>
                <c:pt idx="730">
                  <c:v>41998</c:v>
                </c:pt>
                <c:pt idx="731">
                  <c:v>42002</c:v>
                </c:pt>
                <c:pt idx="732">
                  <c:v>42003</c:v>
                </c:pt>
                <c:pt idx="733">
                  <c:v>42009</c:v>
                </c:pt>
                <c:pt idx="734">
                  <c:v>42010</c:v>
                </c:pt>
                <c:pt idx="735">
                  <c:v>42011</c:v>
                </c:pt>
                <c:pt idx="736">
                  <c:v>42012</c:v>
                </c:pt>
                <c:pt idx="737">
                  <c:v>42013</c:v>
                </c:pt>
                <c:pt idx="738">
                  <c:v>42016</c:v>
                </c:pt>
                <c:pt idx="739">
                  <c:v>42017</c:v>
                </c:pt>
                <c:pt idx="740">
                  <c:v>42018</c:v>
                </c:pt>
                <c:pt idx="741">
                  <c:v>42019</c:v>
                </c:pt>
                <c:pt idx="742">
                  <c:v>42020</c:v>
                </c:pt>
                <c:pt idx="743">
                  <c:v>42023</c:v>
                </c:pt>
                <c:pt idx="744">
                  <c:v>42024</c:v>
                </c:pt>
                <c:pt idx="745">
                  <c:v>42025</c:v>
                </c:pt>
                <c:pt idx="746">
                  <c:v>42026</c:v>
                </c:pt>
                <c:pt idx="747">
                  <c:v>42027</c:v>
                </c:pt>
                <c:pt idx="748">
                  <c:v>42030</c:v>
                </c:pt>
                <c:pt idx="749">
                  <c:v>42031</c:v>
                </c:pt>
                <c:pt idx="750">
                  <c:v>42032</c:v>
                </c:pt>
                <c:pt idx="751">
                  <c:v>42033</c:v>
                </c:pt>
                <c:pt idx="752">
                  <c:v>42034</c:v>
                </c:pt>
                <c:pt idx="753">
                  <c:v>42037</c:v>
                </c:pt>
                <c:pt idx="754">
                  <c:v>42038</c:v>
                </c:pt>
                <c:pt idx="755">
                  <c:v>42039</c:v>
                </c:pt>
                <c:pt idx="756">
                  <c:v>42040</c:v>
                </c:pt>
                <c:pt idx="757">
                  <c:v>42041</c:v>
                </c:pt>
                <c:pt idx="758">
                  <c:v>42044</c:v>
                </c:pt>
                <c:pt idx="759">
                  <c:v>42045</c:v>
                </c:pt>
                <c:pt idx="760">
                  <c:v>42046</c:v>
                </c:pt>
                <c:pt idx="761">
                  <c:v>42047</c:v>
                </c:pt>
                <c:pt idx="762">
                  <c:v>42048</c:v>
                </c:pt>
                <c:pt idx="763">
                  <c:v>42051</c:v>
                </c:pt>
                <c:pt idx="764">
                  <c:v>42052</c:v>
                </c:pt>
                <c:pt idx="765">
                  <c:v>42053</c:v>
                </c:pt>
                <c:pt idx="766">
                  <c:v>42054</c:v>
                </c:pt>
                <c:pt idx="767">
                  <c:v>42055</c:v>
                </c:pt>
                <c:pt idx="768">
                  <c:v>42058</c:v>
                </c:pt>
                <c:pt idx="769">
                  <c:v>42059</c:v>
                </c:pt>
                <c:pt idx="770">
                  <c:v>42060</c:v>
                </c:pt>
                <c:pt idx="771">
                  <c:v>42061</c:v>
                </c:pt>
                <c:pt idx="772">
                  <c:v>42062</c:v>
                </c:pt>
                <c:pt idx="773">
                  <c:v>42065</c:v>
                </c:pt>
                <c:pt idx="774">
                  <c:v>42066</c:v>
                </c:pt>
                <c:pt idx="775">
                  <c:v>42068</c:v>
                </c:pt>
                <c:pt idx="776">
                  <c:v>42069</c:v>
                </c:pt>
                <c:pt idx="777">
                  <c:v>42072</c:v>
                </c:pt>
                <c:pt idx="778">
                  <c:v>42073</c:v>
                </c:pt>
                <c:pt idx="779" formatCode="dd/mm/yyyy">
                  <c:v>42074</c:v>
                </c:pt>
                <c:pt idx="780">
                  <c:v>42075</c:v>
                </c:pt>
                <c:pt idx="781">
                  <c:v>42076</c:v>
                </c:pt>
                <c:pt idx="782">
                  <c:v>42079</c:v>
                </c:pt>
                <c:pt idx="783">
                  <c:v>42080</c:v>
                </c:pt>
                <c:pt idx="784">
                  <c:v>42081</c:v>
                </c:pt>
                <c:pt idx="785">
                  <c:v>42082</c:v>
                </c:pt>
                <c:pt idx="786">
                  <c:v>42083</c:v>
                </c:pt>
                <c:pt idx="787">
                  <c:v>42086</c:v>
                </c:pt>
                <c:pt idx="788">
                  <c:v>42087</c:v>
                </c:pt>
                <c:pt idx="789">
                  <c:v>42088</c:v>
                </c:pt>
                <c:pt idx="790">
                  <c:v>42089</c:v>
                </c:pt>
                <c:pt idx="791">
                  <c:v>42090</c:v>
                </c:pt>
                <c:pt idx="792">
                  <c:v>42093</c:v>
                </c:pt>
                <c:pt idx="793">
                  <c:v>42094</c:v>
                </c:pt>
                <c:pt idx="794">
                  <c:v>42095</c:v>
                </c:pt>
                <c:pt idx="795">
                  <c:v>42096</c:v>
                </c:pt>
                <c:pt idx="796">
                  <c:v>42097</c:v>
                </c:pt>
                <c:pt idx="797">
                  <c:v>42101</c:v>
                </c:pt>
                <c:pt idx="798">
                  <c:v>42102</c:v>
                </c:pt>
                <c:pt idx="799">
                  <c:v>42103</c:v>
                </c:pt>
                <c:pt idx="800">
                  <c:v>42104</c:v>
                </c:pt>
                <c:pt idx="801">
                  <c:v>42110</c:v>
                </c:pt>
                <c:pt idx="802">
                  <c:v>42111</c:v>
                </c:pt>
                <c:pt idx="803">
                  <c:v>42114</c:v>
                </c:pt>
                <c:pt idx="804">
                  <c:v>42115</c:v>
                </c:pt>
                <c:pt idx="805">
                  <c:v>42116</c:v>
                </c:pt>
                <c:pt idx="806">
                  <c:v>42117</c:v>
                </c:pt>
                <c:pt idx="807">
                  <c:v>42118</c:v>
                </c:pt>
                <c:pt idx="808">
                  <c:v>42121</c:v>
                </c:pt>
                <c:pt idx="809">
                  <c:v>42122</c:v>
                </c:pt>
                <c:pt idx="810">
                  <c:v>42123</c:v>
                </c:pt>
                <c:pt idx="811">
                  <c:v>42124</c:v>
                </c:pt>
                <c:pt idx="812">
                  <c:v>42130</c:v>
                </c:pt>
                <c:pt idx="813">
                  <c:v>42131</c:v>
                </c:pt>
                <c:pt idx="814">
                  <c:v>42132</c:v>
                </c:pt>
                <c:pt idx="815">
                  <c:v>42135</c:v>
                </c:pt>
                <c:pt idx="816">
                  <c:v>42136</c:v>
                </c:pt>
                <c:pt idx="817">
                  <c:v>42137</c:v>
                </c:pt>
                <c:pt idx="818">
                  <c:v>42138</c:v>
                </c:pt>
                <c:pt idx="819">
                  <c:v>42139</c:v>
                </c:pt>
                <c:pt idx="820">
                  <c:v>42142</c:v>
                </c:pt>
                <c:pt idx="821">
                  <c:v>42143</c:v>
                </c:pt>
                <c:pt idx="822">
                  <c:v>42144</c:v>
                </c:pt>
                <c:pt idx="823">
                  <c:v>42145</c:v>
                </c:pt>
                <c:pt idx="824">
                  <c:v>42146</c:v>
                </c:pt>
                <c:pt idx="825">
                  <c:v>42149</c:v>
                </c:pt>
                <c:pt idx="826">
                  <c:v>42150</c:v>
                </c:pt>
                <c:pt idx="827">
                  <c:v>42151</c:v>
                </c:pt>
                <c:pt idx="828">
                  <c:v>42152</c:v>
                </c:pt>
                <c:pt idx="829">
                  <c:v>42153</c:v>
                </c:pt>
                <c:pt idx="830">
                  <c:v>42157</c:v>
                </c:pt>
                <c:pt idx="831">
                  <c:v>42158</c:v>
                </c:pt>
                <c:pt idx="832">
                  <c:v>42159</c:v>
                </c:pt>
                <c:pt idx="833">
                  <c:v>42160</c:v>
                </c:pt>
                <c:pt idx="834">
                  <c:v>42163</c:v>
                </c:pt>
                <c:pt idx="835">
                  <c:v>42164</c:v>
                </c:pt>
                <c:pt idx="836">
                  <c:v>42165</c:v>
                </c:pt>
                <c:pt idx="837">
                  <c:v>42166</c:v>
                </c:pt>
                <c:pt idx="838">
                  <c:v>42167</c:v>
                </c:pt>
                <c:pt idx="839">
                  <c:v>42170</c:v>
                </c:pt>
                <c:pt idx="840">
                  <c:v>42171</c:v>
                </c:pt>
                <c:pt idx="841">
                  <c:v>42172</c:v>
                </c:pt>
                <c:pt idx="842">
                  <c:v>42173</c:v>
                </c:pt>
                <c:pt idx="843">
                  <c:v>42174</c:v>
                </c:pt>
                <c:pt idx="844">
                  <c:v>42177</c:v>
                </c:pt>
                <c:pt idx="845">
                  <c:v>42178</c:v>
                </c:pt>
                <c:pt idx="846">
                  <c:v>42179</c:v>
                </c:pt>
                <c:pt idx="847">
                  <c:v>42180</c:v>
                </c:pt>
                <c:pt idx="848">
                  <c:v>42181</c:v>
                </c:pt>
                <c:pt idx="849">
                  <c:v>42184</c:v>
                </c:pt>
                <c:pt idx="850">
                  <c:v>42185</c:v>
                </c:pt>
                <c:pt idx="851">
                  <c:v>42187</c:v>
                </c:pt>
                <c:pt idx="852">
                  <c:v>42188</c:v>
                </c:pt>
                <c:pt idx="853">
                  <c:v>42191</c:v>
                </c:pt>
                <c:pt idx="854">
                  <c:v>42192</c:v>
                </c:pt>
                <c:pt idx="855">
                  <c:v>42193</c:v>
                </c:pt>
                <c:pt idx="856">
                  <c:v>42194</c:v>
                </c:pt>
                <c:pt idx="857">
                  <c:v>42195</c:v>
                </c:pt>
                <c:pt idx="858">
                  <c:v>42198</c:v>
                </c:pt>
                <c:pt idx="859">
                  <c:v>42199</c:v>
                </c:pt>
                <c:pt idx="860">
                  <c:v>42200</c:v>
                </c:pt>
                <c:pt idx="861">
                  <c:v>42201</c:v>
                </c:pt>
                <c:pt idx="862">
                  <c:v>42202</c:v>
                </c:pt>
                <c:pt idx="863">
                  <c:v>42205</c:v>
                </c:pt>
                <c:pt idx="864">
                  <c:v>42206</c:v>
                </c:pt>
                <c:pt idx="865">
                  <c:v>42207</c:v>
                </c:pt>
                <c:pt idx="866">
                  <c:v>42208</c:v>
                </c:pt>
                <c:pt idx="867">
                  <c:v>42209</c:v>
                </c:pt>
                <c:pt idx="868">
                  <c:v>42212</c:v>
                </c:pt>
                <c:pt idx="869">
                  <c:v>42213</c:v>
                </c:pt>
                <c:pt idx="870">
                  <c:v>42214</c:v>
                </c:pt>
                <c:pt idx="871">
                  <c:v>42216</c:v>
                </c:pt>
                <c:pt idx="872">
                  <c:v>42219</c:v>
                </c:pt>
                <c:pt idx="873">
                  <c:v>42220</c:v>
                </c:pt>
                <c:pt idx="874">
                  <c:v>42221</c:v>
                </c:pt>
                <c:pt idx="875">
                  <c:v>42222</c:v>
                </c:pt>
                <c:pt idx="876">
                  <c:v>42223</c:v>
                </c:pt>
                <c:pt idx="877">
                  <c:v>42226</c:v>
                </c:pt>
                <c:pt idx="878">
                  <c:v>42227</c:v>
                </c:pt>
                <c:pt idx="879">
                  <c:v>42229</c:v>
                </c:pt>
                <c:pt idx="880">
                  <c:v>42230</c:v>
                </c:pt>
                <c:pt idx="881">
                  <c:v>42233</c:v>
                </c:pt>
                <c:pt idx="882">
                  <c:v>42234</c:v>
                </c:pt>
                <c:pt idx="883">
                  <c:v>42235</c:v>
                </c:pt>
                <c:pt idx="884">
                  <c:v>42236</c:v>
                </c:pt>
                <c:pt idx="885">
                  <c:v>42237</c:v>
                </c:pt>
                <c:pt idx="886">
                  <c:v>42240</c:v>
                </c:pt>
                <c:pt idx="887">
                  <c:v>42241</c:v>
                </c:pt>
                <c:pt idx="888">
                  <c:v>42242</c:v>
                </c:pt>
                <c:pt idx="889">
                  <c:v>42243</c:v>
                </c:pt>
                <c:pt idx="890">
                  <c:v>42244</c:v>
                </c:pt>
                <c:pt idx="891">
                  <c:v>42247</c:v>
                </c:pt>
                <c:pt idx="892">
                  <c:v>42248</c:v>
                </c:pt>
                <c:pt idx="893">
                  <c:v>42249</c:v>
                </c:pt>
                <c:pt idx="894">
                  <c:v>42250</c:v>
                </c:pt>
                <c:pt idx="895">
                  <c:v>42251</c:v>
                </c:pt>
                <c:pt idx="896">
                  <c:v>42254</c:v>
                </c:pt>
                <c:pt idx="897">
                  <c:v>42255</c:v>
                </c:pt>
                <c:pt idx="898">
                  <c:v>42256</c:v>
                </c:pt>
                <c:pt idx="899">
                  <c:v>42257</c:v>
                </c:pt>
                <c:pt idx="900">
                  <c:v>42258</c:v>
                </c:pt>
                <c:pt idx="901">
                  <c:v>42261</c:v>
                </c:pt>
                <c:pt idx="902">
                  <c:v>42262</c:v>
                </c:pt>
                <c:pt idx="903">
                  <c:v>42263</c:v>
                </c:pt>
                <c:pt idx="904">
                  <c:v>42264</c:v>
                </c:pt>
                <c:pt idx="905">
                  <c:v>42265</c:v>
                </c:pt>
                <c:pt idx="906">
                  <c:v>42268</c:v>
                </c:pt>
                <c:pt idx="907">
                  <c:v>42269</c:v>
                </c:pt>
                <c:pt idx="908">
                  <c:v>42270</c:v>
                </c:pt>
                <c:pt idx="909">
                  <c:v>42271</c:v>
                </c:pt>
                <c:pt idx="910">
                  <c:v>42272</c:v>
                </c:pt>
                <c:pt idx="911">
                  <c:v>42275</c:v>
                </c:pt>
                <c:pt idx="912">
                  <c:v>42276</c:v>
                </c:pt>
                <c:pt idx="913">
                  <c:v>42277</c:v>
                </c:pt>
                <c:pt idx="914">
                  <c:v>42278</c:v>
                </c:pt>
                <c:pt idx="915">
                  <c:v>42279</c:v>
                </c:pt>
                <c:pt idx="916">
                  <c:v>42282</c:v>
                </c:pt>
                <c:pt idx="917">
                  <c:v>42283</c:v>
                </c:pt>
                <c:pt idx="918">
                  <c:v>42284</c:v>
                </c:pt>
                <c:pt idx="919">
                  <c:v>42285</c:v>
                </c:pt>
                <c:pt idx="920">
                  <c:v>42286</c:v>
                </c:pt>
                <c:pt idx="921">
                  <c:v>42289</c:v>
                </c:pt>
                <c:pt idx="922">
                  <c:v>42290</c:v>
                </c:pt>
                <c:pt idx="923">
                  <c:v>42291</c:v>
                </c:pt>
                <c:pt idx="924">
                  <c:v>42292</c:v>
                </c:pt>
                <c:pt idx="925">
                  <c:v>42293</c:v>
                </c:pt>
                <c:pt idx="926">
                  <c:v>42296</c:v>
                </c:pt>
                <c:pt idx="927">
                  <c:v>42297</c:v>
                </c:pt>
                <c:pt idx="928">
                  <c:v>42298</c:v>
                </c:pt>
                <c:pt idx="929">
                  <c:v>42299</c:v>
                </c:pt>
                <c:pt idx="930">
                  <c:v>42303</c:v>
                </c:pt>
                <c:pt idx="931">
                  <c:v>42304</c:v>
                </c:pt>
                <c:pt idx="932">
                  <c:v>42305</c:v>
                </c:pt>
                <c:pt idx="933">
                  <c:v>42306</c:v>
                </c:pt>
                <c:pt idx="934">
                  <c:v>42307</c:v>
                </c:pt>
                <c:pt idx="935">
                  <c:v>42310</c:v>
                </c:pt>
                <c:pt idx="936">
                  <c:v>42311</c:v>
                </c:pt>
                <c:pt idx="937">
                  <c:v>42312</c:v>
                </c:pt>
                <c:pt idx="938">
                  <c:v>42313</c:v>
                </c:pt>
                <c:pt idx="939">
                  <c:v>42314</c:v>
                </c:pt>
                <c:pt idx="940">
                  <c:v>42317</c:v>
                </c:pt>
                <c:pt idx="941">
                  <c:v>42318</c:v>
                </c:pt>
                <c:pt idx="942">
                  <c:v>42319</c:v>
                </c:pt>
                <c:pt idx="943">
                  <c:v>42320</c:v>
                </c:pt>
                <c:pt idx="944">
                  <c:v>42321</c:v>
                </c:pt>
                <c:pt idx="945">
                  <c:v>42324</c:v>
                </c:pt>
                <c:pt idx="946">
                  <c:v>42325</c:v>
                </c:pt>
                <c:pt idx="947">
                  <c:v>42326</c:v>
                </c:pt>
                <c:pt idx="948">
                  <c:v>42327</c:v>
                </c:pt>
                <c:pt idx="949">
                  <c:v>42328</c:v>
                </c:pt>
                <c:pt idx="950">
                  <c:v>42331</c:v>
                </c:pt>
                <c:pt idx="951">
                  <c:v>42332</c:v>
                </c:pt>
                <c:pt idx="952">
                  <c:v>42333</c:v>
                </c:pt>
                <c:pt idx="953">
                  <c:v>42334</c:v>
                </c:pt>
                <c:pt idx="954">
                  <c:v>42335</c:v>
                </c:pt>
                <c:pt idx="955">
                  <c:v>42338</c:v>
                </c:pt>
                <c:pt idx="956">
                  <c:v>42339</c:v>
                </c:pt>
                <c:pt idx="957">
                  <c:v>42340</c:v>
                </c:pt>
                <c:pt idx="958">
                  <c:v>42341</c:v>
                </c:pt>
                <c:pt idx="959">
                  <c:v>42342</c:v>
                </c:pt>
                <c:pt idx="960">
                  <c:v>42346</c:v>
                </c:pt>
                <c:pt idx="961">
                  <c:v>42347</c:v>
                </c:pt>
                <c:pt idx="962">
                  <c:v>42349</c:v>
                </c:pt>
                <c:pt idx="963">
                  <c:v>42352</c:v>
                </c:pt>
                <c:pt idx="964">
                  <c:v>42353</c:v>
                </c:pt>
                <c:pt idx="965">
                  <c:v>42354</c:v>
                </c:pt>
                <c:pt idx="966">
                  <c:v>42355</c:v>
                </c:pt>
                <c:pt idx="967">
                  <c:v>42356</c:v>
                </c:pt>
                <c:pt idx="968">
                  <c:v>42359</c:v>
                </c:pt>
                <c:pt idx="969">
                  <c:v>42360</c:v>
                </c:pt>
                <c:pt idx="970">
                  <c:v>42361</c:v>
                </c:pt>
                <c:pt idx="971">
                  <c:v>42362</c:v>
                </c:pt>
                <c:pt idx="972">
                  <c:v>42363</c:v>
                </c:pt>
                <c:pt idx="973">
                  <c:v>42366</c:v>
                </c:pt>
                <c:pt idx="974">
                  <c:v>42367</c:v>
                </c:pt>
                <c:pt idx="975">
                  <c:v>42368</c:v>
                </c:pt>
                <c:pt idx="976">
                  <c:v>42370</c:v>
                </c:pt>
                <c:pt idx="977">
                  <c:v>42373</c:v>
                </c:pt>
                <c:pt idx="978">
                  <c:v>42374</c:v>
                </c:pt>
                <c:pt idx="979">
                  <c:v>42375</c:v>
                </c:pt>
                <c:pt idx="980">
                  <c:v>42376</c:v>
                </c:pt>
                <c:pt idx="981">
                  <c:v>42377</c:v>
                </c:pt>
                <c:pt idx="982">
                  <c:v>42380</c:v>
                </c:pt>
                <c:pt idx="983">
                  <c:v>42381</c:v>
                </c:pt>
                <c:pt idx="984">
                  <c:v>42382</c:v>
                </c:pt>
                <c:pt idx="985">
                  <c:v>42383</c:v>
                </c:pt>
                <c:pt idx="986">
                  <c:v>42384</c:v>
                </c:pt>
                <c:pt idx="987">
                  <c:v>42387</c:v>
                </c:pt>
                <c:pt idx="988">
                  <c:v>42388</c:v>
                </c:pt>
                <c:pt idx="989">
                  <c:v>42389</c:v>
                </c:pt>
                <c:pt idx="990">
                  <c:v>42390</c:v>
                </c:pt>
                <c:pt idx="991">
                  <c:v>42391</c:v>
                </c:pt>
                <c:pt idx="992">
                  <c:v>42394</c:v>
                </c:pt>
                <c:pt idx="993">
                  <c:v>42395</c:v>
                </c:pt>
                <c:pt idx="994">
                  <c:v>42396</c:v>
                </c:pt>
                <c:pt idx="995">
                  <c:v>42397</c:v>
                </c:pt>
                <c:pt idx="996">
                  <c:v>42398</c:v>
                </c:pt>
                <c:pt idx="997">
                  <c:v>42401</c:v>
                </c:pt>
                <c:pt idx="998">
                  <c:v>42402</c:v>
                </c:pt>
                <c:pt idx="999">
                  <c:v>42403</c:v>
                </c:pt>
                <c:pt idx="1000">
                  <c:v>42404</c:v>
                </c:pt>
                <c:pt idx="1001">
                  <c:v>42405</c:v>
                </c:pt>
                <c:pt idx="1002">
                  <c:v>42408</c:v>
                </c:pt>
                <c:pt idx="1003">
                  <c:v>42409</c:v>
                </c:pt>
                <c:pt idx="1004">
                  <c:v>42410</c:v>
                </c:pt>
                <c:pt idx="1005">
                  <c:v>42411</c:v>
                </c:pt>
                <c:pt idx="1006">
                  <c:v>42412</c:v>
                </c:pt>
                <c:pt idx="1007">
                  <c:v>42415</c:v>
                </c:pt>
                <c:pt idx="1008">
                  <c:v>42416</c:v>
                </c:pt>
                <c:pt idx="1009">
                  <c:v>42417</c:v>
                </c:pt>
                <c:pt idx="1010">
                  <c:v>42418</c:v>
                </c:pt>
                <c:pt idx="1011">
                  <c:v>42419</c:v>
                </c:pt>
                <c:pt idx="1012">
                  <c:v>42423</c:v>
                </c:pt>
                <c:pt idx="1013">
                  <c:v>42424</c:v>
                </c:pt>
                <c:pt idx="1014">
                  <c:v>42425</c:v>
                </c:pt>
                <c:pt idx="1015">
                  <c:v>42426</c:v>
                </c:pt>
                <c:pt idx="1016">
                  <c:v>42429</c:v>
                </c:pt>
                <c:pt idx="1017">
                  <c:v>42430</c:v>
                </c:pt>
                <c:pt idx="1018">
                  <c:v>42431</c:v>
                </c:pt>
                <c:pt idx="1019">
                  <c:v>42432</c:v>
                </c:pt>
                <c:pt idx="1020">
                  <c:v>42433</c:v>
                </c:pt>
                <c:pt idx="1021">
                  <c:v>42436</c:v>
                </c:pt>
                <c:pt idx="1022">
                  <c:v>42437</c:v>
                </c:pt>
                <c:pt idx="1023">
                  <c:v>42438</c:v>
                </c:pt>
                <c:pt idx="1024">
                  <c:v>42439</c:v>
                </c:pt>
                <c:pt idx="1025">
                  <c:v>42440</c:v>
                </c:pt>
                <c:pt idx="1026">
                  <c:v>42443</c:v>
                </c:pt>
                <c:pt idx="1027">
                  <c:v>42444</c:v>
                </c:pt>
                <c:pt idx="1028">
                  <c:v>42445</c:v>
                </c:pt>
                <c:pt idx="1029">
                  <c:v>42446</c:v>
                </c:pt>
                <c:pt idx="1030">
                  <c:v>42447</c:v>
                </c:pt>
                <c:pt idx="1031">
                  <c:v>42450</c:v>
                </c:pt>
                <c:pt idx="1032">
                  <c:v>42451</c:v>
                </c:pt>
                <c:pt idx="1033">
                  <c:v>42452</c:v>
                </c:pt>
                <c:pt idx="1034">
                  <c:v>42453</c:v>
                </c:pt>
                <c:pt idx="1035">
                  <c:v>42454</c:v>
                </c:pt>
                <c:pt idx="1036">
                  <c:v>42457</c:v>
                </c:pt>
                <c:pt idx="1037">
                  <c:v>42458</c:v>
                </c:pt>
                <c:pt idx="1038">
                  <c:v>42459</c:v>
                </c:pt>
                <c:pt idx="1039">
                  <c:v>42460</c:v>
                </c:pt>
                <c:pt idx="1040">
                  <c:v>42461</c:v>
                </c:pt>
                <c:pt idx="1041">
                  <c:v>42464</c:v>
                </c:pt>
                <c:pt idx="1042">
                  <c:v>42465</c:v>
                </c:pt>
                <c:pt idx="1043">
                  <c:v>42467</c:v>
                </c:pt>
                <c:pt idx="1044">
                  <c:v>42468</c:v>
                </c:pt>
                <c:pt idx="1045">
                  <c:v>42471</c:v>
                </c:pt>
                <c:pt idx="1046">
                  <c:v>42472</c:v>
                </c:pt>
                <c:pt idx="1047">
                  <c:v>42478</c:v>
                </c:pt>
                <c:pt idx="1048">
                  <c:v>42479</c:v>
                </c:pt>
                <c:pt idx="1049">
                  <c:v>42480</c:v>
                </c:pt>
                <c:pt idx="1050">
                  <c:v>42481</c:v>
                </c:pt>
                <c:pt idx="1051">
                  <c:v>42482</c:v>
                </c:pt>
                <c:pt idx="1052">
                  <c:v>42485</c:v>
                </c:pt>
                <c:pt idx="1053">
                  <c:v>42486</c:v>
                </c:pt>
                <c:pt idx="1054">
                  <c:v>42487</c:v>
                </c:pt>
                <c:pt idx="1055">
                  <c:v>42488</c:v>
                </c:pt>
                <c:pt idx="1056">
                  <c:v>42489</c:v>
                </c:pt>
                <c:pt idx="1057">
                  <c:v>42493</c:v>
                </c:pt>
                <c:pt idx="1058">
                  <c:v>42494</c:v>
                </c:pt>
                <c:pt idx="1059">
                  <c:v>42499</c:v>
                </c:pt>
                <c:pt idx="1060">
                  <c:v>42500</c:v>
                </c:pt>
                <c:pt idx="1061">
                  <c:v>42501</c:v>
                </c:pt>
                <c:pt idx="1062">
                  <c:v>42502</c:v>
                </c:pt>
                <c:pt idx="1063">
                  <c:v>42503</c:v>
                </c:pt>
                <c:pt idx="1064">
                  <c:v>42506</c:v>
                </c:pt>
                <c:pt idx="1065">
                  <c:v>42507</c:v>
                </c:pt>
                <c:pt idx="1066">
                  <c:v>42508</c:v>
                </c:pt>
                <c:pt idx="1067">
                  <c:v>42509</c:v>
                </c:pt>
                <c:pt idx="1068">
                  <c:v>42513</c:v>
                </c:pt>
                <c:pt idx="1069">
                  <c:v>42514</c:v>
                </c:pt>
                <c:pt idx="1070">
                  <c:v>42515</c:v>
                </c:pt>
                <c:pt idx="1071">
                  <c:v>42516</c:v>
                </c:pt>
                <c:pt idx="1072">
                  <c:v>42517</c:v>
                </c:pt>
                <c:pt idx="1073">
                  <c:v>42520</c:v>
                </c:pt>
                <c:pt idx="1074">
                  <c:v>42521</c:v>
                </c:pt>
                <c:pt idx="1075">
                  <c:v>42522</c:v>
                </c:pt>
                <c:pt idx="1076">
                  <c:v>42523</c:v>
                </c:pt>
                <c:pt idx="1077">
                  <c:v>42524</c:v>
                </c:pt>
                <c:pt idx="1078">
                  <c:v>42527</c:v>
                </c:pt>
                <c:pt idx="1079">
                  <c:v>42528</c:v>
                </c:pt>
                <c:pt idx="1080">
                  <c:v>42529</c:v>
                </c:pt>
                <c:pt idx="1081">
                  <c:v>42530</c:v>
                </c:pt>
                <c:pt idx="1082">
                  <c:v>42531</c:v>
                </c:pt>
                <c:pt idx="1083">
                  <c:v>42534</c:v>
                </c:pt>
                <c:pt idx="1084">
                  <c:v>42535</c:v>
                </c:pt>
                <c:pt idx="1085">
                  <c:v>42536</c:v>
                </c:pt>
                <c:pt idx="1086">
                  <c:v>42537</c:v>
                </c:pt>
                <c:pt idx="1087">
                  <c:v>42538</c:v>
                </c:pt>
                <c:pt idx="1088">
                  <c:v>42541</c:v>
                </c:pt>
                <c:pt idx="1089">
                  <c:v>42542</c:v>
                </c:pt>
                <c:pt idx="1090">
                  <c:v>42543</c:v>
                </c:pt>
                <c:pt idx="1091">
                  <c:v>42544</c:v>
                </c:pt>
                <c:pt idx="1092">
                  <c:v>42545</c:v>
                </c:pt>
                <c:pt idx="1093">
                  <c:v>42548</c:v>
                </c:pt>
                <c:pt idx="1094">
                  <c:v>42549</c:v>
                </c:pt>
                <c:pt idx="1095">
                  <c:v>42550</c:v>
                </c:pt>
                <c:pt idx="1096">
                  <c:v>42551</c:v>
                </c:pt>
                <c:pt idx="1097">
                  <c:v>42555</c:v>
                </c:pt>
                <c:pt idx="1098">
                  <c:v>42556</c:v>
                </c:pt>
                <c:pt idx="1099">
                  <c:v>42557</c:v>
                </c:pt>
                <c:pt idx="1100">
                  <c:v>42558</c:v>
                </c:pt>
                <c:pt idx="1101">
                  <c:v>42559</c:v>
                </c:pt>
                <c:pt idx="1102">
                  <c:v>42562</c:v>
                </c:pt>
                <c:pt idx="1103">
                  <c:v>42563</c:v>
                </c:pt>
                <c:pt idx="1104">
                  <c:v>42564</c:v>
                </c:pt>
                <c:pt idx="1105">
                  <c:v>42565</c:v>
                </c:pt>
                <c:pt idx="1106">
                  <c:v>42566</c:v>
                </c:pt>
                <c:pt idx="1107">
                  <c:v>42571</c:v>
                </c:pt>
                <c:pt idx="1108">
                  <c:v>42572</c:v>
                </c:pt>
                <c:pt idx="1109">
                  <c:v>42573</c:v>
                </c:pt>
                <c:pt idx="1110">
                  <c:v>42576</c:v>
                </c:pt>
                <c:pt idx="1111">
                  <c:v>42577</c:v>
                </c:pt>
                <c:pt idx="1112">
                  <c:v>42578</c:v>
                </c:pt>
                <c:pt idx="1113">
                  <c:v>42579</c:v>
                </c:pt>
                <c:pt idx="1114">
                  <c:v>42580</c:v>
                </c:pt>
                <c:pt idx="1115">
                  <c:v>42583</c:v>
                </c:pt>
                <c:pt idx="1116">
                  <c:v>42584</c:v>
                </c:pt>
                <c:pt idx="1117">
                  <c:v>42585</c:v>
                </c:pt>
                <c:pt idx="1118">
                  <c:v>42586</c:v>
                </c:pt>
                <c:pt idx="1119">
                  <c:v>42587</c:v>
                </c:pt>
                <c:pt idx="1120">
                  <c:v>42590</c:v>
                </c:pt>
                <c:pt idx="1121">
                  <c:v>42591</c:v>
                </c:pt>
                <c:pt idx="1122">
                  <c:v>42592</c:v>
                </c:pt>
                <c:pt idx="1123">
                  <c:v>42593</c:v>
                </c:pt>
                <c:pt idx="1124">
                  <c:v>42597</c:v>
                </c:pt>
                <c:pt idx="1125">
                  <c:v>42598</c:v>
                </c:pt>
                <c:pt idx="1126">
                  <c:v>42599</c:v>
                </c:pt>
                <c:pt idx="1127">
                  <c:v>42600</c:v>
                </c:pt>
                <c:pt idx="1128">
                  <c:v>42601</c:v>
                </c:pt>
                <c:pt idx="1129">
                  <c:v>42604</c:v>
                </c:pt>
                <c:pt idx="1130">
                  <c:v>42605</c:v>
                </c:pt>
                <c:pt idx="1131">
                  <c:v>42606</c:v>
                </c:pt>
                <c:pt idx="1132">
                  <c:v>42607</c:v>
                </c:pt>
                <c:pt idx="1133">
                  <c:v>42608</c:v>
                </c:pt>
                <c:pt idx="1134">
                  <c:v>42611</c:v>
                </c:pt>
                <c:pt idx="1135">
                  <c:v>42612</c:v>
                </c:pt>
                <c:pt idx="1136">
                  <c:v>42613</c:v>
                </c:pt>
                <c:pt idx="1137">
                  <c:v>42614</c:v>
                </c:pt>
                <c:pt idx="1138">
                  <c:v>42615</c:v>
                </c:pt>
                <c:pt idx="1139">
                  <c:v>42618</c:v>
                </c:pt>
                <c:pt idx="1140">
                  <c:v>42619</c:v>
                </c:pt>
                <c:pt idx="1141">
                  <c:v>42620</c:v>
                </c:pt>
                <c:pt idx="1142">
                  <c:v>42621</c:v>
                </c:pt>
                <c:pt idx="1143">
                  <c:v>42622</c:v>
                </c:pt>
                <c:pt idx="1144">
                  <c:v>42625</c:v>
                </c:pt>
                <c:pt idx="1145">
                  <c:v>42626</c:v>
                </c:pt>
                <c:pt idx="1146">
                  <c:v>42627</c:v>
                </c:pt>
                <c:pt idx="1147">
                  <c:v>42628</c:v>
                </c:pt>
                <c:pt idx="1148">
                  <c:v>42629</c:v>
                </c:pt>
                <c:pt idx="1149">
                  <c:v>42632</c:v>
                </c:pt>
                <c:pt idx="1150">
                  <c:v>42633</c:v>
                </c:pt>
                <c:pt idx="1151">
                  <c:v>42634</c:v>
                </c:pt>
                <c:pt idx="1152">
                  <c:v>42635</c:v>
                </c:pt>
                <c:pt idx="1153">
                  <c:v>42636</c:v>
                </c:pt>
                <c:pt idx="1154">
                  <c:v>42639</c:v>
                </c:pt>
                <c:pt idx="1155">
                  <c:v>42640</c:v>
                </c:pt>
                <c:pt idx="1156">
                  <c:v>42641</c:v>
                </c:pt>
                <c:pt idx="1157">
                  <c:v>42642</c:v>
                </c:pt>
                <c:pt idx="1158">
                  <c:v>42643</c:v>
                </c:pt>
                <c:pt idx="1159">
                  <c:v>42646</c:v>
                </c:pt>
                <c:pt idx="1160">
                  <c:v>42647</c:v>
                </c:pt>
                <c:pt idx="1161">
                  <c:v>42648</c:v>
                </c:pt>
                <c:pt idx="1162">
                  <c:v>42649</c:v>
                </c:pt>
                <c:pt idx="1163">
                  <c:v>42650</c:v>
                </c:pt>
                <c:pt idx="1164">
                  <c:v>42653</c:v>
                </c:pt>
                <c:pt idx="1165">
                  <c:v>42654</c:v>
                </c:pt>
                <c:pt idx="1166">
                  <c:v>42655</c:v>
                </c:pt>
                <c:pt idx="1167">
                  <c:v>42656</c:v>
                </c:pt>
                <c:pt idx="1168">
                  <c:v>42657</c:v>
                </c:pt>
                <c:pt idx="1169">
                  <c:v>42660</c:v>
                </c:pt>
                <c:pt idx="1170">
                  <c:v>42661</c:v>
                </c:pt>
                <c:pt idx="1171">
                  <c:v>42662</c:v>
                </c:pt>
                <c:pt idx="1172">
                  <c:v>42663</c:v>
                </c:pt>
                <c:pt idx="1173">
                  <c:v>42664</c:v>
                </c:pt>
                <c:pt idx="1174">
                  <c:v>42668</c:v>
                </c:pt>
                <c:pt idx="1175">
                  <c:v>42669</c:v>
                </c:pt>
                <c:pt idx="1176">
                  <c:v>42670</c:v>
                </c:pt>
                <c:pt idx="1177">
                  <c:v>42671</c:v>
                </c:pt>
                <c:pt idx="1178">
                  <c:v>42674</c:v>
                </c:pt>
                <c:pt idx="1179">
                  <c:v>42675</c:v>
                </c:pt>
                <c:pt idx="1180">
                  <c:v>42676</c:v>
                </c:pt>
                <c:pt idx="1181">
                  <c:v>42677</c:v>
                </c:pt>
                <c:pt idx="1182">
                  <c:v>42678</c:v>
                </c:pt>
                <c:pt idx="1183">
                  <c:v>42681</c:v>
                </c:pt>
                <c:pt idx="1184">
                  <c:v>42682</c:v>
                </c:pt>
                <c:pt idx="1185">
                  <c:v>42683</c:v>
                </c:pt>
                <c:pt idx="1186">
                  <c:v>42684</c:v>
                </c:pt>
                <c:pt idx="1187">
                  <c:v>42685</c:v>
                </c:pt>
                <c:pt idx="1188">
                  <c:v>42688</c:v>
                </c:pt>
                <c:pt idx="1189" formatCode="dd/mm/yyyy">
                  <c:v>42689</c:v>
                </c:pt>
                <c:pt idx="1190">
                  <c:v>42690</c:v>
                </c:pt>
                <c:pt idx="1191">
                  <c:v>42691</c:v>
                </c:pt>
                <c:pt idx="1192">
                  <c:v>42692</c:v>
                </c:pt>
                <c:pt idx="1193">
                  <c:v>42695</c:v>
                </c:pt>
                <c:pt idx="1194">
                  <c:v>42696</c:v>
                </c:pt>
                <c:pt idx="1195">
                  <c:v>42697</c:v>
                </c:pt>
                <c:pt idx="1196">
                  <c:v>42698</c:v>
                </c:pt>
                <c:pt idx="1197">
                  <c:v>42699</c:v>
                </c:pt>
                <c:pt idx="1198">
                  <c:v>42702</c:v>
                </c:pt>
                <c:pt idx="1199">
                  <c:v>42703</c:v>
                </c:pt>
                <c:pt idx="1200">
                  <c:v>42704</c:v>
                </c:pt>
                <c:pt idx="1201">
                  <c:v>42705</c:v>
                </c:pt>
                <c:pt idx="1202">
                  <c:v>42706</c:v>
                </c:pt>
                <c:pt idx="1203">
                  <c:v>42710</c:v>
                </c:pt>
                <c:pt idx="1204">
                  <c:v>42711</c:v>
                </c:pt>
                <c:pt idx="1205">
                  <c:v>42712</c:v>
                </c:pt>
                <c:pt idx="1206">
                  <c:v>42713</c:v>
                </c:pt>
                <c:pt idx="1207">
                  <c:v>42717</c:v>
                </c:pt>
                <c:pt idx="1208">
                  <c:v>42718</c:v>
                </c:pt>
                <c:pt idx="1209">
                  <c:v>42719</c:v>
                </c:pt>
                <c:pt idx="1210">
                  <c:v>42720</c:v>
                </c:pt>
                <c:pt idx="1211">
                  <c:v>42723</c:v>
                </c:pt>
                <c:pt idx="1212">
                  <c:v>42724</c:v>
                </c:pt>
                <c:pt idx="1213">
                  <c:v>42725</c:v>
                </c:pt>
                <c:pt idx="1214">
                  <c:v>42726</c:v>
                </c:pt>
                <c:pt idx="1215">
                  <c:v>42727</c:v>
                </c:pt>
                <c:pt idx="1216">
                  <c:v>42730</c:v>
                </c:pt>
                <c:pt idx="1217">
                  <c:v>42731</c:v>
                </c:pt>
                <c:pt idx="1218">
                  <c:v>42732</c:v>
                </c:pt>
                <c:pt idx="1219">
                  <c:v>42733</c:v>
                </c:pt>
                <c:pt idx="1220">
                  <c:v>42734</c:v>
                </c:pt>
                <c:pt idx="1221">
                  <c:v>42737</c:v>
                </c:pt>
                <c:pt idx="1222">
                  <c:v>42738</c:v>
                </c:pt>
                <c:pt idx="1223">
                  <c:v>42739</c:v>
                </c:pt>
                <c:pt idx="1224">
                  <c:v>42740</c:v>
                </c:pt>
                <c:pt idx="1225">
                  <c:v>42741</c:v>
                </c:pt>
                <c:pt idx="1226">
                  <c:v>42744</c:v>
                </c:pt>
                <c:pt idx="1227">
                  <c:v>42745</c:v>
                </c:pt>
                <c:pt idx="1228">
                  <c:v>42746</c:v>
                </c:pt>
                <c:pt idx="1229">
                  <c:v>42747</c:v>
                </c:pt>
                <c:pt idx="1230">
                  <c:v>42748</c:v>
                </c:pt>
                <c:pt idx="1231">
                  <c:v>42751</c:v>
                </c:pt>
                <c:pt idx="1232">
                  <c:v>42752</c:v>
                </c:pt>
                <c:pt idx="1233">
                  <c:v>42753</c:v>
                </c:pt>
                <c:pt idx="1234">
                  <c:v>42754</c:v>
                </c:pt>
                <c:pt idx="1235">
                  <c:v>42755</c:v>
                </c:pt>
                <c:pt idx="1236">
                  <c:v>42758</c:v>
                </c:pt>
                <c:pt idx="1237">
                  <c:v>42759</c:v>
                </c:pt>
                <c:pt idx="1238">
                  <c:v>42760</c:v>
                </c:pt>
                <c:pt idx="1239">
                  <c:v>42761</c:v>
                </c:pt>
                <c:pt idx="1240">
                  <c:v>42762</c:v>
                </c:pt>
                <c:pt idx="1241">
                  <c:v>42765</c:v>
                </c:pt>
                <c:pt idx="1242">
                  <c:v>42766</c:v>
                </c:pt>
                <c:pt idx="1243">
                  <c:v>42767</c:v>
                </c:pt>
                <c:pt idx="1244">
                  <c:v>42768</c:v>
                </c:pt>
                <c:pt idx="1245">
                  <c:v>42769</c:v>
                </c:pt>
                <c:pt idx="1246">
                  <c:v>42772</c:v>
                </c:pt>
                <c:pt idx="1247">
                  <c:v>42773</c:v>
                </c:pt>
                <c:pt idx="1248">
                  <c:v>42774</c:v>
                </c:pt>
                <c:pt idx="1249">
                  <c:v>42775</c:v>
                </c:pt>
                <c:pt idx="1250">
                  <c:v>42776</c:v>
                </c:pt>
                <c:pt idx="1251">
                  <c:v>42780</c:v>
                </c:pt>
                <c:pt idx="1252">
                  <c:v>42781</c:v>
                </c:pt>
                <c:pt idx="1253">
                  <c:v>42782</c:v>
                </c:pt>
                <c:pt idx="1254">
                  <c:v>42783</c:v>
                </c:pt>
                <c:pt idx="1255">
                  <c:v>42786</c:v>
                </c:pt>
                <c:pt idx="1256">
                  <c:v>42787</c:v>
                </c:pt>
                <c:pt idx="1257">
                  <c:v>42788</c:v>
                </c:pt>
                <c:pt idx="1258">
                  <c:v>42789</c:v>
                </c:pt>
                <c:pt idx="1259">
                  <c:v>42790</c:v>
                </c:pt>
                <c:pt idx="1260">
                  <c:v>42793</c:v>
                </c:pt>
                <c:pt idx="1261">
                  <c:v>42794</c:v>
                </c:pt>
                <c:pt idx="1262">
                  <c:v>42795</c:v>
                </c:pt>
                <c:pt idx="1263">
                  <c:v>42796</c:v>
                </c:pt>
                <c:pt idx="1264">
                  <c:v>42797</c:v>
                </c:pt>
                <c:pt idx="1265">
                  <c:v>42800</c:v>
                </c:pt>
                <c:pt idx="1266">
                  <c:v>42801</c:v>
                </c:pt>
                <c:pt idx="1267">
                  <c:v>42802</c:v>
                </c:pt>
                <c:pt idx="1268">
                  <c:v>42803</c:v>
                </c:pt>
                <c:pt idx="1269">
                  <c:v>42804</c:v>
                </c:pt>
                <c:pt idx="1270">
                  <c:v>42807</c:v>
                </c:pt>
                <c:pt idx="1271">
                  <c:v>42808</c:v>
                </c:pt>
                <c:pt idx="1272">
                  <c:v>42809</c:v>
                </c:pt>
                <c:pt idx="1273">
                  <c:v>42810</c:v>
                </c:pt>
                <c:pt idx="1274">
                  <c:v>42811</c:v>
                </c:pt>
                <c:pt idx="1275">
                  <c:v>42814</c:v>
                </c:pt>
                <c:pt idx="1276">
                  <c:v>42815</c:v>
                </c:pt>
                <c:pt idx="1277">
                  <c:v>42816</c:v>
                </c:pt>
                <c:pt idx="1278">
                  <c:v>42817</c:v>
                </c:pt>
                <c:pt idx="1279">
                  <c:v>42818</c:v>
                </c:pt>
                <c:pt idx="1280">
                  <c:v>42821</c:v>
                </c:pt>
                <c:pt idx="1281">
                  <c:v>42822</c:v>
                </c:pt>
                <c:pt idx="1282">
                  <c:v>42823</c:v>
                </c:pt>
                <c:pt idx="1283">
                  <c:v>42824</c:v>
                </c:pt>
                <c:pt idx="1284">
                  <c:v>42825</c:v>
                </c:pt>
                <c:pt idx="1285">
                  <c:v>42828</c:v>
                </c:pt>
                <c:pt idx="1286">
                  <c:v>42829</c:v>
                </c:pt>
                <c:pt idx="1287">
                  <c:v>42830</c:v>
                </c:pt>
                <c:pt idx="1288">
                  <c:v>42832</c:v>
                </c:pt>
                <c:pt idx="1289">
                  <c:v>42835</c:v>
                </c:pt>
                <c:pt idx="1290">
                  <c:v>42836</c:v>
                </c:pt>
                <c:pt idx="1291">
                  <c:v>42837</c:v>
                </c:pt>
                <c:pt idx="1292">
                  <c:v>42842</c:v>
                </c:pt>
                <c:pt idx="1293">
                  <c:v>42843</c:v>
                </c:pt>
                <c:pt idx="1294">
                  <c:v>42844</c:v>
                </c:pt>
                <c:pt idx="1295">
                  <c:v>42845</c:v>
                </c:pt>
                <c:pt idx="1296">
                  <c:v>42846</c:v>
                </c:pt>
                <c:pt idx="1297">
                  <c:v>42849</c:v>
                </c:pt>
                <c:pt idx="1298">
                  <c:v>42850</c:v>
                </c:pt>
                <c:pt idx="1299">
                  <c:v>42851</c:v>
                </c:pt>
                <c:pt idx="1300">
                  <c:v>42852</c:v>
                </c:pt>
                <c:pt idx="1301">
                  <c:v>42853</c:v>
                </c:pt>
                <c:pt idx="1302">
                  <c:v>42857</c:v>
                </c:pt>
                <c:pt idx="1303">
                  <c:v>42858</c:v>
                </c:pt>
                <c:pt idx="1304">
                  <c:v>42859</c:v>
                </c:pt>
                <c:pt idx="1305">
                  <c:v>42860</c:v>
                </c:pt>
                <c:pt idx="1306">
                  <c:v>42863</c:v>
                </c:pt>
                <c:pt idx="1307">
                  <c:v>42864</c:v>
                </c:pt>
                <c:pt idx="1308">
                  <c:v>42866</c:v>
                </c:pt>
                <c:pt idx="1309">
                  <c:v>42867</c:v>
                </c:pt>
                <c:pt idx="1310">
                  <c:v>42870</c:v>
                </c:pt>
                <c:pt idx="1311">
                  <c:v>42871</c:v>
                </c:pt>
                <c:pt idx="1312">
                  <c:v>42872</c:v>
                </c:pt>
                <c:pt idx="1313">
                  <c:v>42873</c:v>
                </c:pt>
                <c:pt idx="1314">
                  <c:v>42874</c:v>
                </c:pt>
                <c:pt idx="1315">
                  <c:v>42877</c:v>
                </c:pt>
                <c:pt idx="1316">
                  <c:v>42878</c:v>
                </c:pt>
                <c:pt idx="1317">
                  <c:v>42879</c:v>
                </c:pt>
                <c:pt idx="1318">
                  <c:v>42880</c:v>
                </c:pt>
                <c:pt idx="1319">
                  <c:v>42881</c:v>
                </c:pt>
                <c:pt idx="1320">
                  <c:v>42884</c:v>
                </c:pt>
                <c:pt idx="1321">
                  <c:v>42885</c:v>
                </c:pt>
                <c:pt idx="1322">
                  <c:v>42886</c:v>
                </c:pt>
                <c:pt idx="1323">
                  <c:v>42887</c:v>
                </c:pt>
                <c:pt idx="1324">
                  <c:v>42888</c:v>
                </c:pt>
                <c:pt idx="1325">
                  <c:v>42891</c:v>
                </c:pt>
                <c:pt idx="1326">
                  <c:v>42892</c:v>
                </c:pt>
                <c:pt idx="1327">
                  <c:v>42893</c:v>
                </c:pt>
                <c:pt idx="1328">
                  <c:v>42894</c:v>
                </c:pt>
                <c:pt idx="1329">
                  <c:v>42895</c:v>
                </c:pt>
                <c:pt idx="1330">
                  <c:v>42898</c:v>
                </c:pt>
                <c:pt idx="1331">
                  <c:v>42899</c:v>
                </c:pt>
                <c:pt idx="1332">
                  <c:v>42900</c:v>
                </c:pt>
                <c:pt idx="1333">
                  <c:v>42901</c:v>
                </c:pt>
                <c:pt idx="1334">
                  <c:v>42902</c:v>
                </c:pt>
                <c:pt idx="1335">
                  <c:v>42905</c:v>
                </c:pt>
                <c:pt idx="1336">
                  <c:v>42906</c:v>
                </c:pt>
                <c:pt idx="1337">
                  <c:v>42907</c:v>
                </c:pt>
                <c:pt idx="1338">
                  <c:v>42908</c:v>
                </c:pt>
                <c:pt idx="1339">
                  <c:v>42909</c:v>
                </c:pt>
                <c:pt idx="1340">
                  <c:v>42912</c:v>
                </c:pt>
                <c:pt idx="1341">
                  <c:v>42913</c:v>
                </c:pt>
                <c:pt idx="1342">
                  <c:v>42914</c:v>
                </c:pt>
                <c:pt idx="1343">
                  <c:v>42915</c:v>
                </c:pt>
                <c:pt idx="1344">
                  <c:v>42916</c:v>
                </c:pt>
                <c:pt idx="1345">
                  <c:v>42919</c:v>
                </c:pt>
                <c:pt idx="1346">
                  <c:v>42920</c:v>
                </c:pt>
                <c:pt idx="1347">
                  <c:v>42921</c:v>
                </c:pt>
                <c:pt idx="1348">
                  <c:v>42922</c:v>
                </c:pt>
                <c:pt idx="1349">
                  <c:v>42923</c:v>
                </c:pt>
                <c:pt idx="1350">
                  <c:v>42927</c:v>
                </c:pt>
                <c:pt idx="1351">
                  <c:v>42928</c:v>
                </c:pt>
                <c:pt idx="1352">
                  <c:v>42929</c:v>
                </c:pt>
                <c:pt idx="1353">
                  <c:v>42930</c:v>
                </c:pt>
                <c:pt idx="1354">
                  <c:v>42933</c:v>
                </c:pt>
                <c:pt idx="1355">
                  <c:v>42934</c:v>
                </c:pt>
                <c:pt idx="1356">
                  <c:v>42935</c:v>
                </c:pt>
                <c:pt idx="1357">
                  <c:v>42936</c:v>
                </c:pt>
                <c:pt idx="1358">
                  <c:v>42937</c:v>
                </c:pt>
                <c:pt idx="1359">
                  <c:v>42940</c:v>
                </c:pt>
                <c:pt idx="1360">
                  <c:v>42941</c:v>
                </c:pt>
                <c:pt idx="1361">
                  <c:v>42942</c:v>
                </c:pt>
                <c:pt idx="1362">
                  <c:v>42943</c:v>
                </c:pt>
                <c:pt idx="1363">
                  <c:v>42947</c:v>
                </c:pt>
                <c:pt idx="1364">
                  <c:v>42948</c:v>
                </c:pt>
                <c:pt idx="1365">
                  <c:v>42949</c:v>
                </c:pt>
                <c:pt idx="1366">
                  <c:v>42950</c:v>
                </c:pt>
                <c:pt idx="1367">
                  <c:v>42951</c:v>
                </c:pt>
                <c:pt idx="1368">
                  <c:v>42954</c:v>
                </c:pt>
                <c:pt idx="1369">
                  <c:v>42955</c:v>
                </c:pt>
                <c:pt idx="1370">
                  <c:v>42956</c:v>
                </c:pt>
                <c:pt idx="1371">
                  <c:v>42957</c:v>
                </c:pt>
                <c:pt idx="1372">
                  <c:v>42958</c:v>
                </c:pt>
                <c:pt idx="1373">
                  <c:v>42962</c:v>
                </c:pt>
                <c:pt idx="1374">
                  <c:v>42963</c:v>
                </c:pt>
                <c:pt idx="1375">
                  <c:v>42964</c:v>
                </c:pt>
                <c:pt idx="1376">
                  <c:v>42965</c:v>
                </c:pt>
                <c:pt idx="1377">
                  <c:v>42968</c:v>
                </c:pt>
                <c:pt idx="1378">
                  <c:v>42969</c:v>
                </c:pt>
                <c:pt idx="1379">
                  <c:v>42970</c:v>
                </c:pt>
                <c:pt idx="1380">
                  <c:v>42971</c:v>
                </c:pt>
                <c:pt idx="1381">
                  <c:v>42972</c:v>
                </c:pt>
                <c:pt idx="1382">
                  <c:v>42975</c:v>
                </c:pt>
                <c:pt idx="1383">
                  <c:v>42976</c:v>
                </c:pt>
                <c:pt idx="1384">
                  <c:v>42977</c:v>
                </c:pt>
                <c:pt idx="1385">
                  <c:v>42978</c:v>
                </c:pt>
                <c:pt idx="1386">
                  <c:v>42979</c:v>
                </c:pt>
                <c:pt idx="1387">
                  <c:v>42982</c:v>
                </c:pt>
                <c:pt idx="1388">
                  <c:v>42983</c:v>
                </c:pt>
                <c:pt idx="1389">
                  <c:v>42984</c:v>
                </c:pt>
                <c:pt idx="1390">
                  <c:v>42985</c:v>
                </c:pt>
                <c:pt idx="1391">
                  <c:v>42986</c:v>
                </c:pt>
                <c:pt idx="1392">
                  <c:v>42989</c:v>
                </c:pt>
                <c:pt idx="1393">
                  <c:v>42990</c:v>
                </c:pt>
                <c:pt idx="1394">
                  <c:v>42991</c:v>
                </c:pt>
                <c:pt idx="1395">
                  <c:v>42992</c:v>
                </c:pt>
                <c:pt idx="1396">
                  <c:v>42993</c:v>
                </c:pt>
                <c:pt idx="1397">
                  <c:v>42996</c:v>
                </c:pt>
                <c:pt idx="1398">
                  <c:v>42997</c:v>
                </c:pt>
                <c:pt idx="1399">
                  <c:v>42998</c:v>
                </c:pt>
                <c:pt idx="1400">
                  <c:v>42999</c:v>
                </c:pt>
                <c:pt idx="1401">
                  <c:v>43000</c:v>
                </c:pt>
                <c:pt idx="1402">
                  <c:v>43003</c:v>
                </c:pt>
                <c:pt idx="1403">
                  <c:v>43004</c:v>
                </c:pt>
                <c:pt idx="1404">
                  <c:v>43005</c:v>
                </c:pt>
                <c:pt idx="1405">
                  <c:v>43006</c:v>
                </c:pt>
                <c:pt idx="1406">
                  <c:v>43007</c:v>
                </c:pt>
                <c:pt idx="1407">
                  <c:v>43010</c:v>
                </c:pt>
                <c:pt idx="1408">
                  <c:v>43011</c:v>
                </c:pt>
                <c:pt idx="1409">
                  <c:v>43012</c:v>
                </c:pt>
                <c:pt idx="1410">
                  <c:v>43013</c:v>
                </c:pt>
                <c:pt idx="1411">
                  <c:v>43014</c:v>
                </c:pt>
                <c:pt idx="1412">
                  <c:v>43017</c:v>
                </c:pt>
                <c:pt idx="1413">
                  <c:v>43018</c:v>
                </c:pt>
                <c:pt idx="1414">
                  <c:v>43019</c:v>
                </c:pt>
                <c:pt idx="1415">
                  <c:v>43020</c:v>
                </c:pt>
                <c:pt idx="1416">
                  <c:v>43024</c:v>
                </c:pt>
                <c:pt idx="1417">
                  <c:v>43025</c:v>
                </c:pt>
                <c:pt idx="1418">
                  <c:v>43026</c:v>
                </c:pt>
                <c:pt idx="1419">
                  <c:v>43027</c:v>
                </c:pt>
                <c:pt idx="1420">
                  <c:v>43028</c:v>
                </c:pt>
                <c:pt idx="1421">
                  <c:v>43032</c:v>
                </c:pt>
                <c:pt idx="1422">
                  <c:v>43033</c:v>
                </c:pt>
                <c:pt idx="1423">
                  <c:v>43035</c:v>
                </c:pt>
                <c:pt idx="1424">
                  <c:v>43038</c:v>
                </c:pt>
                <c:pt idx="1425">
                  <c:v>43039</c:v>
                </c:pt>
                <c:pt idx="1426">
                  <c:v>43040</c:v>
                </c:pt>
                <c:pt idx="1427">
                  <c:v>43041</c:v>
                </c:pt>
                <c:pt idx="1428">
                  <c:v>43042</c:v>
                </c:pt>
                <c:pt idx="1429">
                  <c:v>43045</c:v>
                </c:pt>
                <c:pt idx="1430">
                  <c:v>43046</c:v>
                </c:pt>
                <c:pt idx="1431">
                  <c:v>43047</c:v>
                </c:pt>
                <c:pt idx="1432">
                  <c:v>43048</c:v>
                </c:pt>
                <c:pt idx="1433">
                  <c:v>43049</c:v>
                </c:pt>
                <c:pt idx="1434">
                  <c:v>43052</c:v>
                </c:pt>
                <c:pt idx="1435">
                  <c:v>43053</c:v>
                </c:pt>
                <c:pt idx="1436">
                  <c:v>43054</c:v>
                </c:pt>
                <c:pt idx="1437">
                  <c:v>43055</c:v>
                </c:pt>
                <c:pt idx="1438">
                  <c:v>43056</c:v>
                </c:pt>
                <c:pt idx="1439">
                  <c:v>43059</c:v>
                </c:pt>
                <c:pt idx="1440">
                  <c:v>43060</c:v>
                </c:pt>
                <c:pt idx="1441">
                  <c:v>43061</c:v>
                </c:pt>
                <c:pt idx="1442">
                  <c:v>43062</c:v>
                </c:pt>
                <c:pt idx="1443">
                  <c:v>43063</c:v>
                </c:pt>
                <c:pt idx="1444">
                  <c:v>43066</c:v>
                </c:pt>
                <c:pt idx="1445">
                  <c:v>43067</c:v>
                </c:pt>
                <c:pt idx="1446">
                  <c:v>43068</c:v>
                </c:pt>
                <c:pt idx="1447">
                  <c:v>43069</c:v>
                </c:pt>
                <c:pt idx="1448">
                  <c:v>43070</c:v>
                </c:pt>
                <c:pt idx="1449">
                  <c:v>43073</c:v>
                </c:pt>
                <c:pt idx="1450">
                  <c:v>43075</c:v>
                </c:pt>
                <c:pt idx="1451">
                  <c:v>43076</c:v>
                </c:pt>
                <c:pt idx="1452">
                  <c:v>43077</c:v>
                </c:pt>
                <c:pt idx="1453">
                  <c:v>43081</c:v>
                </c:pt>
                <c:pt idx="1454">
                  <c:v>43082</c:v>
                </c:pt>
                <c:pt idx="1455">
                  <c:v>43083</c:v>
                </c:pt>
                <c:pt idx="1456">
                  <c:v>43084</c:v>
                </c:pt>
                <c:pt idx="1457">
                  <c:v>43087</c:v>
                </c:pt>
                <c:pt idx="1458">
                  <c:v>43088</c:v>
                </c:pt>
                <c:pt idx="1459">
                  <c:v>43089</c:v>
                </c:pt>
                <c:pt idx="1460">
                  <c:v>43090</c:v>
                </c:pt>
                <c:pt idx="1461">
                  <c:v>43091</c:v>
                </c:pt>
                <c:pt idx="1462">
                  <c:v>43094</c:v>
                </c:pt>
                <c:pt idx="1463">
                  <c:v>43095</c:v>
                </c:pt>
                <c:pt idx="1464">
                  <c:v>43096</c:v>
                </c:pt>
                <c:pt idx="1465">
                  <c:v>43097</c:v>
                </c:pt>
                <c:pt idx="1466">
                  <c:v>43098</c:v>
                </c:pt>
                <c:pt idx="1467">
                  <c:v>43101</c:v>
                </c:pt>
                <c:pt idx="1468">
                  <c:v>43103</c:v>
                </c:pt>
                <c:pt idx="1469">
                  <c:v>43104</c:v>
                </c:pt>
                <c:pt idx="1470">
                  <c:v>43105</c:v>
                </c:pt>
                <c:pt idx="1471">
                  <c:v>43108</c:v>
                </c:pt>
                <c:pt idx="1472">
                  <c:v>43109</c:v>
                </c:pt>
                <c:pt idx="1473">
                  <c:v>43110</c:v>
                </c:pt>
                <c:pt idx="1474">
                  <c:v>43111</c:v>
                </c:pt>
                <c:pt idx="1475">
                  <c:v>43112</c:v>
                </c:pt>
                <c:pt idx="1476">
                  <c:v>43115</c:v>
                </c:pt>
                <c:pt idx="1477">
                  <c:v>43116</c:v>
                </c:pt>
                <c:pt idx="1478">
                  <c:v>43117</c:v>
                </c:pt>
                <c:pt idx="1479">
                  <c:v>43118</c:v>
                </c:pt>
                <c:pt idx="1480">
                  <c:v>43119</c:v>
                </c:pt>
                <c:pt idx="1481">
                  <c:v>43122</c:v>
                </c:pt>
                <c:pt idx="1482">
                  <c:v>43123</c:v>
                </c:pt>
                <c:pt idx="1483">
                  <c:v>43124</c:v>
                </c:pt>
                <c:pt idx="1484">
                  <c:v>43125</c:v>
                </c:pt>
                <c:pt idx="1485">
                  <c:v>43126</c:v>
                </c:pt>
                <c:pt idx="1486">
                  <c:v>43129</c:v>
                </c:pt>
                <c:pt idx="1487">
                  <c:v>43130</c:v>
                </c:pt>
                <c:pt idx="1488">
                  <c:v>43131</c:v>
                </c:pt>
                <c:pt idx="1489">
                  <c:v>43132</c:v>
                </c:pt>
                <c:pt idx="1490">
                  <c:v>43133</c:v>
                </c:pt>
                <c:pt idx="1491">
                  <c:v>43136</c:v>
                </c:pt>
                <c:pt idx="1492">
                  <c:v>43137</c:v>
                </c:pt>
                <c:pt idx="1493">
                  <c:v>43138</c:v>
                </c:pt>
                <c:pt idx="1494">
                  <c:v>43139</c:v>
                </c:pt>
                <c:pt idx="1495">
                  <c:v>43140</c:v>
                </c:pt>
                <c:pt idx="1496">
                  <c:v>43143</c:v>
                </c:pt>
                <c:pt idx="1497">
                  <c:v>43144</c:v>
                </c:pt>
                <c:pt idx="1498">
                  <c:v>43145</c:v>
                </c:pt>
                <c:pt idx="1499">
                  <c:v>43146</c:v>
                </c:pt>
                <c:pt idx="1500">
                  <c:v>43147</c:v>
                </c:pt>
                <c:pt idx="1501">
                  <c:v>43150</c:v>
                </c:pt>
                <c:pt idx="1502">
                  <c:v>43151</c:v>
                </c:pt>
                <c:pt idx="1503">
                  <c:v>43152</c:v>
                </c:pt>
                <c:pt idx="1504">
                  <c:v>43153</c:v>
                </c:pt>
                <c:pt idx="1505">
                  <c:v>43154</c:v>
                </c:pt>
                <c:pt idx="1506">
                  <c:v>43157</c:v>
                </c:pt>
                <c:pt idx="1507">
                  <c:v>43158</c:v>
                </c:pt>
                <c:pt idx="1508">
                  <c:v>43159</c:v>
                </c:pt>
                <c:pt idx="1509">
                  <c:v>43160</c:v>
                </c:pt>
                <c:pt idx="1510">
                  <c:v>43161</c:v>
                </c:pt>
                <c:pt idx="1511">
                  <c:v>43164</c:v>
                </c:pt>
                <c:pt idx="1512">
                  <c:v>43165</c:v>
                </c:pt>
                <c:pt idx="1513">
                  <c:v>43166</c:v>
                </c:pt>
                <c:pt idx="1514">
                  <c:v>43167</c:v>
                </c:pt>
                <c:pt idx="1515">
                  <c:v>43168</c:v>
                </c:pt>
                <c:pt idx="1516">
                  <c:v>43171</c:v>
                </c:pt>
                <c:pt idx="1517">
                  <c:v>43172</c:v>
                </c:pt>
                <c:pt idx="1518">
                  <c:v>43173</c:v>
                </c:pt>
                <c:pt idx="1519">
                  <c:v>43174</c:v>
                </c:pt>
                <c:pt idx="1520">
                  <c:v>43175</c:v>
                </c:pt>
                <c:pt idx="1521">
                  <c:v>43178</c:v>
                </c:pt>
                <c:pt idx="1522">
                  <c:v>43179</c:v>
                </c:pt>
                <c:pt idx="1523">
                  <c:v>43180</c:v>
                </c:pt>
                <c:pt idx="1524">
                  <c:v>43181</c:v>
                </c:pt>
                <c:pt idx="1525">
                  <c:v>43182</c:v>
                </c:pt>
                <c:pt idx="1526">
                  <c:v>43185</c:v>
                </c:pt>
                <c:pt idx="1527">
                  <c:v>43186</c:v>
                </c:pt>
                <c:pt idx="1528">
                  <c:v>43187</c:v>
                </c:pt>
                <c:pt idx="1529">
                  <c:v>43188</c:v>
                </c:pt>
                <c:pt idx="1530">
                  <c:v>43189</c:v>
                </c:pt>
                <c:pt idx="1531">
                  <c:v>43192</c:v>
                </c:pt>
                <c:pt idx="1532">
                  <c:v>43193</c:v>
                </c:pt>
                <c:pt idx="1533">
                  <c:v>43194</c:v>
                </c:pt>
                <c:pt idx="1534">
                  <c:v>43195</c:v>
                </c:pt>
                <c:pt idx="1535">
                  <c:v>43199</c:v>
                </c:pt>
                <c:pt idx="1536">
                  <c:v>43200</c:v>
                </c:pt>
                <c:pt idx="1537">
                  <c:v>43201</c:v>
                </c:pt>
                <c:pt idx="1538">
                  <c:v>43202</c:v>
                </c:pt>
                <c:pt idx="1539">
                  <c:v>43203</c:v>
                </c:pt>
                <c:pt idx="1540">
                  <c:v>43206</c:v>
                </c:pt>
                <c:pt idx="1541">
                  <c:v>43207</c:v>
                </c:pt>
                <c:pt idx="1542">
                  <c:v>43208</c:v>
                </c:pt>
                <c:pt idx="1543">
                  <c:v>43209</c:v>
                </c:pt>
                <c:pt idx="1544">
                  <c:v>43210</c:v>
                </c:pt>
                <c:pt idx="1545">
                  <c:v>43213</c:v>
                </c:pt>
                <c:pt idx="1546">
                  <c:v>43214</c:v>
                </c:pt>
                <c:pt idx="1547">
                  <c:v>43215</c:v>
                </c:pt>
                <c:pt idx="1548">
                  <c:v>43216</c:v>
                </c:pt>
                <c:pt idx="1549">
                  <c:v>43217</c:v>
                </c:pt>
                <c:pt idx="1550">
                  <c:v>43220</c:v>
                </c:pt>
                <c:pt idx="1551">
                  <c:v>43222</c:v>
                </c:pt>
                <c:pt idx="1552">
                  <c:v>43223</c:v>
                </c:pt>
                <c:pt idx="1553">
                  <c:v>43224</c:v>
                </c:pt>
                <c:pt idx="1554">
                  <c:v>43227</c:v>
                </c:pt>
                <c:pt idx="1555">
                  <c:v>43228</c:v>
                </c:pt>
                <c:pt idx="1556">
                  <c:v>43229</c:v>
                </c:pt>
                <c:pt idx="1557">
                  <c:v>43230</c:v>
                </c:pt>
                <c:pt idx="1558">
                  <c:v>43231</c:v>
                </c:pt>
                <c:pt idx="1559">
                  <c:v>43234</c:v>
                </c:pt>
                <c:pt idx="1560">
                  <c:v>43235</c:v>
                </c:pt>
                <c:pt idx="1561">
                  <c:v>43236</c:v>
                </c:pt>
                <c:pt idx="1562">
                  <c:v>43237</c:v>
                </c:pt>
                <c:pt idx="1563">
                  <c:v>43238</c:v>
                </c:pt>
                <c:pt idx="1564">
                  <c:v>43241</c:v>
                </c:pt>
                <c:pt idx="1565">
                  <c:v>43242</c:v>
                </c:pt>
                <c:pt idx="1566">
                  <c:v>43243</c:v>
                </c:pt>
                <c:pt idx="1567">
                  <c:v>43244</c:v>
                </c:pt>
                <c:pt idx="1568">
                  <c:v>43245</c:v>
                </c:pt>
                <c:pt idx="1569">
                  <c:v>43248</c:v>
                </c:pt>
                <c:pt idx="1570">
                  <c:v>43250</c:v>
                </c:pt>
                <c:pt idx="1571">
                  <c:v>43251</c:v>
                </c:pt>
                <c:pt idx="1572">
                  <c:v>43252</c:v>
                </c:pt>
                <c:pt idx="1573">
                  <c:v>43255</c:v>
                </c:pt>
                <c:pt idx="1574">
                  <c:v>43256</c:v>
                </c:pt>
                <c:pt idx="1575">
                  <c:v>43257</c:v>
                </c:pt>
                <c:pt idx="1576">
                  <c:v>43258</c:v>
                </c:pt>
                <c:pt idx="1577">
                  <c:v>43259</c:v>
                </c:pt>
                <c:pt idx="1578">
                  <c:v>43262</c:v>
                </c:pt>
                <c:pt idx="1579">
                  <c:v>43263</c:v>
                </c:pt>
                <c:pt idx="1580">
                  <c:v>43264</c:v>
                </c:pt>
                <c:pt idx="1581">
                  <c:v>43265</c:v>
                </c:pt>
                <c:pt idx="1582">
                  <c:v>43266</c:v>
                </c:pt>
                <c:pt idx="1583">
                  <c:v>43269</c:v>
                </c:pt>
                <c:pt idx="1584">
                  <c:v>43270</c:v>
                </c:pt>
                <c:pt idx="1585">
                  <c:v>43271</c:v>
                </c:pt>
                <c:pt idx="1586">
                  <c:v>43272</c:v>
                </c:pt>
                <c:pt idx="1587">
                  <c:v>43273</c:v>
                </c:pt>
                <c:pt idx="1588">
                  <c:v>43276</c:v>
                </c:pt>
                <c:pt idx="1589">
                  <c:v>43277</c:v>
                </c:pt>
                <c:pt idx="1590">
                  <c:v>43278</c:v>
                </c:pt>
                <c:pt idx="1591">
                  <c:v>43279</c:v>
                </c:pt>
                <c:pt idx="1592">
                  <c:v>43280</c:v>
                </c:pt>
                <c:pt idx="1593">
                  <c:v>43283</c:v>
                </c:pt>
                <c:pt idx="1594">
                  <c:v>43284</c:v>
                </c:pt>
                <c:pt idx="1595">
                  <c:v>43285</c:v>
                </c:pt>
                <c:pt idx="1596">
                  <c:v>43286</c:v>
                </c:pt>
                <c:pt idx="1597">
                  <c:v>43287</c:v>
                </c:pt>
                <c:pt idx="1598">
                  <c:v>43290</c:v>
                </c:pt>
                <c:pt idx="1599">
                  <c:v>43291</c:v>
                </c:pt>
                <c:pt idx="1600">
                  <c:v>43292</c:v>
                </c:pt>
                <c:pt idx="1601">
                  <c:v>43293</c:v>
                </c:pt>
                <c:pt idx="1602">
                  <c:v>43294</c:v>
                </c:pt>
                <c:pt idx="1603">
                  <c:v>43297</c:v>
                </c:pt>
                <c:pt idx="1604">
                  <c:v>43298</c:v>
                </c:pt>
                <c:pt idx="1605">
                  <c:v>43299</c:v>
                </c:pt>
                <c:pt idx="1606">
                  <c:v>43300</c:v>
                </c:pt>
                <c:pt idx="1607">
                  <c:v>43301</c:v>
                </c:pt>
                <c:pt idx="1608">
                  <c:v>43304</c:v>
                </c:pt>
                <c:pt idx="1609">
                  <c:v>43305</c:v>
                </c:pt>
                <c:pt idx="1610">
                  <c:v>43306</c:v>
                </c:pt>
                <c:pt idx="1611">
                  <c:v>43307</c:v>
                </c:pt>
                <c:pt idx="1612">
                  <c:v>43312</c:v>
                </c:pt>
                <c:pt idx="1613">
                  <c:v>43313</c:v>
                </c:pt>
                <c:pt idx="1614">
                  <c:v>43314</c:v>
                </c:pt>
                <c:pt idx="1615">
                  <c:v>43315</c:v>
                </c:pt>
                <c:pt idx="1616">
                  <c:v>43318</c:v>
                </c:pt>
                <c:pt idx="1617">
                  <c:v>43319</c:v>
                </c:pt>
                <c:pt idx="1618">
                  <c:v>43320</c:v>
                </c:pt>
                <c:pt idx="1619">
                  <c:v>43321</c:v>
                </c:pt>
                <c:pt idx="1620">
                  <c:v>43322</c:v>
                </c:pt>
                <c:pt idx="1621">
                  <c:v>43326</c:v>
                </c:pt>
                <c:pt idx="1622">
                  <c:v>43327</c:v>
                </c:pt>
                <c:pt idx="1623">
                  <c:v>43328</c:v>
                </c:pt>
                <c:pt idx="1624">
                  <c:v>43329</c:v>
                </c:pt>
                <c:pt idx="1625">
                  <c:v>43332</c:v>
                </c:pt>
                <c:pt idx="1626">
                  <c:v>43333</c:v>
                </c:pt>
                <c:pt idx="1627">
                  <c:v>43334</c:v>
                </c:pt>
                <c:pt idx="1628">
                  <c:v>43335</c:v>
                </c:pt>
                <c:pt idx="1629">
                  <c:v>43336</c:v>
                </c:pt>
                <c:pt idx="1630">
                  <c:v>43339</c:v>
                </c:pt>
                <c:pt idx="1631">
                  <c:v>43340</c:v>
                </c:pt>
                <c:pt idx="1632">
                  <c:v>43341</c:v>
                </c:pt>
                <c:pt idx="1633">
                  <c:v>43342</c:v>
                </c:pt>
                <c:pt idx="1634">
                  <c:v>43343</c:v>
                </c:pt>
                <c:pt idx="1635">
                  <c:v>43346</c:v>
                </c:pt>
                <c:pt idx="1636">
                  <c:v>43347</c:v>
                </c:pt>
                <c:pt idx="1637">
                  <c:v>43348</c:v>
                </c:pt>
                <c:pt idx="1638">
                  <c:v>43349</c:v>
                </c:pt>
                <c:pt idx="1639">
                  <c:v>43350</c:v>
                </c:pt>
                <c:pt idx="1640">
                  <c:v>43353</c:v>
                </c:pt>
                <c:pt idx="1641">
                  <c:v>43354</c:v>
                </c:pt>
                <c:pt idx="1642">
                  <c:v>43355</c:v>
                </c:pt>
                <c:pt idx="1643">
                  <c:v>43356</c:v>
                </c:pt>
                <c:pt idx="1644">
                  <c:v>43357</c:v>
                </c:pt>
                <c:pt idx="1645">
                  <c:v>43360</c:v>
                </c:pt>
                <c:pt idx="1646">
                  <c:v>43361</c:v>
                </c:pt>
                <c:pt idx="1647">
                  <c:v>43362</c:v>
                </c:pt>
                <c:pt idx="1648">
                  <c:v>43363</c:v>
                </c:pt>
                <c:pt idx="1649">
                  <c:v>43364</c:v>
                </c:pt>
                <c:pt idx="1650">
                  <c:v>43367</c:v>
                </c:pt>
                <c:pt idx="1651">
                  <c:v>43368</c:v>
                </c:pt>
                <c:pt idx="1652">
                  <c:v>43369</c:v>
                </c:pt>
                <c:pt idx="1653">
                  <c:v>43370</c:v>
                </c:pt>
                <c:pt idx="1654">
                  <c:v>43371</c:v>
                </c:pt>
                <c:pt idx="1655">
                  <c:v>43374</c:v>
                </c:pt>
                <c:pt idx="1656">
                  <c:v>43375</c:v>
                </c:pt>
                <c:pt idx="1657">
                  <c:v>43376</c:v>
                </c:pt>
                <c:pt idx="1658">
                  <c:v>43377</c:v>
                </c:pt>
                <c:pt idx="1659">
                  <c:v>43378</c:v>
                </c:pt>
                <c:pt idx="1660">
                  <c:v>43381</c:v>
                </c:pt>
                <c:pt idx="1661">
                  <c:v>43382</c:v>
                </c:pt>
                <c:pt idx="1662">
                  <c:v>43383</c:v>
                </c:pt>
                <c:pt idx="1663">
                  <c:v>43384</c:v>
                </c:pt>
                <c:pt idx="1664">
                  <c:v>43385</c:v>
                </c:pt>
                <c:pt idx="1665">
                  <c:v>43389</c:v>
                </c:pt>
                <c:pt idx="1666">
                  <c:v>43390</c:v>
                </c:pt>
                <c:pt idx="1667">
                  <c:v>43391</c:v>
                </c:pt>
                <c:pt idx="1668">
                  <c:v>43392</c:v>
                </c:pt>
                <c:pt idx="1669">
                  <c:v>43395</c:v>
                </c:pt>
                <c:pt idx="1670">
                  <c:v>43397</c:v>
                </c:pt>
                <c:pt idx="1671">
                  <c:v>43398</c:v>
                </c:pt>
                <c:pt idx="1672">
                  <c:v>43399</c:v>
                </c:pt>
                <c:pt idx="1673">
                  <c:v>43402</c:v>
                </c:pt>
                <c:pt idx="1674">
                  <c:v>43403</c:v>
                </c:pt>
                <c:pt idx="1675">
                  <c:v>43404</c:v>
                </c:pt>
                <c:pt idx="1676">
                  <c:v>43405</c:v>
                </c:pt>
                <c:pt idx="1677">
                  <c:v>43406</c:v>
                </c:pt>
                <c:pt idx="1678">
                  <c:v>43409</c:v>
                </c:pt>
                <c:pt idx="1679">
                  <c:v>43410</c:v>
                </c:pt>
                <c:pt idx="1680">
                  <c:v>43411</c:v>
                </c:pt>
                <c:pt idx="1681">
                  <c:v>43412</c:v>
                </c:pt>
                <c:pt idx="1682">
                  <c:v>43413</c:v>
                </c:pt>
                <c:pt idx="1683">
                  <c:v>43416</c:v>
                </c:pt>
                <c:pt idx="1684">
                  <c:v>43417</c:v>
                </c:pt>
                <c:pt idx="1685">
                  <c:v>43418</c:v>
                </c:pt>
                <c:pt idx="1686">
                  <c:v>43419</c:v>
                </c:pt>
                <c:pt idx="1687">
                  <c:v>43420</c:v>
                </c:pt>
                <c:pt idx="1688">
                  <c:v>43423</c:v>
                </c:pt>
                <c:pt idx="1689">
                  <c:v>43424</c:v>
                </c:pt>
                <c:pt idx="1690">
                  <c:v>43425</c:v>
                </c:pt>
                <c:pt idx="1691">
                  <c:v>43426</c:v>
                </c:pt>
                <c:pt idx="1692">
                  <c:v>43427</c:v>
                </c:pt>
                <c:pt idx="1693">
                  <c:v>43430</c:v>
                </c:pt>
                <c:pt idx="1694">
                  <c:v>43431</c:v>
                </c:pt>
                <c:pt idx="1695">
                  <c:v>43432</c:v>
                </c:pt>
                <c:pt idx="1696">
                  <c:v>43433</c:v>
                </c:pt>
                <c:pt idx="1697">
                  <c:v>43434</c:v>
                </c:pt>
                <c:pt idx="1698">
                  <c:v>43437</c:v>
                </c:pt>
                <c:pt idx="1699">
                  <c:v>43438</c:v>
                </c:pt>
                <c:pt idx="1700">
                  <c:v>43440</c:v>
                </c:pt>
                <c:pt idx="1701">
                  <c:v>43441</c:v>
                </c:pt>
                <c:pt idx="1702">
                  <c:v>43445</c:v>
                </c:pt>
                <c:pt idx="1703">
                  <c:v>43446</c:v>
                </c:pt>
                <c:pt idx="1704">
                  <c:v>43447</c:v>
                </c:pt>
                <c:pt idx="1705">
                  <c:v>43448</c:v>
                </c:pt>
                <c:pt idx="1706">
                  <c:v>43451</c:v>
                </c:pt>
                <c:pt idx="1707">
                  <c:v>43452</c:v>
                </c:pt>
                <c:pt idx="1708">
                  <c:v>43453</c:v>
                </c:pt>
                <c:pt idx="1709">
                  <c:v>43454</c:v>
                </c:pt>
                <c:pt idx="1710">
                  <c:v>43455</c:v>
                </c:pt>
                <c:pt idx="1711">
                  <c:v>43458</c:v>
                </c:pt>
                <c:pt idx="1712">
                  <c:v>43459</c:v>
                </c:pt>
                <c:pt idx="1713">
                  <c:v>43460</c:v>
                </c:pt>
                <c:pt idx="1714">
                  <c:v>43461</c:v>
                </c:pt>
                <c:pt idx="1715">
                  <c:v>43462</c:v>
                </c:pt>
                <c:pt idx="1716">
                  <c:v>43467</c:v>
                </c:pt>
                <c:pt idx="1717">
                  <c:v>43468</c:v>
                </c:pt>
                <c:pt idx="1718">
                  <c:v>43469</c:v>
                </c:pt>
                <c:pt idx="1719">
                  <c:v>43472</c:v>
                </c:pt>
                <c:pt idx="1720">
                  <c:v>43473</c:v>
                </c:pt>
                <c:pt idx="1721">
                  <c:v>43474</c:v>
                </c:pt>
                <c:pt idx="1722">
                  <c:v>43475</c:v>
                </c:pt>
                <c:pt idx="1723">
                  <c:v>43476</c:v>
                </c:pt>
                <c:pt idx="1724">
                  <c:v>43479</c:v>
                </c:pt>
                <c:pt idx="1725">
                  <c:v>43480</c:v>
                </c:pt>
                <c:pt idx="1726">
                  <c:v>43481</c:v>
                </c:pt>
                <c:pt idx="1727">
                  <c:v>43482</c:v>
                </c:pt>
                <c:pt idx="1728">
                  <c:v>43483</c:v>
                </c:pt>
                <c:pt idx="1729">
                  <c:v>43486</c:v>
                </c:pt>
                <c:pt idx="1730">
                  <c:v>43487</c:v>
                </c:pt>
                <c:pt idx="1731">
                  <c:v>43488</c:v>
                </c:pt>
                <c:pt idx="1732">
                  <c:v>43489</c:v>
                </c:pt>
                <c:pt idx="1733">
                  <c:v>43490</c:v>
                </c:pt>
                <c:pt idx="1734">
                  <c:v>43493</c:v>
                </c:pt>
                <c:pt idx="1735">
                  <c:v>43494</c:v>
                </c:pt>
                <c:pt idx="1736">
                  <c:v>43495</c:v>
                </c:pt>
                <c:pt idx="1737">
                  <c:v>43496</c:v>
                </c:pt>
                <c:pt idx="1738">
                  <c:v>43497</c:v>
                </c:pt>
                <c:pt idx="1739">
                  <c:v>43500</c:v>
                </c:pt>
                <c:pt idx="1740">
                  <c:v>43501</c:v>
                </c:pt>
                <c:pt idx="1741">
                  <c:v>43502</c:v>
                </c:pt>
                <c:pt idx="1742">
                  <c:v>43503</c:v>
                </c:pt>
                <c:pt idx="1743">
                  <c:v>43504</c:v>
                </c:pt>
                <c:pt idx="1744">
                  <c:v>43507</c:v>
                </c:pt>
                <c:pt idx="1745">
                  <c:v>43508</c:v>
                </c:pt>
                <c:pt idx="1746">
                  <c:v>43509</c:v>
                </c:pt>
                <c:pt idx="1747">
                  <c:v>43510</c:v>
                </c:pt>
                <c:pt idx="1748">
                  <c:v>43511</c:v>
                </c:pt>
                <c:pt idx="1749">
                  <c:v>43514</c:v>
                </c:pt>
                <c:pt idx="1750">
                  <c:v>43516</c:v>
                </c:pt>
                <c:pt idx="1751">
                  <c:v>43517</c:v>
                </c:pt>
                <c:pt idx="1752">
                  <c:v>43518</c:v>
                </c:pt>
                <c:pt idx="1753">
                  <c:v>43521</c:v>
                </c:pt>
                <c:pt idx="1754">
                  <c:v>43522</c:v>
                </c:pt>
                <c:pt idx="1755">
                  <c:v>43523</c:v>
                </c:pt>
                <c:pt idx="1756">
                  <c:v>43524</c:v>
                </c:pt>
                <c:pt idx="1757">
                  <c:v>43525</c:v>
                </c:pt>
                <c:pt idx="1758">
                  <c:v>43528</c:v>
                </c:pt>
                <c:pt idx="1759">
                  <c:v>43529</c:v>
                </c:pt>
                <c:pt idx="1760">
                  <c:v>43530</c:v>
                </c:pt>
                <c:pt idx="1761">
                  <c:v>43531</c:v>
                </c:pt>
                <c:pt idx="1762">
                  <c:v>43532</c:v>
                </c:pt>
                <c:pt idx="1763">
                  <c:v>43535</c:v>
                </c:pt>
                <c:pt idx="1764">
                  <c:v>43536</c:v>
                </c:pt>
                <c:pt idx="1765">
                  <c:v>43537</c:v>
                </c:pt>
                <c:pt idx="1766">
                  <c:v>43538</c:v>
                </c:pt>
                <c:pt idx="1767">
                  <c:v>43539</c:v>
                </c:pt>
                <c:pt idx="1768">
                  <c:v>43542</c:v>
                </c:pt>
                <c:pt idx="1769">
                  <c:v>43543</c:v>
                </c:pt>
                <c:pt idx="1770">
                  <c:v>43544</c:v>
                </c:pt>
                <c:pt idx="1771">
                  <c:v>43545</c:v>
                </c:pt>
                <c:pt idx="1772">
                  <c:v>43546</c:v>
                </c:pt>
                <c:pt idx="1773">
                  <c:v>43549</c:v>
                </c:pt>
                <c:pt idx="1774">
                  <c:v>43550</c:v>
                </c:pt>
                <c:pt idx="1775">
                  <c:v>43551</c:v>
                </c:pt>
                <c:pt idx="1776">
                  <c:v>43552</c:v>
                </c:pt>
                <c:pt idx="1777">
                  <c:v>43553</c:v>
                </c:pt>
                <c:pt idx="1778">
                  <c:v>43556</c:v>
                </c:pt>
                <c:pt idx="1779">
                  <c:v>43557</c:v>
                </c:pt>
                <c:pt idx="1780">
                  <c:v>43558</c:v>
                </c:pt>
                <c:pt idx="1781">
                  <c:v>43559</c:v>
                </c:pt>
                <c:pt idx="1782">
                  <c:v>43560</c:v>
                </c:pt>
                <c:pt idx="1783">
                  <c:v>43564</c:v>
                </c:pt>
                <c:pt idx="1784">
                  <c:v>43565</c:v>
                </c:pt>
                <c:pt idx="1785">
                  <c:v>43566</c:v>
                </c:pt>
                <c:pt idx="1786">
                  <c:v>43567</c:v>
                </c:pt>
                <c:pt idx="1787">
                  <c:v>43572</c:v>
                </c:pt>
                <c:pt idx="1788">
                  <c:v>43573</c:v>
                </c:pt>
                <c:pt idx="1789">
                  <c:v>43574</c:v>
                </c:pt>
                <c:pt idx="1790">
                  <c:v>43577</c:v>
                </c:pt>
                <c:pt idx="1791">
                  <c:v>43578</c:v>
                </c:pt>
                <c:pt idx="1792">
                  <c:v>43579</c:v>
                </c:pt>
                <c:pt idx="1793">
                  <c:v>43580</c:v>
                </c:pt>
                <c:pt idx="1794">
                  <c:v>43581</c:v>
                </c:pt>
                <c:pt idx="1795">
                  <c:v>43584</c:v>
                </c:pt>
                <c:pt idx="1796">
                  <c:v>43585</c:v>
                </c:pt>
                <c:pt idx="1797">
                  <c:v>43587</c:v>
                </c:pt>
                <c:pt idx="1798">
                  <c:v>43588</c:v>
                </c:pt>
                <c:pt idx="1799">
                  <c:v>43592</c:v>
                </c:pt>
                <c:pt idx="1800">
                  <c:v>43593</c:v>
                </c:pt>
                <c:pt idx="1801">
                  <c:v>43594</c:v>
                </c:pt>
                <c:pt idx="1802">
                  <c:v>43595</c:v>
                </c:pt>
                <c:pt idx="1803">
                  <c:v>43598</c:v>
                </c:pt>
                <c:pt idx="1804">
                  <c:v>43599</c:v>
                </c:pt>
                <c:pt idx="1805">
                  <c:v>43600</c:v>
                </c:pt>
                <c:pt idx="1806">
                  <c:v>43601</c:v>
                </c:pt>
                <c:pt idx="1807">
                  <c:v>43602</c:v>
                </c:pt>
                <c:pt idx="1808">
                  <c:v>43606</c:v>
                </c:pt>
                <c:pt idx="1809">
                  <c:v>43607</c:v>
                </c:pt>
                <c:pt idx="1810">
                  <c:v>43608</c:v>
                </c:pt>
                <c:pt idx="1811">
                  <c:v>43609</c:v>
                </c:pt>
                <c:pt idx="1812">
                  <c:v>43612</c:v>
                </c:pt>
                <c:pt idx="1813">
                  <c:v>43613</c:v>
                </c:pt>
                <c:pt idx="1814">
                  <c:v>43614</c:v>
                </c:pt>
                <c:pt idx="1815">
                  <c:v>43615</c:v>
                </c:pt>
                <c:pt idx="1816">
                  <c:v>43616</c:v>
                </c:pt>
                <c:pt idx="1817">
                  <c:v>43620</c:v>
                </c:pt>
                <c:pt idx="1818">
                  <c:v>43621</c:v>
                </c:pt>
                <c:pt idx="1819">
                  <c:v>43622</c:v>
                </c:pt>
                <c:pt idx="1820">
                  <c:v>43623</c:v>
                </c:pt>
                <c:pt idx="1821">
                  <c:v>43626</c:v>
                </c:pt>
                <c:pt idx="1822">
                  <c:v>43627</c:v>
                </c:pt>
                <c:pt idx="1823">
                  <c:v>43628</c:v>
                </c:pt>
                <c:pt idx="1824">
                  <c:v>43629</c:v>
                </c:pt>
                <c:pt idx="1825">
                  <c:v>43630</c:v>
                </c:pt>
                <c:pt idx="1826">
                  <c:v>43633</c:v>
                </c:pt>
                <c:pt idx="1827">
                  <c:v>43634</c:v>
                </c:pt>
                <c:pt idx="1828">
                  <c:v>43635</c:v>
                </c:pt>
                <c:pt idx="1829">
                  <c:v>43636</c:v>
                </c:pt>
                <c:pt idx="1830">
                  <c:v>43637</c:v>
                </c:pt>
                <c:pt idx="1831">
                  <c:v>43640</c:v>
                </c:pt>
                <c:pt idx="1832">
                  <c:v>43641</c:v>
                </c:pt>
                <c:pt idx="1833">
                  <c:v>43642</c:v>
                </c:pt>
                <c:pt idx="1834">
                  <c:v>43643</c:v>
                </c:pt>
                <c:pt idx="1835">
                  <c:v>43644</c:v>
                </c:pt>
                <c:pt idx="1836">
                  <c:v>43647</c:v>
                </c:pt>
                <c:pt idx="1837">
                  <c:v>43648</c:v>
                </c:pt>
                <c:pt idx="1838">
                  <c:v>43649</c:v>
                </c:pt>
                <c:pt idx="1839">
                  <c:v>43650</c:v>
                </c:pt>
                <c:pt idx="1840">
                  <c:v>43651</c:v>
                </c:pt>
                <c:pt idx="1841">
                  <c:v>43654</c:v>
                </c:pt>
                <c:pt idx="1842">
                  <c:v>43655</c:v>
                </c:pt>
                <c:pt idx="1843">
                  <c:v>43656</c:v>
                </c:pt>
                <c:pt idx="1844">
                  <c:v>43657</c:v>
                </c:pt>
                <c:pt idx="1845">
                  <c:v>43658</c:v>
                </c:pt>
                <c:pt idx="1846">
                  <c:v>43661</c:v>
                </c:pt>
                <c:pt idx="1847">
                  <c:v>43663</c:v>
                </c:pt>
                <c:pt idx="1848">
                  <c:v>43664</c:v>
                </c:pt>
                <c:pt idx="1849">
                  <c:v>43665</c:v>
                </c:pt>
                <c:pt idx="1850">
                  <c:v>43668</c:v>
                </c:pt>
                <c:pt idx="1851">
                  <c:v>43669</c:v>
                </c:pt>
                <c:pt idx="1852">
                  <c:v>43670</c:v>
                </c:pt>
                <c:pt idx="1853">
                  <c:v>43671</c:v>
                </c:pt>
                <c:pt idx="1854">
                  <c:v>43672</c:v>
                </c:pt>
                <c:pt idx="1855">
                  <c:v>43676</c:v>
                </c:pt>
                <c:pt idx="1856">
                  <c:v>43677</c:v>
                </c:pt>
                <c:pt idx="1857">
                  <c:v>43678</c:v>
                </c:pt>
                <c:pt idx="1858">
                  <c:v>43679</c:v>
                </c:pt>
                <c:pt idx="1859">
                  <c:v>43682</c:v>
                </c:pt>
                <c:pt idx="1860">
                  <c:v>43683</c:v>
                </c:pt>
                <c:pt idx="1861">
                  <c:v>43684</c:v>
                </c:pt>
                <c:pt idx="1862">
                  <c:v>43685</c:v>
                </c:pt>
                <c:pt idx="1863">
                  <c:v>43686</c:v>
                </c:pt>
                <c:pt idx="1864">
                  <c:v>43689</c:v>
                </c:pt>
                <c:pt idx="1865">
                  <c:v>43690</c:v>
                </c:pt>
                <c:pt idx="1866">
                  <c:v>43691</c:v>
                </c:pt>
                <c:pt idx="1867">
                  <c:v>43692</c:v>
                </c:pt>
                <c:pt idx="1868">
                  <c:v>43693</c:v>
                </c:pt>
                <c:pt idx="1869">
                  <c:v>43696</c:v>
                </c:pt>
                <c:pt idx="1870">
                  <c:v>43697</c:v>
                </c:pt>
                <c:pt idx="1871">
                  <c:v>43698</c:v>
                </c:pt>
                <c:pt idx="1872">
                  <c:v>43699</c:v>
                </c:pt>
                <c:pt idx="1873">
                  <c:v>43700</c:v>
                </c:pt>
                <c:pt idx="1874">
                  <c:v>43703</c:v>
                </c:pt>
                <c:pt idx="1875">
                  <c:v>43704</c:v>
                </c:pt>
                <c:pt idx="1876">
                  <c:v>43705</c:v>
                </c:pt>
                <c:pt idx="1877">
                  <c:v>43706</c:v>
                </c:pt>
                <c:pt idx="1878">
                  <c:v>43707</c:v>
                </c:pt>
                <c:pt idx="1879">
                  <c:v>43710</c:v>
                </c:pt>
                <c:pt idx="1880">
                  <c:v>43711</c:v>
                </c:pt>
                <c:pt idx="1881">
                  <c:v>43712</c:v>
                </c:pt>
                <c:pt idx="1882">
                  <c:v>43713</c:v>
                </c:pt>
                <c:pt idx="1883">
                  <c:v>43714</c:v>
                </c:pt>
                <c:pt idx="1884">
                  <c:v>43717</c:v>
                </c:pt>
                <c:pt idx="1885">
                  <c:v>43718</c:v>
                </c:pt>
                <c:pt idx="1886">
                  <c:v>43719</c:v>
                </c:pt>
                <c:pt idx="1887">
                  <c:v>43720</c:v>
                </c:pt>
                <c:pt idx="1888">
                  <c:v>43721</c:v>
                </c:pt>
                <c:pt idx="1889">
                  <c:v>43724</c:v>
                </c:pt>
                <c:pt idx="1890">
                  <c:v>43725</c:v>
                </c:pt>
                <c:pt idx="1891">
                  <c:v>43726</c:v>
                </c:pt>
                <c:pt idx="1892">
                  <c:v>43727</c:v>
                </c:pt>
                <c:pt idx="1893">
                  <c:v>43728</c:v>
                </c:pt>
                <c:pt idx="1894">
                  <c:v>43731</c:v>
                </c:pt>
                <c:pt idx="1895">
                  <c:v>43732</c:v>
                </c:pt>
                <c:pt idx="1896">
                  <c:v>43733</c:v>
                </c:pt>
                <c:pt idx="1897">
                  <c:v>43734</c:v>
                </c:pt>
                <c:pt idx="1898">
                  <c:v>43735</c:v>
                </c:pt>
                <c:pt idx="1899">
                  <c:v>43738</c:v>
                </c:pt>
                <c:pt idx="1900">
                  <c:v>43739</c:v>
                </c:pt>
                <c:pt idx="1901">
                  <c:v>43740</c:v>
                </c:pt>
                <c:pt idx="1902">
                  <c:v>43741</c:v>
                </c:pt>
                <c:pt idx="1903">
                  <c:v>43742</c:v>
                </c:pt>
                <c:pt idx="1904">
                  <c:v>43745</c:v>
                </c:pt>
                <c:pt idx="1905">
                  <c:v>43746</c:v>
                </c:pt>
                <c:pt idx="1906">
                  <c:v>43747</c:v>
                </c:pt>
                <c:pt idx="1907">
                  <c:v>43748</c:v>
                </c:pt>
                <c:pt idx="1908">
                  <c:v>43749</c:v>
                </c:pt>
                <c:pt idx="1909">
                  <c:v>43752</c:v>
                </c:pt>
                <c:pt idx="1910">
                  <c:v>43753</c:v>
                </c:pt>
                <c:pt idx="1911">
                  <c:v>43754</c:v>
                </c:pt>
                <c:pt idx="1912">
                  <c:v>43755</c:v>
                </c:pt>
                <c:pt idx="1913">
                  <c:v>43756</c:v>
                </c:pt>
                <c:pt idx="1914">
                  <c:v>43759</c:v>
                </c:pt>
                <c:pt idx="1915">
                  <c:v>43760</c:v>
                </c:pt>
                <c:pt idx="1916">
                  <c:v>43761</c:v>
                </c:pt>
                <c:pt idx="1917">
                  <c:v>43762</c:v>
                </c:pt>
                <c:pt idx="1918">
                  <c:v>43763</c:v>
                </c:pt>
                <c:pt idx="1919">
                  <c:v>43766</c:v>
                </c:pt>
                <c:pt idx="1920">
                  <c:v>43767</c:v>
                </c:pt>
                <c:pt idx="1921">
                  <c:v>43768</c:v>
                </c:pt>
                <c:pt idx="1922">
                  <c:v>43769</c:v>
                </c:pt>
                <c:pt idx="1923">
                  <c:v>43770</c:v>
                </c:pt>
                <c:pt idx="1924">
                  <c:v>43773</c:v>
                </c:pt>
                <c:pt idx="1925">
                  <c:v>43774</c:v>
                </c:pt>
                <c:pt idx="1926">
                  <c:v>43775</c:v>
                </c:pt>
                <c:pt idx="1927">
                  <c:v>43776</c:v>
                </c:pt>
                <c:pt idx="1928">
                  <c:v>43777</c:v>
                </c:pt>
                <c:pt idx="1929">
                  <c:v>43780</c:v>
                </c:pt>
                <c:pt idx="1930">
                  <c:v>43781</c:v>
                </c:pt>
                <c:pt idx="1931">
                  <c:v>43782</c:v>
                </c:pt>
                <c:pt idx="1932">
                  <c:v>43783</c:v>
                </c:pt>
                <c:pt idx="1933">
                  <c:v>43784</c:v>
                </c:pt>
                <c:pt idx="1934">
                  <c:v>43787</c:v>
                </c:pt>
                <c:pt idx="1935">
                  <c:v>43788</c:v>
                </c:pt>
                <c:pt idx="1936">
                  <c:v>43789</c:v>
                </c:pt>
                <c:pt idx="1937">
                  <c:v>43790</c:v>
                </c:pt>
                <c:pt idx="1938">
                  <c:v>43791</c:v>
                </c:pt>
                <c:pt idx="1939">
                  <c:v>43794</c:v>
                </c:pt>
                <c:pt idx="1940">
                  <c:v>43795</c:v>
                </c:pt>
                <c:pt idx="1941">
                  <c:v>43796</c:v>
                </c:pt>
                <c:pt idx="1942">
                  <c:v>43797</c:v>
                </c:pt>
                <c:pt idx="1943">
                  <c:v>43798</c:v>
                </c:pt>
                <c:pt idx="1944">
                  <c:v>43801</c:v>
                </c:pt>
                <c:pt idx="1945">
                  <c:v>43802</c:v>
                </c:pt>
                <c:pt idx="1946">
                  <c:v>43803</c:v>
                </c:pt>
                <c:pt idx="1947">
                  <c:v>43805</c:v>
                </c:pt>
                <c:pt idx="1948">
                  <c:v>43808</c:v>
                </c:pt>
                <c:pt idx="1949">
                  <c:v>43809</c:v>
                </c:pt>
                <c:pt idx="1950">
                  <c:v>43810</c:v>
                </c:pt>
                <c:pt idx="1951">
                  <c:v>43811</c:v>
                </c:pt>
                <c:pt idx="1952">
                  <c:v>43812</c:v>
                </c:pt>
                <c:pt idx="1953">
                  <c:v>43815</c:v>
                </c:pt>
                <c:pt idx="1954">
                  <c:v>43816</c:v>
                </c:pt>
                <c:pt idx="1955">
                  <c:v>43817</c:v>
                </c:pt>
                <c:pt idx="1956">
                  <c:v>43818</c:v>
                </c:pt>
                <c:pt idx="1957">
                  <c:v>43819</c:v>
                </c:pt>
                <c:pt idx="1958">
                  <c:v>43822</c:v>
                </c:pt>
                <c:pt idx="1959">
                  <c:v>43823</c:v>
                </c:pt>
                <c:pt idx="1960">
                  <c:v>43824</c:v>
                </c:pt>
                <c:pt idx="1961">
                  <c:v>43825</c:v>
                </c:pt>
                <c:pt idx="1962">
                  <c:v>43826</c:v>
                </c:pt>
                <c:pt idx="1963">
                  <c:v>43829</c:v>
                </c:pt>
                <c:pt idx="1964">
                  <c:v>43830</c:v>
                </c:pt>
                <c:pt idx="1965">
                  <c:v>43831</c:v>
                </c:pt>
                <c:pt idx="1966">
                  <c:v>43832</c:v>
                </c:pt>
                <c:pt idx="1967">
                  <c:v>43833</c:v>
                </c:pt>
                <c:pt idx="1968">
                  <c:v>43836</c:v>
                </c:pt>
                <c:pt idx="1969">
                  <c:v>43837</c:v>
                </c:pt>
                <c:pt idx="1970">
                  <c:v>43838</c:v>
                </c:pt>
                <c:pt idx="1971">
                  <c:v>43839</c:v>
                </c:pt>
                <c:pt idx="1972">
                  <c:v>43840</c:v>
                </c:pt>
                <c:pt idx="1973">
                  <c:v>43843</c:v>
                </c:pt>
                <c:pt idx="1974">
                  <c:v>43844</c:v>
                </c:pt>
                <c:pt idx="1975">
                  <c:v>43845</c:v>
                </c:pt>
                <c:pt idx="1976">
                  <c:v>43846</c:v>
                </c:pt>
                <c:pt idx="1977">
                  <c:v>43847</c:v>
                </c:pt>
                <c:pt idx="1978">
                  <c:v>43850</c:v>
                </c:pt>
                <c:pt idx="1979">
                  <c:v>43851</c:v>
                </c:pt>
                <c:pt idx="1980">
                  <c:v>43852</c:v>
                </c:pt>
                <c:pt idx="1981">
                  <c:v>43853</c:v>
                </c:pt>
                <c:pt idx="1982">
                  <c:v>43854</c:v>
                </c:pt>
                <c:pt idx="1983">
                  <c:v>43857</c:v>
                </c:pt>
                <c:pt idx="1984">
                  <c:v>43858</c:v>
                </c:pt>
                <c:pt idx="1985">
                  <c:v>43859</c:v>
                </c:pt>
                <c:pt idx="1986">
                  <c:v>43860</c:v>
                </c:pt>
                <c:pt idx="1987">
                  <c:v>43861</c:v>
                </c:pt>
                <c:pt idx="1988">
                  <c:v>43864</c:v>
                </c:pt>
                <c:pt idx="1989">
                  <c:v>43865</c:v>
                </c:pt>
                <c:pt idx="1990">
                  <c:v>43866</c:v>
                </c:pt>
                <c:pt idx="1991">
                  <c:v>43867</c:v>
                </c:pt>
                <c:pt idx="1992">
                  <c:v>43868</c:v>
                </c:pt>
                <c:pt idx="1993">
                  <c:v>43871</c:v>
                </c:pt>
                <c:pt idx="1994">
                  <c:v>43872</c:v>
                </c:pt>
                <c:pt idx="1995">
                  <c:v>43873</c:v>
                </c:pt>
                <c:pt idx="1996">
                  <c:v>43874</c:v>
                </c:pt>
                <c:pt idx="1997">
                  <c:v>43875</c:v>
                </c:pt>
                <c:pt idx="1998">
                  <c:v>43878</c:v>
                </c:pt>
                <c:pt idx="1999">
                  <c:v>43880</c:v>
                </c:pt>
                <c:pt idx="2000">
                  <c:v>43881</c:v>
                </c:pt>
                <c:pt idx="2001">
                  <c:v>43882</c:v>
                </c:pt>
                <c:pt idx="2002">
                  <c:v>43885</c:v>
                </c:pt>
                <c:pt idx="2003">
                  <c:v>43886</c:v>
                </c:pt>
                <c:pt idx="2004">
                  <c:v>43887</c:v>
                </c:pt>
                <c:pt idx="2005">
                  <c:v>43888</c:v>
                </c:pt>
                <c:pt idx="2006">
                  <c:v>43889</c:v>
                </c:pt>
                <c:pt idx="2007">
                  <c:v>43892</c:v>
                </c:pt>
                <c:pt idx="2008">
                  <c:v>43893</c:v>
                </c:pt>
                <c:pt idx="2009">
                  <c:v>43894</c:v>
                </c:pt>
                <c:pt idx="2010">
                  <c:v>43895</c:v>
                </c:pt>
                <c:pt idx="2011">
                  <c:v>43896</c:v>
                </c:pt>
                <c:pt idx="2012">
                  <c:v>43899</c:v>
                </c:pt>
                <c:pt idx="2013">
                  <c:v>43900</c:v>
                </c:pt>
                <c:pt idx="2014">
                  <c:v>43901</c:v>
                </c:pt>
                <c:pt idx="2015">
                  <c:v>43902</c:v>
                </c:pt>
                <c:pt idx="2016">
                  <c:v>43903</c:v>
                </c:pt>
                <c:pt idx="2017">
                  <c:v>43906</c:v>
                </c:pt>
                <c:pt idx="2018">
                  <c:v>43907</c:v>
                </c:pt>
                <c:pt idx="2019">
                  <c:v>43908</c:v>
                </c:pt>
                <c:pt idx="2020">
                  <c:v>43909</c:v>
                </c:pt>
                <c:pt idx="2021">
                  <c:v>43910</c:v>
                </c:pt>
                <c:pt idx="2022">
                  <c:v>43913</c:v>
                </c:pt>
                <c:pt idx="2023">
                  <c:v>43914</c:v>
                </c:pt>
                <c:pt idx="2024">
                  <c:v>43915</c:v>
                </c:pt>
                <c:pt idx="2025">
                  <c:v>43916</c:v>
                </c:pt>
                <c:pt idx="2026">
                  <c:v>43917</c:v>
                </c:pt>
                <c:pt idx="2027">
                  <c:v>43920</c:v>
                </c:pt>
                <c:pt idx="2028">
                  <c:v>43921</c:v>
                </c:pt>
                <c:pt idx="2029">
                  <c:v>43922</c:v>
                </c:pt>
                <c:pt idx="2030">
                  <c:v>43923</c:v>
                </c:pt>
                <c:pt idx="2031">
                  <c:v>43924</c:v>
                </c:pt>
                <c:pt idx="2032">
                  <c:v>43927</c:v>
                </c:pt>
                <c:pt idx="2033">
                  <c:v>43928</c:v>
                </c:pt>
                <c:pt idx="2034">
                  <c:v>43929</c:v>
                </c:pt>
                <c:pt idx="2035">
                  <c:v>43930</c:v>
                </c:pt>
                <c:pt idx="2036">
                  <c:v>43931</c:v>
                </c:pt>
                <c:pt idx="2037">
                  <c:v>43934</c:v>
                </c:pt>
                <c:pt idx="2038">
                  <c:v>43935</c:v>
                </c:pt>
                <c:pt idx="2039">
                  <c:v>43936</c:v>
                </c:pt>
                <c:pt idx="2040">
                  <c:v>43937</c:v>
                </c:pt>
                <c:pt idx="2041">
                  <c:v>43938</c:v>
                </c:pt>
                <c:pt idx="2042">
                  <c:v>43941</c:v>
                </c:pt>
                <c:pt idx="2043">
                  <c:v>43942</c:v>
                </c:pt>
                <c:pt idx="2044">
                  <c:v>43943</c:v>
                </c:pt>
                <c:pt idx="2045">
                  <c:v>43944</c:v>
                </c:pt>
                <c:pt idx="2046">
                  <c:v>43945</c:v>
                </c:pt>
                <c:pt idx="2047">
                  <c:v>43948</c:v>
                </c:pt>
                <c:pt idx="2048">
                  <c:v>43949</c:v>
                </c:pt>
                <c:pt idx="2049">
                  <c:v>43950</c:v>
                </c:pt>
                <c:pt idx="2050">
                  <c:v>43951</c:v>
                </c:pt>
                <c:pt idx="2051">
                  <c:v>43956</c:v>
                </c:pt>
                <c:pt idx="2052">
                  <c:v>43958</c:v>
                </c:pt>
                <c:pt idx="2053">
                  <c:v>43959</c:v>
                </c:pt>
                <c:pt idx="2054">
                  <c:v>43962</c:v>
                </c:pt>
                <c:pt idx="2055">
                  <c:v>43963</c:v>
                </c:pt>
                <c:pt idx="2056">
                  <c:v>43964</c:v>
                </c:pt>
                <c:pt idx="2057">
                  <c:v>43965</c:v>
                </c:pt>
                <c:pt idx="2058">
                  <c:v>43966</c:v>
                </c:pt>
                <c:pt idx="2059">
                  <c:v>43969</c:v>
                </c:pt>
                <c:pt idx="2060">
                  <c:v>43970</c:v>
                </c:pt>
                <c:pt idx="2061">
                  <c:v>43971</c:v>
                </c:pt>
                <c:pt idx="2062">
                  <c:v>43972</c:v>
                </c:pt>
                <c:pt idx="2063">
                  <c:v>43973</c:v>
                </c:pt>
                <c:pt idx="2064">
                  <c:v>43976</c:v>
                </c:pt>
                <c:pt idx="2065">
                  <c:v>43977</c:v>
                </c:pt>
                <c:pt idx="2066">
                  <c:v>43978</c:v>
                </c:pt>
                <c:pt idx="2067">
                  <c:v>43979</c:v>
                </c:pt>
                <c:pt idx="2068">
                  <c:v>43980</c:v>
                </c:pt>
                <c:pt idx="2069">
                  <c:v>43983</c:v>
                </c:pt>
                <c:pt idx="2070">
                  <c:v>43984</c:v>
                </c:pt>
                <c:pt idx="2071">
                  <c:v>43986</c:v>
                </c:pt>
                <c:pt idx="2072">
                  <c:v>43987</c:v>
                </c:pt>
                <c:pt idx="2073">
                  <c:v>43990</c:v>
                </c:pt>
                <c:pt idx="2074">
                  <c:v>43991</c:v>
                </c:pt>
                <c:pt idx="2075">
                  <c:v>43992</c:v>
                </c:pt>
                <c:pt idx="2076">
                  <c:v>43993</c:v>
                </c:pt>
                <c:pt idx="2077">
                  <c:v>43994</c:v>
                </c:pt>
                <c:pt idx="2078">
                  <c:v>43997</c:v>
                </c:pt>
                <c:pt idx="2079">
                  <c:v>43998</c:v>
                </c:pt>
                <c:pt idx="2080">
                  <c:v>43999</c:v>
                </c:pt>
                <c:pt idx="2081">
                  <c:v>44000</c:v>
                </c:pt>
                <c:pt idx="2082">
                  <c:v>44001</c:v>
                </c:pt>
              </c:numCache>
            </c:numRef>
          </c:cat>
          <c:val>
            <c:numRef>
              <c:f>Sheet1!$BJ$4:$BJ$2090</c:f>
              <c:numCache>
                <c:formatCode>0</c:formatCode>
                <c:ptCount val="2087"/>
                <c:pt idx="0">
                  <c:v>21.999999999999975</c:v>
                </c:pt>
                <c:pt idx="1">
                  <c:v>21.000000000000043</c:v>
                </c:pt>
                <c:pt idx="2">
                  <c:v>18.999999999999993</c:v>
                </c:pt>
                <c:pt idx="3">
                  <c:v>14.999999999999991</c:v>
                </c:pt>
                <c:pt idx="4">
                  <c:v>15.000000000000036</c:v>
                </c:pt>
                <c:pt idx="5">
                  <c:v>14.999999999999991</c:v>
                </c:pt>
                <c:pt idx="6">
                  <c:v>14.000000000000012</c:v>
                </c:pt>
                <c:pt idx="7">
                  <c:v>14.000000000000012</c:v>
                </c:pt>
                <c:pt idx="8">
                  <c:v>14.000000000000012</c:v>
                </c:pt>
                <c:pt idx="9">
                  <c:v>12.999999999999989</c:v>
                </c:pt>
                <c:pt idx="10">
                  <c:v>12.999999999999989</c:v>
                </c:pt>
                <c:pt idx="11">
                  <c:v>12.999999999999989</c:v>
                </c:pt>
                <c:pt idx="12">
                  <c:v>12.999999999999989</c:v>
                </c:pt>
                <c:pt idx="13">
                  <c:v>14.000000000000012</c:v>
                </c:pt>
                <c:pt idx="14">
                  <c:v>14.000000000000012</c:v>
                </c:pt>
                <c:pt idx="15">
                  <c:v>14.000000000000012</c:v>
                </c:pt>
                <c:pt idx="16">
                  <c:v>12.999999999999989</c:v>
                </c:pt>
                <c:pt idx="17">
                  <c:v>14.999999999999991</c:v>
                </c:pt>
                <c:pt idx="18">
                  <c:v>14.000000000000012</c:v>
                </c:pt>
                <c:pt idx="19">
                  <c:v>14.999999999999991</c:v>
                </c:pt>
                <c:pt idx="20">
                  <c:v>14.999999999999991</c:v>
                </c:pt>
                <c:pt idx="21">
                  <c:v>14.000000000000012</c:v>
                </c:pt>
                <c:pt idx="22">
                  <c:v>16.000000000000014</c:v>
                </c:pt>
                <c:pt idx="23">
                  <c:v>16.999999999999993</c:v>
                </c:pt>
                <c:pt idx="24">
                  <c:v>17.999999999999972</c:v>
                </c:pt>
                <c:pt idx="25">
                  <c:v>17.999999999999972</c:v>
                </c:pt>
                <c:pt idx="26">
                  <c:v>16.999999999999993</c:v>
                </c:pt>
                <c:pt idx="27">
                  <c:v>18.000000000000014</c:v>
                </c:pt>
                <c:pt idx="28">
                  <c:v>24.000000000000021</c:v>
                </c:pt>
                <c:pt idx="29">
                  <c:v>23</c:v>
                </c:pt>
                <c:pt idx="30">
                  <c:v>24.000000000000021</c:v>
                </c:pt>
                <c:pt idx="31">
                  <c:v>23</c:v>
                </c:pt>
                <c:pt idx="32">
                  <c:v>24.000000000000021</c:v>
                </c:pt>
                <c:pt idx="33">
                  <c:v>24.000000000000021</c:v>
                </c:pt>
                <c:pt idx="34">
                  <c:v>23.999999999999979</c:v>
                </c:pt>
                <c:pt idx="35">
                  <c:v>25.999999999999979</c:v>
                </c:pt>
                <c:pt idx="36">
                  <c:v>25.999999999999979</c:v>
                </c:pt>
                <c:pt idx="37">
                  <c:v>25.999999999999979</c:v>
                </c:pt>
                <c:pt idx="38">
                  <c:v>34.000000000000028</c:v>
                </c:pt>
                <c:pt idx="39">
                  <c:v>39.999999999999993</c:v>
                </c:pt>
                <c:pt idx="40">
                  <c:v>37.999999999999986</c:v>
                </c:pt>
                <c:pt idx="41">
                  <c:v>31.999999999999986</c:v>
                </c:pt>
                <c:pt idx="42">
                  <c:v>31.000000000000007</c:v>
                </c:pt>
                <c:pt idx="43">
                  <c:v>31.999999999999986</c:v>
                </c:pt>
                <c:pt idx="44">
                  <c:v>29.999999999999982</c:v>
                </c:pt>
                <c:pt idx="45">
                  <c:v>31.999999999999986</c:v>
                </c:pt>
                <c:pt idx="46">
                  <c:v>34.999999999999964</c:v>
                </c:pt>
                <c:pt idx="47">
                  <c:v>41.999999999999993</c:v>
                </c:pt>
                <c:pt idx="48">
                  <c:v>52</c:v>
                </c:pt>
                <c:pt idx="49">
                  <c:v>56.999999999999986</c:v>
                </c:pt>
                <c:pt idx="50">
                  <c:v>54</c:v>
                </c:pt>
                <c:pt idx="51">
                  <c:v>54</c:v>
                </c:pt>
                <c:pt idx="52">
                  <c:v>57.999999999999964</c:v>
                </c:pt>
                <c:pt idx="53">
                  <c:v>57.999999999999964</c:v>
                </c:pt>
                <c:pt idx="54">
                  <c:v>52.999999999999979</c:v>
                </c:pt>
                <c:pt idx="55">
                  <c:v>51.999999999999957</c:v>
                </c:pt>
                <c:pt idx="56">
                  <c:v>52</c:v>
                </c:pt>
                <c:pt idx="57">
                  <c:v>52</c:v>
                </c:pt>
                <c:pt idx="58">
                  <c:v>51.000000000000021</c:v>
                </c:pt>
                <c:pt idx="59">
                  <c:v>49.000000000000021</c:v>
                </c:pt>
                <c:pt idx="60">
                  <c:v>51.000000000000021</c:v>
                </c:pt>
                <c:pt idx="61">
                  <c:v>54</c:v>
                </c:pt>
                <c:pt idx="62">
                  <c:v>53.000000000000028</c:v>
                </c:pt>
                <c:pt idx="63">
                  <c:v>52</c:v>
                </c:pt>
                <c:pt idx="64">
                  <c:v>52</c:v>
                </c:pt>
                <c:pt idx="65">
                  <c:v>50</c:v>
                </c:pt>
                <c:pt idx="66">
                  <c:v>46.999999999999972</c:v>
                </c:pt>
                <c:pt idx="67">
                  <c:v>46.999999999999972</c:v>
                </c:pt>
                <c:pt idx="68">
                  <c:v>47.000000000000021</c:v>
                </c:pt>
                <c:pt idx="69">
                  <c:v>47.000000000000021</c:v>
                </c:pt>
                <c:pt idx="70">
                  <c:v>47.000000000000021</c:v>
                </c:pt>
                <c:pt idx="71">
                  <c:v>47.000000000000021</c:v>
                </c:pt>
                <c:pt idx="72">
                  <c:v>46.000000000000043</c:v>
                </c:pt>
                <c:pt idx="73">
                  <c:v>45.000000000000014</c:v>
                </c:pt>
                <c:pt idx="74">
                  <c:v>46</c:v>
                </c:pt>
                <c:pt idx="75">
                  <c:v>43.999999999999993</c:v>
                </c:pt>
                <c:pt idx="76">
                  <c:v>44.000000000000043</c:v>
                </c:pt>
                <c:pt idx="77">
                  <c:v>47.000000000000021</c:v>
                </c:pt>
                <c:pt idx="78">
                  <c:v>48</c:v>
                </c:pt>
                <c:pt idx="79">
                  <c:v>47.000000000000021</c:v>
                </c:pt>
                <c:pt idx="80">
                  <c:v>48</c:v>
                </c:pt>
                <c:pt idx="81">
                  <c:v>48</c:v>
                </c:pt>
                <c:pt idx="82">
                  <c:v>50</c:v>
                </c:pt>
                <c:pt idx="83">
                  <c:v>51.000000000000021</c:v>
                </c:pt>
                <c:pt idx="84">
                  <c:v>52</c:v>
                </c:pt>
                <c:pt idx="85">
                  <c:v>52</c:v>
                </c:pt>
                <c:pt idx="86">
                  <c:v>54</c:v>
                </c:pt>
                <c:pt idx="87">
                  <c:v>50</c:v>
                </c:pt>
                <c:pt idx="88">
                  <c:v>50</c:v>
                </c:pt>
                <c:pt idx="89">
                  <c:v>46</c:v>
                </c:pt>
                <c:pt idx="90">
                  <c:v>47.000000000000021</c:v>
                </c:pt>
                <c:pt idx="91">
                  <c:v>48</c:v>
                </c:pt>
                <c:pt idx="92">
                  <c:v>46</c:v>
                </c:pt>
                <c:pt idx="93">
                  <c:v>46</c:v>
                </c:pt>
                <c:pt idx="94">
                  <c:v>46</c:v>
                </c:pt>
                <c:pt idx="95">
                  <c:v>48</c:v>
                </c:pt>
                <c:pt idx="96">
                  <c:v>46.999999999999972</c:v>
                </c:pt>
                <c:pt idx="97">
                  <c:v>48</c:v>
                </c:pt>
                <c:pt idx="98">
                  <c:v>43.000000000000014</c:v>
                </c:pt>
                <c:pt idx="99">
                  <c:v>46</c:v>
                </c:pt>
                <c:pt idx="100">
                  <c:v>45.000000000000014</c:v>
                </c:pt>
                <c:pt idx="101">
                  <c:v>45.000000000000014</c:v>
                </c:pt>
                <c:pt idx="102">
                  <c:v>43.999999999999993</c:v>
                </c:pt>
                <c:pt idx="103">
                  <c:v>43.000000000000014</c:v>
                </c:pt>
                <c:pt idx="104">
                  <c:v>43.999999999999993</c:v>
                </c:pt>
                <c:pt idx="105">
                  <c:v>43.000000000000014</c:v>
                </c:pt>
                <c:pt idx="106">
                  <c:v>42.999999999999972</c:v>
                </c:pt>
                <c:pt idx="107">
                  <c:v>41.999999999999993</c:v>
                </c:pt>
                <c:pt idx="108">
                  <c:v>38.999999999999972</c:v>
                </c:pt>
                <c:pt idx="109">
                  <c:v>37.999999999999986</c:v>
                </c:pt>
                <c:pt idx="110">
                  <c:v>36.999999999999964</c:v>
                </c:pt>
                <c:pt idx="111">
                  <c:v>36.999999999999964</c:v>
                </c:pt>
                <c:pt idx="112">
                  <c:v>35.999999999999986</c:v>
                </c:pt>
                <c:pt idx="113">
                  <c:v>35.000000000000007</c:v>
                </c:pt>
                <c:pt idx="114">
                  <c:v>35.000000000000007</c:v>
                </c:pt>
                <c:pt idx="115">
                  <c:v>35.000000000000007</c:v>
                </c:pt>
                <c:pt idx="116">
                  <c:v>35.000000000000007</c:v>
                </c:pt>
                <c:pt idx="117">
                  <c:v>34.999999999999964</c:v>
                </c:pt>
                <c:pt idx="118">
                  <c:v>34.999999999999964</c:v>
                </c:pt>
                <c:pt idx="119">
                  <c:v>34.999999999999964</c:v>
                </c:pt>
                <c:pt idx="120">
                  <c:v>34.999999999999964</c:v>
                </c:pt>
                <c:pt idx="121">
                  <c:v>32.000000000000028</c:v>
                </c:pt>
                <c:pt idx="122">
                  <c:v>33.000000000000007</c:v>
                </c:pt>
                <c:pt idx="123">
                  <c:v>28.000000000000025</c:v>
                </c:pt>
                <c:pt idx="124">
                  <c:v>23.999999999999979</c:v>
                </c:pt>
                <c:pt idx="125">
                  <c:v>23.999999999999979</c:v>
                </c:pt>
                <c:pt idx="126">
                  <c:v>25.999999999999979</c:v>
                </c:pt>
                <c:pt idx="127">
                  <c:v>27</c:v>
                </c:pt>
                <c:pt idx="128">
                  <c:v>25</c:v>
                </c:pt>
                <c:pt idx="129">
                  <c:v>26.000000000000021</c:v>
                </c:pt>
                <c:pt idx="130">
                  <c:v>25</c:v>
                </c:pt>
                <c:pt idx="131">
                  <c:v>19.999999999999972</c:v>
                </c:pt>
                <c:pt idx="132">
                  <c:v>20.999999999999996</c:v>
                </c:pt>
                <c:pt idx="133">
                  <c:v>19.999999999999972</c:v>
                </c:pt>
                <c:pt idx="134">
                  <c:v>17.999999999999972</c:v>
                </c:pt>
                <c:pt idx="135">
                  <c:v>18.999999999999993</c:v>
                </c:pt>
                <c:pt idx="136">
                  <c:v>18.999999999999993</c:v>
                </c:pt>
                <c:pt idx="137">
                  <c:v>20.999999999999996</c:v>
                </c:pt>
                <c:pt idx="138">
                  <c:v>20.999999999999996</c:v>
                </c:pt>
                <c:pt idx="139">
                  <c:v>20.999999999999996</c:v>
                </c:pt>
                <c:pt idx="140">
                  <c:v>25</c:v>
                </c:pt>
                <c:pt idx="141">
                  <c:v>23.999999999999979</c:v>
                </c:pt>
                <c:pt idx="142">
                  <c:v>22.000000000000021</c:v>
                </c:pt>
                <c:pt idx="143">
                  <c:v>23</c:v>
                </c:pt>
                <c:pt idx="144">
                  <c:v>24.000000000000021</c:v>
                </c:pt>
                <c:pt idx="145">
                  <c:v>25</c:v>
                </c:pt>
                <c:pt idx="146">
                  <c:v>25</c:v>
                </c:pt>
                <c:pt idx="147">
                  <c:v>25</c:v>
                </c:pt>
                <c:pt idx="148">
                  <c:v>25</c:v>
                </c:pt>
                <c:pt idx="149">
                  <c:v>25.999999999999979</c:v>
                </c:pt>
                <c:pt idx="150">
                  <c:v>31.000000000000007</c:v>
                </c:pt>
                <c:pt idx="151">
                  <c:v>31.000000000000007</c:v>
                </c:pt>
                <c:pt idx="152">
                  <c:v>35.000000000000007</c:v>
                </c:pt>
                <c:pt idx="153">
                  <c:v>32.000000000000028</c:v>
                </c:pt>
                <c:pt idx="154">
                  <c:v>30.999999999999961</c:v>
                </c:pt>
                <c:pt idx="155">
                  <c:v>33.000000000000007</c:v>
                </c:pt>
                <c:pt idx="156">
                  <c:v>33.000000000000007</c:v>
                </c:pt>
                <c:pt idx="157">
                  <c:v>34.000000000000028</c:v>
                </c:pt>
                <c:pt idx="158">
                  <c:v>34.000000000000028</c:v>
                </c:pt>
                <c:pt idx="159">
                  <c:v>35.000000000000007</c:v>
                </c:pt>
                <c:pt idx="160">
                  <c:v>34.000000000000028</c:v>
                </c:pt>
                <c:pt idx="161">
                  <c:v>34.000000000000028</c:v>
                </c:pt>
                <c:pt idx="162">
                  <c:v>34.000000000000028</c:v>
                </c:pt>
                <c:pt idx="163">
                  <c:v>35.000000000000007</c:v>
                </c:pt>
                <c:pt idx="164">
                  <c:v>36.000000000000028</c:v>
                </c:pt>
                <c:pt idx="165">
                  <c:v>35.999999999999986</c:v>
                </c:pt>
                <c:pt idx="166">
                  <c:v>40.999999999999972</c:v>
                </c:pt>
                <c:pt idx="167">
                  <c:v>47.000000000000021</c:v>
                </c:pt>
                <c:pt idx="168">
                  <c:v>48.999999999999979</c:v>
                </c:pt>
                <c:pt idx="169">
                  <c:v>53.000000000000028</c:v>
                </c:pt>
                <c:pt idx="170">
                  <c:v>53.000000000000028</c:v>
                </c:pt>
                <c:pt idx="171">
                  <c:v>50</c:v>
                </c:pt>
                <c:pt idx="172">
                  <c:v>54</c:v>
                </c:pt>
                <c:pt idx="173">
                  <c:v>55.000000000000028</c:v>
                </c:pt>
                <c:pt idx="174">
                  <c:v>54</c:v>
                </c:pt>
                <c:pt idx="175">
                  <c:v>50.999999999999979</c:v>
                </c:pt>
                <c:pt idx="176">
                  <c:v>52.999999999999979</c:v>
                </c:pt>
                <c:pt idx="177">
                  <c:v>53.999999999999957</c:v>
                </c:pt>
                <c:pt idx="178">
                  <c:v>54</c:v>
                </c:pt>
                <c:pt idx="179">
                  <c:v>49.000000000000021</c:v>
                </c:pt>
                <c:pt idx="180">
                  <c:v>48</c:v>
                </c:pt>
                <c:pt idx="181">
                  <c:v>41.999999999999993</c:v>
                </c:pt>
                <c:pt idx="182">
                  <c:v>41.000000000000014</c:v>
                </c:pt>
                <c:pt idx="183">
                  <c:v>37.000000000000014</c:v>
                </c:pt>
                <c:pt idx="184">
                  <c:v>33.000000000000007</c:v>
                </c:pt>
                <c:pt idx="185">
                  <c:v>33.999999999999986</c:v>
                </c:pt>
                <c:pt idx="186">
                  <c:v>35.000000000000007</c:v>
                </c:pt>
                <c:pt idx="187">
                  <c:v>35.999999999999986</c:v>
                </c:pt>
                <c:pt idx="188">
                  <c:v>34.999999999999964</c:v>
                </c:pt>
                <c:pt idx="189">
                  <c:v>33.999999999999986</c:v>
                </c:pt>
                <c:pt idx="190">
                  <c:v>33.999999999999986</c:v>
                </c:pt>
                <c:pt idx="191">
                  <c:v>33.999999999999986</c:v>
                </c:pt>
                <c:pt idx="192">
                  <c:v>37.000000000000014</c:v>
                </c:pt>
                <c:pt idx="193">
                  <c:v>37.000000000000014</c:v>
                </c:pt>
                <c:pt idx="194">
                  <c:v>39.999999999999993</c:v>
                </c:pt>
                <c:pt idx="195">
                  <c:v>43.999999999999993</c:v>
                </c:pt>
                <c:pt idx="196">
                  <c:v>46</c:v>
                </c:pt>
                <c:pt idx="197">
                  <c:v>48</c:v>
                </c:pt>
                <c:pt idx="198">
                  <c:v>48</c:v>
                </c:pt>
                <c:pt idx="199">
                  <c:v>50</c:v>
                </c:pt>
                <c:pt idx="200">
                  <c:v>49.000000000000021</c:v>
                </c:pt>
                <c:pt idx="201">
                  <c:v>49.000000000000021</c:v>
                </c:pt>
                <c:pt idx="202">
                  <c:v>48</c:v>
                </c:pt>
                <c:pt idx="203">
                  <c:v>48</c:v>
                </c:pt>
                <c:pt idx="204">
                  <c:v>50</c:v>
                </c:pt>
                <c:pt idx="205">
                  <c:v>52</c:v>
                </c:pt>
                <c:pt idx="206">
                  <c:v>53.000000000000028</c:v>
                </c:pt>
                <c:pt idx="207">
                  <c:v>56.000000000000007</c:v>
                </c:pt>
                <c:pt idx="208">
                  <c:v>58.999999999999986</c:v>
                </c:pt>
                <c:pt idx="209">
                  <c:v>58.999999999999986</c:v>
                </c:pt>
                <c:pt idx="210">
                  <c:v>60.999999999999986</c:v>
                </c:pt>
                <c:pt idx="211">
                  <c:v>62.999999999999986</c:v>
                </c:pt>
                <c:pt idx="212">
                  <c:v>62.999999999999986</c:v>
                </c:pt>
                <c:pt idx="213">
                  <c:v>68.000000000000014</c:v>
                </c:pt>
                <c:pt idx="214">
                  <c:v>68.000000000000014</c:v>
                </c:pt>
                <c:pt idx="215">
                  <c:v>65.000000000000028</c:v>
                </c:pt>
                <c:pt idx="216">
                  <c:v>66.000000000000014</c:v>
                </c:pt>
                <c:pt idx="217">
                  <c:v>66.000000000000014</c:v>
                </c:pt>
                <c:pt idx="218">
                  <c:v>67.000000000000043</c:v>
                </c:pt>
                <c:pt idx="219">
                  <c:v>66.000000000000014</c:v>
                </c:pt>
                <c:pt idx="220">
                  <c:v>63.999999999999972</c:v>
                </c:pt>
                <c:pt idx="221">
                  <c:v>63.999999999999972</c:v>
                </c:pt>
                <c:pt idx="222">
                  <c:v>63.999999999999972</c:v>
                </c:pt>
                <c:pt idx="223">
                  <c:v>63.999999999999972</c:v>
                </c:pt>
                <c:pt idx="224">
                  <c:v>64.999999999999986</c:v>
                </c:pt>
                <c:pt idx="225">
                  <c:v>69</c:v>
                </c:pt>
                <c:pt idx="226">
                  <c:v>70.000000000000014</c:v>
                </c:pt>
                <c:pt idx="227">
                  <c:v>69.999999999999972</c:v>
                </c:pt>
                <c:pt idx="228">
                  <c:v>66.000000000000014</c:v>
                </c:pt>
                <c:pt idx="229">
                  <c:v>64.999999999999986</c:v>
                </c:pt>
                <c:pt idx="230">
                  <c:v>62.999999999999986</c:v>
                </c:pt>
                <c:pt idx="231">
                  <c:v>64.000000000000014</c:v>
                </c:pt>
                <c:pt idx="232">
                  <c:v>64.999999999999986</c:v>
                </c:pt>
                <c:pt idx="233">
                  <c:v>67</c:v>
                </c:pt>
                <c:pt idx="234">
                  <c:v>69</c:v>
                </c:pt>
                <c:pt idx="235">
                  <c:v>69.999999999999972</c:v>
                </c:pt>
                <c:pt idx="236">
                  <c:v>68.000000000000014</c:v>
                </c:pt>
                <c:pt idx="237">
                  <c:v>67</c:v>
                </c:pt>
                <c:pt idx="238">
                  <c:v>65.999999999999972</c:v>
                </c:pt>
                <c:pt idx="239">
                  <c:v>65.999999999999972</c:v>
                </c:pt>
                <c:pt idx="240">
                  <c:v>64.999999999999986</c:v>
                </c:pt>
                <c:pt idx="241">
                  <c:v>64.000000000000014</c:v>
                </c:pt>
                <c:pt idx="242">
                  <c:v>64.000000000000014</c:v>
                </c:pt>
                <c:pt idx="243">
                  <c:v>64.000000000000014</c:v>
                </c:pt>
                <c:pt idx="244">
                  <c:v>67.999999999999972</c:v>
                </c:pt>
                <c:pt idx="245">
                  <c:v>67</c:v>
                </c:pt>
                <c:pt idx="246">
                  <c:v>72.000000000000014</c:v>
                </c:pt>
                <c:pt idx="247">
                  <c:v>72.000000000000014</c:v>
                </c:pt>
                <c:pt idx="248">
                  <c:v>73</c:v>
                </c:pt>
                <c:pt idx="249">
                  <c:v>73</c:v>
                </c:pt>
                <c:pt idx="250">
                  <c:v>73.999999999999972</c:v>
                </c:pt>
                <c:pt idx="251">
                  <c:v>75</c:v>
                </c:pt>
                <c:pt idx="252">
                  <c:v>75.999999999999972</c:v>
                </c:pt>
                <c:pt idx="253">
                  <c:v>74.000000000000028</c:v>
                </c:pt>
                <c:pt idx="254">
                  <c:v>73</c:v>
                </c:pt>
                <c:pt idx="255">
                  <c:v>73.999999999999972</c:v>
                </c:pt>
                <c:pt idx="256">
                  <c:v>75</c:v>
                </c:pt>
                <c:pt idx="257">
                  <c:v>75.999999999999972</c:v>
                </c:pt>
                <c:pt idx="258">
                  <c:v>78.000000000000028</c:v>
                </c:pt>
                <c:pt idx="259">
                  <c:v>79</c:v>
                </c:pt>
                <c:pt idx="260">
                  <c:v>79</c:v>
                </c:pt>
                <c:pt idx="261">
                  <c:v>79</c:v>
                </c:pt>
                <c:pt idx="262">
                  <c:v>79</c:v>
                </c:pt>
                <c:pt idx="263">
                  <c:v>79</c:v>
                </c:pt>
                <c:pt idx="264">
                  <c:v>79.999999999999986</c:v>
                </c:pt>
                <c:pt idx="265">
                  <c:v>77.999999999999986</c:v>
                </c:pt>
                <c:pt idx="266">
                  <c:v>77</c:v>
                </c:pt>
                <c:pt idx="267">
                  <c:v>76.000000000000028</c:v>
                </c:pt>
                <c:pt idx="268">
                  <c:v>77</c:v>
                </c:pt>
                <c:pt idx="269">
                  <c:v>75.999999999999972</c:v>
                </c:pt>
                <c:pt idx="270">
                  <c:v>75</c:v>
                </c:pt>
                <c:pt idx="271">
                  <c:v>75</c:v>
                </c:pt>
                <c:pt idx="272">
                  <c:v>77</c:v>
                </c:pt>
                <c:pt idx="273">
                  <c:v>77</c:v>
                </c:pt>
                <c:pt idx="274">
                  <c:v>79</c:v>
                </c:pt>
                <c:pt idx="275">
                  <c:v>79.999999999999986</c:v>
                </c:pt>
                <c:pt idx="276">
                  <c:v>81</c:v>
                </c:pt>
                <c:pt idx="277">
                  <c:v>81</c:v>
                </c:pt>
                <c:pt idx="278">
                  <c:v>80.000000000000028</c:v>
                </c:pt>
                <c:pt idx="279">
                  <c:v>79.999999999999986</c:v>
                </c:pt>
                <c:pt idx="280">
                  <c:v>79.999999999999986</c:v>
                </c:pt>
                <c:pt idx="281">
                  <c:v>79</c:v>
                </c:pt>
                <c:pt idx="282">
                  <c:v>77.999999999999986</c:v>
                </c:pt>
                <c:pt idx="283">
                  <c:v>77.999999999999986</c:v>
                </c:pt>
                <c:pt idx="284">
                  <c:v>79</c:v>
                </c:pt>
                <c:pt idx="285">
                  <c:v>79</c:v>
                </c:pt>
                <c:pt idx="286">
                  <c:v>78.000000000000028</c:v>
                </c:pt>
                <c:pt idx="287">
                  <c:v>79</c:v>
                </c:pt>
                <c:pt idx="288">
                  <c:v>79.999999999999986</c:v>
                </c:pt>
                <c:pt idx="289">
                  <c:v>79.999999999999986</c:v>
                </c:pt>
                <c:pt idx="290">
                  <c:v>79.999999999999986</c:v>
                </c:pt>
                <c:pt idx="291">
                  <c:v>81</c:v>
                </c:pt>
                <c:pt idx="292">
                  <c:v>80.000000000000028</c:v>
                </c:pt>
                <c:pt idx="293">
                  <c:v>79</c:v>
                </c:pt>
                <c:pt idx="294">
                  <c:v>80.000000000000028</c:v>
                </c:pt>
                <c:pt idx="295">
                  <c:v>80.000000000000028</c:v>
                </c:pt>
                <c:pt idx="296">
                  <c:v>78.000000000000028</c:v>
                </c:pt>
                <c:pt idx="297">
                  <c:v>75</c:v>
                </c:pt>
                <c:pt idx="298">
                  <c:v>75</c:v>
                </c:pt>
                <c:pt idx="299">
                  <c:v>75</c:v>
                </c:pt>
                <c:pt idx="300">
                  <c:v>73.999999999999972</c:v>
                </c:pt>
                <c:pt idx="301">
                  <c:v>73</c:v>
                </c:pt>
                <c:pt idx="302">
                  <c:v>71.000000000000043</c:v>
                </c:pt>
                <c:pt idx="303">
                  <c:v>69</c:v>
                </c:pt>
                <c:pt idx="304">
                  <c:v>69</c:v>
                </c:pt>
                <c:pt idx="305">
                  <c:v>71.000000000000043</c:v>
                </c:pt>
                <c:pt idx="306">
                  <c:v>71</c:v>
                </c:pt>
                <c:pt idx="307">
                  <c:v>70.000000000000014</c:v>
                </c:pt>
                <c:pt idx="308">
                  <c:v>70.000000000000014</c:v>
                </c:pt>
                <c:pt idx="309">
                  <c:v>69</c:v>
                </c:pt>
                <c:pt idx="310">
                  <c:v>68.000000000000014</c:v>
                </c:pt>
                <c:pt idx="311">
                  <c:v>64.999999999999986</c:v>
                </c:pt>
                <c:pt idx="312">
                  <c:v>64.000000000000014</c:v>
                </c:pt>
                <c:pt idx="313">
                  <c:v>64.000000000000014</c:v>
                </c:pt>
                <c:pt idx="314">
                  <c:v>60.999999999999986</c:v>
                </c:pt>
                <c:pt idx="315">
                  <c:v>59.000000000000028</c:v>
                </c:pt>
                <c:pt idx="316">
                  <c:v>58.000000000000007</c:v>
                </c:pt>
                <c:pt idx="317">
                  <c:v>58.999999999999986</c:v>
                </c:pt>
                <c:pt idx="318">
                  <c:v>59.000000000000028</c:v>
                </c:pt>
                <c:pt idx="319">
                  <c:v>58.000000000000007</c:v>
                </c:pt>
                <c:pt idx="320">
                  <c:v>56.999999999999986</c:v>
                </c:pt>
                <c:pt idx="321">
                  <c:v>60.999999999999986</c:v>
                </c:pt>
                <c:pt idx="322">
                  <c:v>60.000000000000007</c:v>
                </c:pt>
                <c:pt idx="323">
                  <c:v>62.000000000000014</c:v>
                </c:pt>
                <c:pt idx="324">
                  <c:v>62.999999999999986</c:v>
                </c:pt>
                <c:pt idx="325">
                  <c:v>63.999999999999972</c:v>
                </c:pt>
                <c:pt idx="326">
                  <c:v>65.000000000000028</c:v>
                </c:pt>
                <c:pt idx="327">
                  <c:v>66.000000000000014</c:v>
                </c:pt>
                <c:pt idx="328">
                  <c:v>64.999999999999986</c:v>
                </c:pt>
                <c:pt idx="329">
                  <c:v>64.000000000000014</c:v>
                </c:pt>
                <c:pt idx="330">
                  <c:v>64.999999999999986</c:v>
                </c:pt>
                <c:pt idx="331">
                  <c:v>67</c:v>
                </c:pt>
                <c:pt idx="332">
                  <c:v>66.000000000000014</c:v>
                </c:pt>
                <c:pt idx="333">
                  <c:v>65.000000000000028</c:v>
                </c:pt>
                <c:pt idx="334">
                  <c:v>64.000000000000014</c:v>
                </c:pt>
                <c:pt idx="335">
                  <c:v>62.999999999999986</c:v>
                </c:pt>
                <c:pt idx="336">
                  <c:v>62.999999999999986</c:v>
                </c:pt>
                <c:pt idx="337">
                  <c:v>64.000000000000014</c:v>
                </c:pt>
                <c:pt idx="338">
                  <c:v>63.999999999999972</c:v>
                </c:pt>
                <c:pt idx="339">
                  <c:v>64.999999999999986</c:v>
                </c:pt>
                <c:pt idx="340">
                  <c:v>66.000000000000014</c:v>
                </c:pt>
                <c:pt idx="341">
                  <c:v>69</c:v>
                </c:pt>
                <c:pt idx="342">
                  <c:v>75</c:v>
                </c:pt>
                <c:pt idx="343">
                  <c:v>81</c:v>
                </c:pt>
                <c:pt idx="344">
                  <c:v>81</c:v>
                </c:pt>
                <c:pt idx="345">
                  <c:v>87.000000000000014</c:v>
                </c:pt>
                <c:pt idx="346">
                  <c:v>94</c:v>
                </c:pt>
                <c:pt idx="347">
                  <c:v>92</c:v>
                </c:pt>
                <c:pt idx="348">
                  <c:v>88.999999999999972</c:v>
                </c:pt>
                <c:pt idx="349">
                  <c:v>92</c:v>
                </c:pt>
                <c:pt idx="350">
                  <c:v>100</c:v>
                </c:pt>
                <c:pt idx="351">
                  <c:v>115.99999999999997</c:v>
                </c:pt>
                <c:pt idx="352">
                  <c:v>114.99999999999999</c:v>
                </c:pt>
                <c:pt idx="353">
                  <c:v>100</c:v>
                </c:pt>
                <c:pt idx="354">
                  <c:v>92</c:v>
                </c:pt>
                <c:pt idx="355">
                  <c:v>95.000000000000014</c:v>
                </c:pt>
                <c:pt idx="356">
                  <c:v>94.999999999999972</c:v>
                </c:pt>
                <c:pt idx="357">
                  <c:v>92</c:v>
                </c:pt>
                <c:pt idx="358">
                  <c:v>106</c:v>
                </c:pt>
                <c:pt idx="359">
                  <c:v>106</c:v>
                </c:pt>
                <c:pt idx="360">
                  <c:v>105.99999999999996</c:v>
                </c:pt>
                <c:pt idx="361">
                  <c:v>100.99999999999997</c:v>
                </c:pt>
                <c:pt idx="362">
                  <c:v>102</c:v>
                </c:pt>
                <c:pt idx="363">
                  <c:v>93.000000000000014</c:v>
                </c:pt>
                <c:pt idx="364">
                  <c:v>87.000000000000014</c:v>
                </c:pt>
                <c:pt idx="365">
                  <c:v>86.000000000000028</c:v>
                </c:pt>
                <c:pt idx="366">
                  <c:v>83</c:v>
                </c:pt>
                <c:pt idx="367">
                  <c:v>87.000000000000014</c:v>
                </c:pt>
                <c:pt idx="368">
                  <c:v>87.999999999999986</c:v>
                </c:pt>
                <c:pt idx="369">
                  <c:v>92</c:v>
                </c:pt>
                <c:pt idx="370">
                  <c:v>84.999999999999972</c:v>
                </c:pt>
                <c:pt idx="371">
                  <c:v>85.000000000000014</c:v>
                </c:pt>
                <c:pt idx="372">
                  <c:v>85.000000000000014</c:v>
                </c:pt>
                <c:pt idx="373">
                  <c:v>84.999999999999972</c:v>
                </c:pt>
                <c:pt idx="374">
                  <c:v>84.999999999999972</c:v>
                </c:pt>
                <c:pt idx="375">
                  <c:v>83.999999999999986</c:v>
                </c:pt>
                <c:pt idx="376">
                  <c:v>84.999999999999972</c:v>
                </c:pt>
                <c:pt idx="377">
                  <c:v>84.999999999999972</c:v>
                </c:pt>
                <c:pt idx="378">
                  <c:v>85.000000000000014</c:v>
                </c:pt>
                <c:pt idx="379">
                  <c:v>87.000000000000014</c:v>
                </c:pt>
                <c:pt idx="380">
                  <c:v>97.000000000000014</c:v>
                </c:pt>
                <c:pt idx="381">
                  <c:v>96.999999999999972</c:v>
                </c:pt>
                <c:pt idx="382">
                  <c:v>99.000000000000028</c:v>
                </c:pt>
                <c:pt idx="383">
                  <c:v>100</c:v>
                </c:pt>
                <c:pt idx="384">
                  <c:v>104</c:v>
                </c:pt>
                <c:pt idx="385">
                  <c:v>112.00000000000001</c:v>
                </c:pt>
                <c:pt idx="386">
                  <c:v>112.00000000000001</c:v>
                </c:pt>
                <c:pt idx="387">
                  <c:v>113.99999999999997</c:v>
                </c:pt>
                <c:pt idx="388">
                  <c:v>110.99999999999999</c:v>
                </c:pt>
                <c:pt idx="389">
                  <c:v>112.00000000000001</c:v>
                </c:pt>
                <c:pt idx="390">
                  <c:v>111.99999999999997</c:v>
                </c:pt>
                <c:pt idx="391">
                  <c:v>110.00000000000001</c:v>
                </c:pt>
                <c:pt idx="392">
                  <c:v>110.00000000000001</c:v>
                </c:pt>
                <c:pt idx="393">
                  <c:v>110.00000000000001</c:v>
                </c:pt>
                <c:pt idx="394">
                  <c:v>112.00000000000001</c:v>
                </c:pt>
                <c:pt idx="395">
                  <c:v>112.99999999999999</c:v>
                </c:pt>
                <c:pt idx="396">
                  <c:v>116.00000000000001</c:v>
                </c:pt>
                <c:pt idx="397">
                  <c:v>115.00000000000003</c:v>
                </c:pt>
                <c:pt idx="398">
                  <c:v>115.00000000000003</c:v>
                </c:pt>
                <c:pt idx="399">
                  <c:v>116.00000000000001</c:v>
                </c:pt>
                <c:pt idx="400">
                  <c:v>136</c:v>
                </c:pt>
                <c:pt idx="401">
                  <c:v>135</c:v>
                </c:pt>
                <c:pt idx="402">
                  <c:v>133.00000000000006</c:v>
                </c:pt>
                <c:pt idx="403">
                  <c:v>139</c:v>
                </c:pt>
                <c:pt idx="404">
                  <c:v>140.99999999999997</c:v>
                </c:pt>
                <c:pt idx="405">
                  <c:v>130.99999999999997</c:v>
                </c:pt>
                <c:pt idx="406">
                  <c:v>126.00000000000003</c:v>
                </c:pt>
                <c:pt idx="407">
                  <c:v>127.99999999999999</c:v>
                </c:pt>
                <c:pt idx="408">
                  <c:v>127.99999999999999</c:v>
                </c:pt>
                <c:pt idx="409">
                  <c:v>133.00000000000006</c:v>
                </c:pt>
                <c:pt idx="410">
                  <c:v>136.00000000000003</c:v>
                </c:pt>
                <c:pt idx="411">
                  <c:v>134.00000000000003</c:v>
                </c:pt>
                <c:pt idx="412">
                  <c:v>134.00000000000003</c:v>
                </c:pt>
                <c:pt idx="413">
                  <c:v>132.99999999999997</c:v>
                </c:pt>
                <c:pt idx="414">
                  <c:v>133</c:v>
                </c:pt>
                <c:pt idx="415">
                  <c:v>134.00000000000003</c:v>
                </c:pt>
                <c:pt idx="416">
                  <c:v>134</c:v>
                </c:pt>
                <c:pt idx="417">
                  <c:v>130.99999999999997</c:v>
                </c:pt>
                <c:pt idx="418">
                  <c:v>129.99999999999997</c:v>
                </c:pt>
                <c:pt idx="419">
                  <c:v>123.99999999999997</c:v>
                </c:pt>
                <c:pt idx="420">
                  <c:v>108</c:v>
                </c:pt>
                <c:pt idx="421">
                  <c:v>106.99999999999994</c:v>
                </c:pt>
                <c:pt idx="422">
                  <c:v>110.00000000000006</c:v>
                </c:pt>
                <c:pt idx="423">
                  <c:v>92.999999999999972</c:v>
                </c:pt>
                <c:pt idx="424">
                  <c:v>94</c:v>
                </c:pt>
                <c:pt idx="425">
                  <c:v>95.000000000000014</c:v>
                </c:pt>
                <c:pt idx="426">
                  <c:v>99.000000000000028</c:v>
                </c:pt>
                <c:pt idx="427">
                  <c:v>98</c:v>
                </c:pt>
                <c:pt idx="428">
                  <c:v>100</c:v>
                </c:pt>
                <c:pt idx="429">
                  <c:v>94</c:v>
                </c:pt>
                <c:pt idx="430">
                  <c:v>94</c:v>
                </c:pt>
                <c:pt idx="431">
                  <c:v>94</c:v>
                </c:pt>
                <c:pt idx="432">
                  <c:v>94</c:v>
                </c:pt>
                <c:pt idx="433">
                  <c:v>94</c:v>
                </c:pt>
                <c:pt idx="434">
                  <c:v>94.999999999999972</c:v>
                </c:pt>
                <c:pt idx="435">
                  <c:v>96.999999999999972</c:v>
                </c:pt>
                <c:pt idx="436">
                  <c:v>100</c:v>
                </c:pt>
                <c:pt idx="437">
                  <c:v>100</c:v>
                </c:pt>
                <c:pt idx="438">
                  <c:v>102.99999999999999</c:v>
                </c:pt>
                <c:pt idx="439">
                  <c:v>105.00000000000003</c:v>
                </c:pt>
                <c:pt idx="440">
                  <c:v>102</c:v>
                </c:pt>
                <c:pt idx="441">
                  <c:v>100.99999999999997</c:v>
                </c:pt>
                <c:pt idx="442">
                  <c:v>102</c:v>
                </c:pt>
                <c:pt idx="443">
                  <c:v>104</c:v>
                </c:pt>
                <c:pt idx="444">
                  <c:v>102.99999999999999</c:v>
                </c:pt>
                <c:pt idx="445">
                  <c:v>102.99999999999999</c:v>
                </c:pt>
                <c:pt idx="446">
                  <c:v>106</c:v>
                </c:pt>
                <c:pt idx="447">
                  <c:v>108.99999999999999</c:v>
                </c:pt>
                <c:pt idx="448">
                  <c:v>109.00000000000003</c:v>
                </c:pt>
                <c:pt idx="449">
                  <c:v>112.99999999999999</c:v>
                </c:pt>
                <c:pt idx="450">
                  <c:v>120.99999999999996</c:v>
                </c:pt>
                <c:pt idx="451">
                  <c:v>120.99999999999996</c:v>
                </c:pt>
                <c:pt idx="452">
                  <c:v>118.00000000000001</c:v>
                </c:pt>
                <c:pt idx="453">
                  <c:v>118.00000000000001</c:v>
                </c:pt>
                <c:pt idx="454">
                  <c:v>118.00000000000001</c:v>
                </c:pt>
                <c:pt idx="455">
                  <c:v>118.00000000000001</c:v>
                </c:pt>
                <c:pt idx="456">
                  <c:v>121</c:v>
                </c:pt>
                <c:pt idx="457">
                  <c:v>121.99999999999997</c:v>
                </c:pt>
                <c:pt idx="458">
                  <c:v>122.99999999999996</c:v>
                </c:pt>
                <c:pt idx="459">
                  <c:v>122.99999999999996</c:v>
                </c:pt>
                <c:pt idx="460">
                  <c:v>122.99999999999996</c:v>
                </c:pt>
                <c:pt idx="461">
                  <c:v>124.00000000000003</c:v>
                </c:pt>
                <c:pt idx="462">
                  <c:v>124.00000000000003</c:v>
                </c:pt>
                <c:pt idx="463">
                  <c:v>128.99999999999997</c:v>
                </c:pt>
                <c:pt idx="464">
                  <c:v>135</c:v>
                </c:pt>
                <c:pt idx="465">
                  <c:v>135</c:v>
                </c:pt>
                <c:pt idx="466">
                  <c:v>140.00000000000003</c:v>
                </c:pt>
                <c:pt idx="467">
                  <c:v>140</c:v>
                </c:pt>
                <c:pt idx="468">
                  <c:v>143.00000000000003</c:v>
                </c:pt>
                <c:pt idx="469">
                  <c:v>148.99999999999997</c:v>
                </c:pt>
                <c:pt idx="470">
                  <c:v>149.99999999999994</c:v>
                </c:pt>
                <c:pt idx="471">
                  <c:v>154</c:v>
                </c:pt>
                <c:pt idx="472">
                  <c:v>153.00000000000003</c:v>
                </c:pt>
                <c:pt idx="473">
                  <c:v>145.00000000000003</c:v>
                </c:pt>
                <c:pt idx="474">
                  <c:v>145.00000000000003</c:v>
                </c:pt>
                <c:pt idx="475">
                  <c:v>139.99999999999994</c:v>
                </c:pt>
                <c:pt idx="476">
                  <c:v>138</c:v>
                </c:pt>
                <c:pt idx="477">
                  <c:v>138.99999999999997</c:v>
                </c:pt>
                <c:pt idx="478">
                  <c:v>138.99999999999997</c:v>
                </c:pt>
                <c:pt idx="479">
                  <c:v>139.67000000000002</c:v>
                </c:pt>
                <c:pt idx="480">
                  <c:v>138.85</c:v>
                </c:pt>
                <c:pt idx="481">
                  <c:v>139.12999999999997</c:v>
                </c:pt>
                <c:pt idx="482">
                  <c:v>139.07000000000002</c:v>
                </c:pt>
                <c:pt idx="483">
                  <c:v>139.57999999999998</c:v>
                </c:pt>
                <c:pt idx="484">
                  <c:v>138.99999999999997</c:v>
                </c:pt>
                <c:pt idx="485">
                  <c:v>137.34000000000003</c:v>
                </c:pt>
                <c:pt idx="486">
                  <c:v>136.88000000000002</c:v>
                </c:pt>
                <c:pt idx="487">
                  <c:v>137.17999999999998</c:v>
                </c:pt>
                <c:pt idx="488">
                  <c:v>135.57999999999998</c:v>
                </c:pt>
                <c:pt idx="489">
                  <c:v>140.49999999999997</c:v>
                </c:pt>
                <c:pt idx="490">
                  <c:v>142.74</c:v>
                </c:pt>
                <c:pt idx="491">
                  <c:v>146.91999999999999</c:v>
                </c:pt>
                <c:pt idx="492">
                  <c:v>153.16</c:v>
                </c:pt>
                <c:pt idx="493">
                  <c:v>156.18000000000004</c:v>
                </c:pt>
                <c:pt idx="494">
                  <c:v>156.94</c:v>
                </c:pt>
                <c:pt idx="495">
                  <c:v>156.65000000000003</c:v>
                </c:pt>
                <c:pt idx="496">
                  <c:v>156.9639</c:v>
                </c:pt>
                <c:pt idx="497">
                  <c:v>158.68999999999994</c:v>
                </c:pt>
                <c:pt idx="498">
                  <c:v>156.12</c:v>
                </c:pt>
                <c:pt idx="499">
                  <c:v>156.88999999999999</c:v>
                </c:pt>
                <c:pt idx="500">
                  <c:v>155.99000000000004</c:v>
                </c:pt>
                <c:pt idx="501">
                  <c:v>156.36999999999998</c:v>
                </c:pt>
                <c:pt idx="502">
                  <c:v>155.57999999999996</c:v>
                </c:pt>
                <c:pt idx="503">
                  <c:v>155.51000000000005</c:v>
                </c:pt>
                <c:pt idx="504">
                  <c:v>154.95000000000005</c:v>
                </c:pt>
                <c:pt idx="505">
                  <c:v>154.08999999999997</c:v>
                </c:pt>
                <c:pt idx="506">
                  <c:v>152.95000000000002</c:v>
                </c:pt>
                <c:pt idx="507">
                  <c:v>154.30000000000007</c:v>
                </c:pt>
                <c:pt idx="508">
                  <c:v>155.36000000000004</c:v>
                </c:pt>
                <c:pt idx="509">
                  <c:v>155.08999999999995</c:v>
                </c:pt>
                <c:pt idx="510">
                  <c:v>155.66999999999999</c:v>
                </c:pt>
                <c:pt idx="511">
                  <c:v>153.44999999999996</c:v>
                </c:pt>
                <c:pt idx="512">
                  <c:v>153.63000000000002</c:v>
                </c:pt>
                <c:pt idx="513">
                  <c:v>153.33999999999997</c:v>
                </c:pt>
                <c:pt idx="514">
                  <c:v>153.41</c:v>
                </c:pt>
                <c:pt idx="515">
                  <c:v>152.97</c:v>
                </c:pt>
                <c:pt idx="516">
                  <c:v>151.03999999999996</c:v>
                </c:pt>
                <c:pt idx="517">
                  <c:v>150.72</c:v>
                </c:pt>
                <c:pt idx="518">
                  <c:v>149.08000000000001</c:v>
                </c:pt>
                <c:pt idx="519">
                  <c:v>148.41999999999999</c:v>
                </c:pt>
                <c:pt idx="520">
                  <c:v>147.21</c:v>
                </c:pt>
                <c:pt idx="521">
                  <c:v>148.28</c:v>
                </c:pt>
                <c:pt idx="522">
                  <c:v>147.26</c:v>
                </c:pt>
                <c:pt idx="523">
                  <c:v>145.41</c:v>
                </c:pt>
                <c:pt idx="524">
                  <c:v>146.10000000000002</c:v>
                </c:pt>
                <c:pt idx="525">
                  <c:v>146.01000000000002</c:v>
                </c:pt>
                <c:pt idx="526">
                  <c:v>142.55000000000001</c:v>
                </c:pt>
                <c:pt idx="527">
                  <c:v>142.85999999999999</c:v>
                </c:pt>
                <c:pt idx="528">
                  <c:v>140.18</c:v>
                </c:pt>
                <c:pt idx="529">
                  <c:v>140.32</c:v>
                </c:pt>
                <c:pt idx="530">
                  <c:v>138.98999999999998</c:v>
                </c:pt>
                <c:pt idx="531">
                  <c:v>141.01</c:v>
                </c:pt>
                <c:pt idx="532">
                  <c:v>144.09</c:v>
                </c:pt>
                <c:pt idx="533">
                  <c:v>148.22000000000003</c:v>
                </c:pt>
                <c:pt idx="534">
                  <c:v>147.35</c:v>
                </c:pt>
                <c:pt idx="535">
                  <c:v>147.97000000000003</c:v>
                </c:pt>
                <c:pt idx="536">
                  <c:v>149.34000000000003</c:v>
                </c:pt>
                <c:pt idx="537">
                  <c:v>150.59</c:v>
                </c:pt>
                <c:pt idx="538">
                  <c:v>149.33000000000001</c:v>
                </c:pt>
                <c:pt idx="539">
                  <c:v>149.02000000000001</c:v>
                </c:pt>
                <c:pt idx="540">
                  <c:v>147.98999999999998</c:v>
                </c:pt>
                <c:pt idx="541">
                  <c:v>148.94999999999996</c:v>
                </c:pt>
                <c:pt idx="542">
                  <c:v>148.68</c:v>
                </c:pt>
                <c:pt idx="543">
                  <c:v>153.35000000000002</c:v>
                </c:pt>
                <c:pt idx="544">
                  <c:v>156.51000000000002</c:v>
                </c:pt>
                <c:pt idx="545">
                  <c:v>155.82</c:v>
                </c:pt>
                <c:pt idx="546">
                  <c:v>154.84</c:v>
                </c:pt>
                <c:pt idx="547">
                  <c:v>153.78000000000003</c:v>
                </c:pt>
                <c:pt idx="548">
                  <c:v>150.66999999999999</c:v>
                </c:pt>
                <c:pt idx="549">
                  <c:v>149.83999999999997</c:v>
                </c:pt>
                <c:pt idx="550">
                  <c:v>149.83000000000004</c:v>
                </c:pt>
                <c:pt idx="551">
                  <c:v>148.99</c:v>
                </c:pt>
                <c:pt idx="552">
                  <c:v>151.66</c:v>
                </c:pt>
                <c:pt idx="553">
                  <c:v>152.21</c:v>
                </c:pt>
                <c:pt idx="554">
                  <c:v>150.18000000000004</c:v>
                </c:pt>
                <c:pt idx="555">
                  <c:v>146.30999999999997</c:v>
                </c:pt>
                <c:pt idx="556">
                  <c:v>145.82999999999998</c:v>
                </c:pt>
                <c:pt idx="557">
                  <c:v>143.31</c:v>
                </c:pt>
                <c:pt idx="558">
                  <c:v>141.85999999999996</c:v>
                </c:pt>
                <c:pt idx="559">
                  <c:v>139.24000000000004</c:v>
                </c:pt>
                <c:pt idx="560">
                  <c:v>135.89000000000001</c:v>
                </c:pt>
                <c:pt idx="561">
                  <c:v>136.09</c:v>
                </c:pt>
                <c:pt idx="562">
                  <c:v>135.95999999999998</c:v>
                </c:pt>
                <c:pt idx="563">
                  <c:v>136.35999999999999</c:v>
                </c:pt>
                <c:pt idx="564">
                  <c:v>136.18</c:v>
                </c:pt>
                <c:pt idx="565">
                  <c:v>136.32</c:v>
                </c:pt>
                <c:pt idx="566">
                  <c:v>137.27000000000001</c:v>
                </c:pt>
                <c:pt idx="567">
                  <c:v>139.27000000000001</c:v>
                </c:pt>
                <c:pt idx="568">
                  <c:v>144.42999999999998</c:v>
                </c:pt>
                <c:pt idx="569">
                  <c:v>147.71999999999997</c:v>
                </c:pt>
                <c:pt idx="570">
                  <c:v>147.97999999999999</c:v>
                </c:pt>
                <c:pt idx="571">
                  <c:v>146</c:v>
                </c:pt>
                <c:pt idx="572">
                  <c:v>141.57999999999998</c:v>
                </c:pt>
                <c:pt idx="573">
                  <c:v>139.73000000000005</c:v>
                </c:pt>
                <c:pt idx="574">
                  <c:v>137.75</c:v>
                </c:pt>
                <c:pt idx="575">
                  <c:v>141.41000000000003</c:v>
                </c:pt>
                <c:pt idx="576">
                  <c:v>138.45999999999998</c:v>
                </c:pt>
                <c:pt idx="577">
                  <c:v>128.33999999999997</c:v>
                </c:pt>
                <c:pt idx="578">
                  <c:v>128.35999999999999</c:v>
                </c:pt>
                <c:pt idx="579">
                  <c:v>133.69</c:v>
                </c:pt>
                <c:pt idx="580">
                  <c:v>135.03000000000003</c:v>
                </c:pt>
                <c:pt idx="581">
                  <c:v>136.45000000000002</c:v>
                </c:pt>
                <c:pt idx="582">
                  <c:v>136.93</c:v>
                </c:pt>
                <c:pt idx="583">
                  <c:v>137.52000000000001</c:v>
                </c:pt>
                <c:pt idx="584">
                  <c:v>144.78</c:v>
                </c:pt>
                <c:pt idx="585">
                  <c:v>151.79</c:v>
                </c:pt>
                <c:pt idx="586">
                  <c:v>149.65</c:v>
                </c:pt>
                <c:pt idx="587">
                  <c:v>149.58000000000001</c:v>
                </c:pt>
                <c:pt idx="588">
                  <c:v>152.42999999999998</c:v>
                </c:pt>
                <c:pt idx="589">
                  <c:v>149.14000000000001</c:v>
                </c:pt>
                <c:pt idx="590">
                  <c:v>148.22000000000003</c:v>
                </c:pt>
                <c:pt idx="591">
                  <c:v>148.45999999999998</c:v>
                </c:pt>
                <c:pt idx="592">
                  <c:v>147.92000000000002</c:v>
                </c:pt>
                <c:pt idx="593">
                  <c:v>146.11000000000001</c:v>
                </c:pt>
                <c:pt idx="594">
                  <c:v>147.18</c:v>
                </c:pt>
                <c:pt idx="595">
                  <c:v>148.68</c:v>
                </c:pt>
                <c:pt idx="596">
                  <c:v>148.5</c:v>
                </c:pt>
                <c:pt idx="597">
                  <c:v>148.04</c:v>
                </c:pt>
                <c:pt idx="598">
                  <c:v>151.18999999999997</c:v>
                </c:pt>
                <c:pt idx="599">
                  <c:v>146.62</c:v>
                </c:pt>
                <c:pt idx="600">
                  <c:v>148.61999999999998</c:v>
                </c:pt>
                <c:pt idx="601">
                  <c:v>148.01000000000002</c:v>
                </c:pt>
                <c:pt idx="602">
                  <c:v>147.75</c:v>
                </c:pt>
                <c:pt idx="603">
                  <c:v>148.06999999999996</c:v>
                </c:pt>
                <c:pt idx="604">
                  <c:v>147.82999999999998</c:v>
                </c:pt>
                <c:pt idx="605">
                  <c:v>147.52999999999997</c:v>
                </c:pt>
                <c:pt idx="606">
                  <c:v>147.28</c:v>
                </c:pt>
                <c:pt idx="607">
                  <c:v>146.51999999999998</c:v>
                </c:pt>
                <c:pt idx="608">
                  <c:v>143.51999999999995</c:v>
                </c:pt>
                <c:pt idx="609">
                  <c:v>141.28000000000003</c:v>
                </c:pt>
                <c:pt idx="610">
                  <c:v>143.12999999999997</c:v>
                </c:pt>
                <c:pt idx="611">
                  <c:v>141.48000000000002</c:v>
                </c:pt>
                <c:pt idx="612">
                  <c:v>140.68</c:v>
                </c:pt>
                <c:pt idx="613">
                  <c:v>139.12</c:v>
                </c:pt>
                <c:pt idx="614">
                  <c:v>138.49</c:v>
                </c:pt>
                <c:pt idx="615">
                  <c:v>138.15999999999997</c:v>
                </c:pt>
                <c:pt idx="616">
                  <c:v>137.06</c:v>
                </c:pt>
                <c:pt idx="617">
                  <c:v>136.09999999999997</c:v>
                </c:pt>
                <c:pt idx="618">
                  <c:v>133.96000000000004</c:v>
                </c:pt>
                <c:pt idx="619">
                  <c:v>131.68</c:v>
                </c:pt>
                <c:pt idx="620">
                  <c:v>132.60999999999999</c:v>
                </c:pt>
                <c:pt idx="621">
                  <c:v>130.73000000000002</c:v>
                </c:pt>
                <c:pt idx="622">
                  <c:v>127.42</c:v>
                </c:pt>
                <c:pt idx="623">
                  <c:v>124.28000000000003</c:v>
                </c:pt>
                <c:pt idx="624">
                  <c:v>125.66999999999999</c:v>
                </c:pt>
                <c:pt idx="625">
                  <c:v>127.98000000000003</c:v>
                </c:pt>
                <c:pt idx="626">
                  <c:v>128.99000000000004</c:v>
                </c:pt>
                <c:pt idx="627">
                  <c:v>127.61999999999998</c:v>
                </c:pt>
                <c:pt idx="628">
                  <c:v>127.14000000000003</c:v>
                </c:pt>
                <c:pt idx="629">
                  <c:v>125.07000000000002</c:v>
                </c:pt>
                <c:pt idx="630">
                  <c:v>124.97000000000003</c:v>
                </c:pt>
                <c:pt idx="631">
                  <c:v>125.86999999999998</c:v>
                </c:pt>
                <c:pt idx="632">
                  <c:v>124.66</c:v>
                </c:pt>
                <c:pt idx="633">
                  <c:v>123.50999999999996</c:v>
                </c:pt>
                <c:pt idx="634">
                  <c:v>119.27000000000004</c:v>
                </c:pt>
                <c:pt idx="635">
                  <c:v>116.80000000000001</c:v>
                </c:pt>
                <c:pt idx="636">
                  <c:v>113.14000000000001</c:v>
                </c:pt>
                <c:pt idx="637">
                  <c:v>114.9</c:v>
                </c:pt>
                <c:pt idx="638">
                  <c:v>115.34</c:v>
                </c:pt>
                <c:pt idx="639">
                  <c:v>115.28999999999998</c:v>
                </c:pt>
                <c:pt idx="640">
                  <c:v>115.09</c:v>
                </c:pt>
                <c:pt idx="641">
                  <c:v>115.11999999999998</c:v>
                </c:pt>
                <c:pt idx="642">
                  <c:v>117.44000000000003</c:v>
                </c:pt>
                <c:pt idx="643">
                  <c:v>118.58999999999997</c:v>
                </c:pt>
                <c:pt idx="644">
                  <c:v>118.36000000000001</c:v>
                </c:pt>
                <c:pt idx="645">
                  <c:v>118.63999999999999</c:v>
                </c:pt>
                <c:pt idx="646">
                  <c:v>118.19999999999999</c:v>
                </c:pt>
                <c:pt idx="647">
                  <c:v>117.94000000000003</c:v>
                </c:pt>
                <c:pt idx="648">
                  <c:v>117.51999999999998</c:v>
                </c:pt>
                <c:pt idx="649">
                  <c:v>115.11</c:v>
                </c:pt>
                <c:pt idx="650">
                  <c:v>115.82000000000004</c:v>
                </c:pt>
                <c:pt idx="651">
                  <c:v>117.02</c:v>
                </c:pt>
                <c:pt idx="652">
                  <c:v>118.25000000000001</c:v>
                </c:pt>
                <c:pt idx="653">
                  <c:v>118.16</c:v>
                </c:pt>
                <c:pt idx="654">
                  <c:v>118.15000000000002</c:v>
                </c:pt>
                <c:pt idx="655">
                  <c:v>114.94</c:v>
                </c:pt>
                <c:pt idx="656">
                  <c:v>116.88000000000001</c:v>
                </c:pt>
                <c:pt idx="657">
                  <c:v>116.92999999999998</c:v>
                </c:pt>
                <c:pt idx="658">
                  <c:v>115.93999999999997</c:v>
                </c:pt>
                <c:pt idx="659">
                  <c:v>115.91</c:v>
                </c:pt>
                <c:pt idx="660">
                  <c:v>118.31999999999998</c:v>
                </c:pt>
                <c:pt idx="661">
                  <c:v>118.02999999999999</c:v>
                </c:pt>
                <c:pt idx="662">
                  <c:v>117.41000000000001</c:v>
                </c:pt>
                <c:pt idx="663">
                  <c:v>117.76999999999998</c:v>
                </c:pt>
                <c:pt idx="664">
                  <c:v>116.81999999999996</c:v>
                </c:pt>
                <c:pt idx="665">
                  <c:v>115.89</c:v>
                </c:pt>
                <c:pt idx="666">
                  <c:v>115.11999999999998</c:v>
                </c:pt>
                <c:pt idx="667">
                  <c:v>115.11</c:v>
                </c:pt>
                <c:pt idx="668">
                  <c:v>115.14999999999999</c:v>
                </c:pt>
                <c:pt idx="669">
                  <c:v>113.10000000000002</c:v>
                </c:pt>
                <c:pt idx="670">
                  <c:v>111.65000000000003</c:v>
                </c:pt>
                <c:pt idx="671">
                  <c:v>108.88999999999997</c:v>
                </c:pt>
                <c:pt idx="672">
                  <c:v>110.47000000000003</c:v>
                </c:pt>
                <c:pt idx="673">
                  <c:v>109.92999999999999</c:v>
                </c:pt>
                <c:pt idx="674">
                  <c:v>110.36000000000001</c:v>
                </c:pt>
                <c:pt idx="675">
                  <c:v>110.04999999999998</c:v>
                </c:pt>
                <c:pt idx="676">
                  <c:v>109.62</c:v>
                </c:pt>
                <c:pt idx="677">
                  <c:v>109.3</c:v>
                </c:pt>
                <c:pt idx="678">
                  <c:v>107.92000000000002</c:v>
                </c:pt>
                <c:pt idx="679">
                  <c:v>107.26999999999998</c:v>
                </c:pt>
                <c:pt idx="680">
                  <c:v>105.99000000000002</c:v>
                </c:pt>
                <c:pt idx="681">
                  <c:v>105.12000000000002</c:v>
                </c:pt>
                <c:pt idx="682">
                  <c:v>104.51000000000002</c:v>
                </c:pt>
                <c:pt idx="683">
                  <c:v>97.330000000000013</c:v>
                </c:pt>
                <c:pt idx="684">
                  <c:v>96.230000000000032</c:v>
                </c:pt>
                <c:pt idx="685">
                  <c:v>96.740000000000009</c:v>
                </c:pt>
                <c:pt idx="686">
                  <c:v>95.100000000000009</c:v>
                </c:pt>
                <c:pt idx="687">
                  <c:v>94.76</c:v>
                </c:pt>
                <c:pt idx="688">
                  <c:v>94.620000000000019</c:v>
                </c:pt>
                <c:pt idx="689">
                  <c:v>94.910000000000011</c:v>
                </c:pt>
                <c:pt idx="690">
                  <c:v>95.22</c:v>
                </c:pt>
                <c:pt idx="691">
                  <c:v>96.939999999999984</c:v>
                </c:pt>
                <c:pt idx="692">
                  <c:v>97.299999999999983</c:v>
                </c:pt>
                <c:pt idx="693">
                  <c:v>96.82</c:v>
                </c:pt>
                <c:pt idx="694">
                  <c:v>92.72</c:v>
                </c:pt>
                <c:pt idx="695">
                  <c:v>92.689999999999984</c:v>
                </c:pt>
                <c:pt idx="696">
                  <c:v>90.36</c:v>
                </c:pt>
                <c:pt idx="697">
                  <c:v>89.820000000000007</c:v>
                </c:pt>
                <c:pt idx="698">
                  <c:v>90.249999999999986</c:v>
                </c:pt>
                <c:pt idx="699">
                  <c:v>89.440000000000012</c:v>
                </c:pt>
                <c:pt idx="700">
                  <c:v>88.799999999999983</c:v>
                </c:pt>
                <c:pt idx="701">
                  <c:v>87.170000000000016</c:v>
                </c:pt>
                <c:pt idx="702">
                  <c:v>87.25</c:v>
                </c:pt>
                <c:pt idx="703">
                  <c:v>88.09</c:v>
                </c:pt>
                <c:pt idx="704">
                  <c:v>86.850000000000009</c:v>
                </c:pt>
                <c:pt idx="705">
                  <c:v>87.16</c:v>
                </c:pt>
                <c:pt idx="706">
                  <c:v>87.9</c:v>
                </c:pt>
                <c:pt idx="707">
                  <c:v>89.839999999999961</c:v>
                </c:pt>
                <c:pt idx="708">
                  <c:v>90.599999999999966</c:v>
                </c:pt>
                <c:pt idx="709">
                  <c:v>90.54000000000002</c:v>
                </c:pt>
                <c:pt idx="710">
                  <c:v>91.100000000000009</c:v>
                </c:pt>
                <c:pt idx="711">
                  <c:v>90.45999999999998</c:v>
                </c:pt>
                <c:pt idx="712">
                  <c:v>92.139999999999972</c:v>
                </c:pt>
                <c:pt idx="713">
                  <c:v>91.379999999999967</c:v>
                </c:pt>
                <c:pt idx="714">
                  <c:v>90.55000000000004</c:v>
                </c:pt>
                <c:pt idx="715">
                  <c:v>90.26</c:v>
                </c:pt>
                <c:pt idx="716">
                  <c:v>87.569999999999965</c:v>
                </c:pt>
                <c:pt idx="717">
                  <c:v>85.450000000000031</c:v>
                </c:pt>
                <c:pt idx="718">
                  <c:v>86.059999999999974</c:v>
                </c:pt>
                <c:pt idx="719">
                  <c:v>84.57</c:v>
                </c:pt>
                <c:pt idx="720">
                  <c:v>80.77000000000001</c:v>
                </c:pt>
                <c:pt idx="721">
                  <c:v>76.940000000000012</c:v>
                </c:pt>
                <c:pt idx="722">
                  <c:v>76.090000000000032</c:v>
                </c:pt>
                <c:pt idx="723">
                  <c:v>78.689999999999969</c:v>
                </c:pt>
                <c:pt idx="724">
                  <c:v>78.089999999999989</c:v>
                </c:pt>
                <c:pt idx="725">
                  <c:v>75.97</c:v>
                </c:pt>
                <c:pt idx="726">
                  <c:v>73.730000000000032</c:v>
                </c:pt>
                <c:pt idx="727">
                  <c:v>73.36</c:v>
                </c:pt>
                <c:pt idx="728">
                  <c:v>73.25</c:v>
                </c:pt>
                <c:pt idx="729">
                  <c:v>73.02</c:v>
                </c:pt>
                <c:pt idx="730">
                  <c:v>72.929999999999978</c:v>
                </c:pt>
                <c:pt idx="731">
                  <c:v>73.44</c:v>
                </c:pt>
                <c:pt idx="732">
                  <c:v>71.740000000000009</c:v>
                </c:pt>
                <c:pt idx="733">
                  <c:v>54.21</c:v>
                </c:pt>
                <c:pt idx="734">
                  <c:v>52.17</c:v>
                </c:pt>
                <c:pt idx="735">
                  <c:v>50.23</c:v>
                </c:pt>
                <c:pt idx="736">
                  <c:v>49.699999999999989</c:v>
                </c:pt>
                <c:pt idx="737">
                  <c:v>49.840000000000018</c:v>
                </c:pt>
                <c:pt idx="738">
                  <c:v>49.140000000000008</c:v>
                </c:pt>
                <c:pt idx="739">
                  <c:v>47.639999999999993</c:v>
                </c:pt>
                <c:pt idx="740">
                  <c:v>46.830000000000013</c:v>
                </c:pt>
                <c:pt idx="741">
                  <c:v>48.099999999999987</c:v>
                </c:pt>
                <c:pt idx="742">
                  <c:v>48.22000000000002</c:v>
                </c:pt>
                <c:pt idx="743">
                  <c:v>49.929999999999986</c:v>
                </c:pt>
                <c:pt idx="744">
                  <c:v>52.46999999999997</c:v>
                </c:pt>
                <c:pt idx="745">
                  <c:v>56.139999999999986</c:v>
                </c:pt>
                <c:pt idx="746">
                  <c:v>57.210000000000029</c:v>
                </c:pt>
                <c:pt idx="747">
                  <c:v>54.939999999999991</c:v>
                </c:pt>
                <c:pt idx="748">
                  <c:v>52.939999999999984</c:v>
                </c:pt>
                <c:pt idx="749">
                  <c:v>53.980000000000004</c:v>
                </c:pt>
                <c:pt idx="750">
                  <c:v>54.44</c:v>
                </c:pt>
                <c:pt idx="751">
                  <c:v>54.59999999999998</c:v>
                </c:pt>
                <c:pt idx="752">
                  <c:v>56.260000000000019</c:v>
                </c:pt>
                <c:pt idx="753">
                  <c:v>53.929999999999993</c:v>
                </c:pt>
                <c:pt idx="754">
                  <c:v>53.030000000000044</c:v>
                </c:pt>
                <c:pt idx="755">
                  <c:v>52.83000000000002</c:v>
                </c:pt>
                <c:pt idx="756">
                  <c:v>53.05</c:v>
                </c:pt>
                <c:pt idx="757">
                  <c:v>54.890000000000015</c:v>
                </c:pt>
                <c:pt idx="758">
                  <c:v>54.959999999999987</c:v>
                </c:pt>
                <c:pt idx="759">
                  <c:v>55.110000000000035</c:v>
                </c:pt>
                <c:pt idx="760">
                  <c:v>57.410000000000004</c:v>
                </c:pt>
                <c:pt idx="761">
                  <c:v>60.290000000000042</c:v>
                </c:pt>
                <c:pt idx="762">
                  <c:v>66.380000000000024</c:v>
                </c:pt>
                <c:pt idx="763">
                  <c:v>71.059999999999988</c:v>
                </c:pt>
                <c:pt idx="764">
                  <c:v>70.189999999999969</c:v>
                </c:pt>
                <c:pt idx="765">
                  <c:v>70.669999999999959</c:v>
                </c:pt>
                <c:pt idx="766">
                  <c:v>70.970000000000027</c:v>
                </c:pt>
                <c:pt idx="767">
                  <c:v>70.909999999999982</c:v>
                </c:pt>
                <c:pt idx="768">
                  <c:v>70.88000000000001</c:v>
                </c:pt>
                <c:pt idx="769">
                  <c:v>70.689999999999969</c:v>
                </c:pt>
                <c:pt idx="770">
                  <c:v>66.809999999999988</c:v>
                </c:pt>
                <c:pt idx="771">
                  <c:v>62.170000000000016</c:v>
                </c:pt>
                <c:pt idx="772">
                  <c:v>63.209999999999987</c:v>
                </c:pt>
                <c:pt idx="773">
                  <c:v>61.879999999999981</c:v>
                </c:pt>
                <c:pt idx="774">
                  <c:v>63.920000000000023</c:v>
                </c:pt>
                <c:pt idx="775">
                  <c:v>65.350000000000023</c:v>
                </c:pt>
                <c:pt idx="776">
                  <c:v>65.499999999999986</c:v>
                </c:pt>
                <c:pt idx="777">
                  <c:v>68.73</c:v>
                </c:pt>
                <c:pt idx="778">
                  <c:v>72.849999999999994</c:v>
                </c:pt>
                <c:pt idx="779">
                  <c:v>80.899999999999977</c:v>
                </c:pt>
                <c:pt idx="780">
                  <c:v>82.03</c:v>
                </c:pt>
                <c:pt idx="781">
                  <c:v>84.299999999999969</c:v>
                </c:pt>
                <c:pt idx="782">
                  <c:v>85.779999999999987</c:v>
                </c:pt>
                <c:pt idx="783">
                  <c:v>85.52</c:v>
                </c:pt>
                <c:pt idx="784">
                  <c:v>85.639999999999986</c:v>
                </c:pt>
                <c:pt idx="785">
                  <c:v>85.049999999999983</c:v>
                </c:pt>
                <c:pt idx="786">
                  <c:v>86.360000000000042</c:v>
                </c:pt>
                <c:pt idx="787">
                  <c:v>85.920000000000044</c:v>
                </c:pt>
                <c:pt idx="788">
                  <c:v>87.070000000000022</c:v>
                </c:pt>
                <c:pt idx="789">
                  <c:v>86.189999999999984</c:v>
                </c:pt>
                <c:pt idx="790">
                  <c:v>87.489999999999981</c:v>
                </c:pt>
                <c:pt idx="791">
                  <c:v>88.82</c:v>
                </c:pt>
                <c:pt idx="792">
                  <c:v>88.87</c:v>
                </c:pt>
                <c:pt idx="793">
                  <c:v>88.789999999999964</c:v>
                </c:pt>
                <c:pt idx="794">
                  <c:v>87.779999999999987</c:v>
                </c:pt>
                <c:pt idx="795">
                  <c:v>86.589999999999989</c:v>
                </c:pt>
                <c:pt idx="796">
                  <c:v>86.629999999999981</c:v>
                </c:pt>
                <c:pt idx="797">
                  <c:v>86.949999999999989</c:v>
                </c:pt>
                <c:pt idx="798">
                  <c:v>88.660000000000011</c:v>
                </c:pt>
                <c:pt idx="799">
                  <c:v>89.310000000000016</c:v>
                </c:pt>
                <c:pt idx="800">
                  <c:v>89.77</c:v>
                </c:pt>
                <c:pt idx="801">
                  <c:v>90.010000000000019</c:v>
                </c:pt>
                <c:pt idx="802">
                  <c:v>89.84</c:v>
                </c:pt>
                <c:pt idx="803">
                  <c:v>89.77</c:v>
                </c:pt>
                <c:pt idx="804">
                  <c:v>86.86</c:v>
                </c:pt>
                <c:pt idx="805">
                  <c:v>82.28</c:v>
                </c:pt>
                <c:pt idx="806">
                  <c:v>82.20999999999998</c:v>
                </c:pt>
                <c:pt idx="807">
                  <c:v>80.150000000000034</c:v>
                </c:pt>
                <c:pt idx="808">
                  <c:v>82.05</c:v>
                </c:pt>
                <c:pt idx="809">
                  <c:v>82.549999999999983</c:v>
                </c:pt>
                <c:pt idx="810">
                  <c:v>89.760000000000019</c:v>
                </c:pt>
                <c:pt idx="811">
                  <c:v>91.9</c:v>
                </c:pt>
                <c:pt idx="812">
                  <c:v>98.8</c:v>
                </c:pt>
                <c:pt idx="813">
                  <c:v>109.83000000000001</c:v>
                </c:pt>
                <c:pt idx="814">
                  <c:v>113.96000000000002</c:v>
                </c:pt>
                <c:pt idx="815">
                  <c:v>115.24999999999999</c:v>
                </c:pt>
                <c:pt idx="816">
                  <c:v>124.96000000000001</c:v>
                </c:pt>
                <c:pt idx="817">
                  <c:v>125.54</c:v>
                </c:pt>
                <c:pt idx="818">
                  <c:v>126.13999999999999</c:v>
                </c:pt>
                <c:pt idx="819">
                  <c:v>126.27999999999999</c:v>
                </c:pt>
                <c:pt idx="820">
                  <c:v>125.54999999999998</c:v>
                </c:pt>
                <c:pt idx="821">
                  <c:v>125.82</c:v>
                </c:pt>
                <c:pt idx="822">
                  <c:v>128.51</c:v>
                </c:pt>
                <c:pt idx="823">
                  <c:v>127.63000000000002</c:v>
                </c:pt>
                <c:pt idx="824">
                  <c:v>126.56</c:v>
                </c:pt>
                <c:pt idx="825">
                  <c:v>129.31</c:v>
                </c:pt>
                <c:pt idx="826">
                  <c:v>128.48999999999998</c:v>
                </c:pt>
                <c:pt idx="827">
                  <c:v>128.85999999999999</c:v>
                </c:pt>
                <c:pt idx="828">
                  <c:v>127.59</c:v>
                </c:pt>
                <c:pt idx="829">
                  <c:v>126.21999999999997</c:v>
                </c:pt>
                <c:pt idx="830">
                  <c:v>127.59</c:v>
                </c:pt>
                <c:pt idx="831">
                  <c:v>130.23760000000001</c:v>
                </c:pt>
                <c:pt idx="832">
                  <c:v>136.624</c:v>
                </c:pt>
                <c:pt idx="833">
                  <c:v>136.64279999999999</c:v>
                </c:pt>
                <c:pt idx="834">
                  <c:v>140.8871</c:v>
                </c:pt>
                <c:pt idx="835">
                  <c:v>141.17189999999997</c:v>
                </c:pt>
                <c:pt idx="836">
                  <c:v>150.16</c:v>
                </c:pt>
                <c:pt idx="837">
                  <c:v>155.14319999999998</c:v>
                </c:pt>
                <c:pt idx="838">
                  <c:v>154.5308</c:v>
                </c:pt>
                <c:pt idx="839">
                  <c:v>153.8844</c:v>
                </c:pt>
                <c:pt idx="840">
                  <c:v>152.76519999999999</c:v>
                </c:pt>
                <c:pt idx="841">
                  <c:v>153.0548</c:v>
                </c:pt>
                <c:pt idx="842">
                  <c:v>148.58790000000002</c:v>
                </c:pt>
                <c:pt idx="843">
                  <c:v>147.4271</c:v>
                </c:pt>
                <c:pt idx="844">
                  <c:v>144.49530000000001</c:v>
                </c:pt>
                <c:pt idx="845">
                  <c:v>145.86979999999997</c:v>
                </c:pt>
                <c:pt idx="846">
                  <c:v>142.99510000000001</c:v>
                </c:pt>
                <c:pt idx="847">
                  <c:v>141.71319999999997</c:v>
                </c:pt>
                <c:pt idx="848">
                  <c:v>141.69809999999998</c:v>
                </c:pt>
                <c:pt idx="849">
                  <c:v>142.0917</c:v>
                </c:pt>
                <c:pt idx="850">
                  <c:v>141.29640000000001</c:v>
                </c:pt>
                <c:pt idx="851">
                  <c:v>141.36889999999997</c:v>
                </c:pt>
                <c:pt idx="852">
                  <c:v>139.71630000000002</c:v>
                </c:pt>
                <c:pt idx="853">
                  <c:v>137.58110000000002</c:v>
                </c:pt>
                <c:pt idx="854">
                  <c:v>138.46769999999998</c:v>
                </c:pt>
                <c:pt idx="855">
                  <c:v>135.01310000000001</c:v>
                </c:pt>
                <c:pt idx="856">
                  <c:v>131.62209999999999</c:v>
                </c:pt>
                <c:pt idx="857">
                  <c:v>131.83860000000001</c:v>
                </c:pt>
                <c:pt idx="858">
                  <c:v>131.47560000000001</c:v>
                </c:pt>
                <c:pt idx="859">
                  <c:v>133.70620000000002</c:v>
                </c:pt>
                <c:pt idx="860">
                  <c:v>133.55619999999999</c:v>
                </c:pt>
                <c:pt idx="861">
                  <c:v>133.06230000000002</c:v>
                </c:pt>
                <c:pt idx="862">
                  <c:v>133.61650000000003</c:v>
                </c:pt>
                <c:pt idx="863">
                  <c:v>133.90999999999997</c:v>
                </c:pt>
                <c:pt idx="864">
                  <c:v>133.46080000000003</c:v>
                </c:pt>
                <c:pt idx="865">
                  <c:v>133.9289</c:v>
                </c:pt>
                <c:pt idx="866">
                  <c:v>134.10079999999999</c:v>
                </c:pt>
                <c:pt idx="867">
                  <c:v>131.77059999999997</c:v>
                </c:pt>
                <c:pt idx="868">
                  <c:v>131.40990000000002</c:v>
                </c:pt>
                <c:pt idx="869">
                  <c:v>131.21199999999996</c:v>
                </c:pt>
                <c:pt idx="870">
                  <c:v>131.83669999999998</c:v>
                </c:pt>
                <c:pt idx="871">
                  <c:v>130.36159999999998</c:v>
                </c:pt>
                <c:pt idx="872">
                  <c:v>130.49590000000001</c:v>
                </c:pt>
                <c:pt idx="873">
                  <c:v>127.911</c:v>
                </c:pt>
                <c:pt idx="874">
                  <c:v>127.3028</c:v>
                </c:pt>
                <c:pt idx="875">
                  <c:v>127.71659999999999</c:v>
                </c:pt>
                <c:pt idx="876">
                  <c:v>127.86100000000002</c:v>
                </c:pt>
                <c:pt idx="877">
                  <c:v>127.58910000000002</c:v>
                </c:pt>
                <c:pt idx="878">
                  <c:v>127.58820000000001</c:v>
                </c:pt>
                <c:pt idx="879">
                  <c:v>124.68819999999998</c:v>
                </c:pt>
                <c:pt idx="880">
                  <c:v>121.90320000000001</c:v>
                </c:pt>
                <c:pt idx="881">
                  <c:v>119.61760000000004</c:v>
                </c:pt>
                <c:pt idx="882">
                  <c:v>120.84490000000001</c:v>
                </c:pt>
                <c:pt idx="883">
                  <c:v>119.77540000000002</c:v>
                </c:pt>
                <c:pt idx="884">
                  <c:v>118.04669999999999</c:v>
                </c:pt>
                <c:pt idx="885">
                  <c:v>117.16499999999999</c:v>
                </c:pt>
                <c:pt idx="886">
                  <c:v>120.42800000000003</c:v>
                </c:pt>
                <c:pt idx="887">
                  <c:v>127.68919999999997</c:v>
                </c:pt>
                <c:pt idx="888">
                  <c:v>127.72909999999997</c:v>
                </c:pt>
                <c:pt idx="889">
                  <c:v>126.13279999999997</c:v>
                </c:pt>
                <c:pt idx="890">
                  <c:v>126.01170000000002</c:v>
                </c:pt>
                <c:pt idx="891">
                  <c:v>125.91450000000002</c:v>
                </c:pt>
                <c:pt idx="892">
                  <c:v>124.96360000000001</c:v>
                </c:pt>
                <c:pt idx="893">
                  <c:v>126.85600000000001</c:v>
                </c:pt>
                <c:pt idx="894">
                  <c:v>128.32280000000003</c:v>
                </c:pt>
                <c:pt idx="895">
                  <c:v>128.36799999999999</c:v>
                </c:pt>
                <c:pt idx="896">
                  <c:v>130.87179999999998</c:v>
                </c:pt>
                <c:pt idx="897">
                  <c:v>143.05230000000003</c:v>
                </c:pt>
                <c:pt idx="898">
                  <c:v>141.22560000000001</c:v>
                </c:pt>
                <c:pt idx="899">
                  <c:v>143.69670000000002</c:v>
                </c:pt>
                <c:pt idx="900">
                  <c:v>145.30039999999997</c:v>
                </c:pt>
                <c:pt idx="901">
                  <c:v>144.43990000000002</c:v>
                </c:pt>
                <c:pt idx="902">
                  <c:v>140.35170000000002</c:v>
                </c:pt>
                <c:pt idx="903">
                  <c:v>140.0583</c:v>
                </c:pt>
                <c:pt idx="904">
                  <c:v>130.65299999999999</c:v>
                </c:pt>
                <c:pt idx="905">
                  <c:v>121.81130000000002</c:v>
                </c:pt>
                <c:pt idx="906">
                  <c:v>121.73850000000002</c:v>
                </c:pt>
                <c:pt idx="907">
                  <c:v>121.0153</c:v>
                </c:pt>
                <c:pt idx="908">
                  <c:v>116.51609999999999</c:v>
                </c:pt>
                <c:pt idx="909">
                  <c:v>120.88390000000003</c:v>
                </c:pt>
                <c:pt idx="910">
                  <c:v>123.00550000000001</c:v>
                </c:pt>
                <c:pt idx="911">
                  <c:v>124.89300000000001</c:v>
                </c:pt>
                <c:pt idx="912">
                  <c:v>124.94540000000001</c:v>
                </c:pt>
                <c:pt idx="913">
                  <c:v>121.91860000000001</c:v>
                </c:pt>
                <c:pt idx="914">
                  <c:v>118.5093</c:v>
                </c:pt>
                <c:pt idx="915">
                  <c:v>118.62140000000001</c:v>
                </c:pt>
                <c:pt idx="916">
                  <c:v>115.38989999999998</c:v>
                </c:pt>
                <c:pt idx="917">
                  <c:v>112.23929999999997</c:v>
                </c:pt>
                <c:pt idx="918">
                  <c:v>107.15880000000001</c:v>
                </c:pt>
                <c:pt idx="919">
                  <c:v>109.16839999999999</c:v>
                </c:pt>
                <c:pt idx="920">
                  <c:v>105.9307</c:v>
                </c:pt>
                <c:pt idx="921">
                  <c:v>106.41679999999999</c:v>
                </c:pt>
                <c:pt idx="922">
                  <c:v>106.11170000000001</c:v>
                </c:pt>
                <c:pt idx="923">
                  <c:v>106.80060000000002</c:v>
                </c:pt>
                <c:pt idx="924">
                  <c:v>99.334499999999963</c:v>
                </c:pt>
                <c:pt idx="925">
                  <c:v>98.555700000000002</c:v>
                </c:pt>
                <c:pt idx="926">
                  <c:v>104.20180000000001</c:v>
                </c:pt>
                <c:pt idx="927">
                  <c:v>107.9367</c:v>
                </c:pt>
                <c:pt idx="928">
                  <c:v>105.01390000000002</c:v>
                </c:pt>
                <c:pt idx="929">
                  <c:v>105.04850000000002</c:v>
                </c:pt>
                <c:pt idx="930">
                  <c:v>103.6491</c:v>
                </c:pt>
                <c:pt idx="931">
                  <c:v>104.03079999999996</c:v>
                </c:pt>
                <c:pt idx="932">
                  <c:v>107.36340000000001</c:v>
                </c:pt>
                <c:pt idx="933">
                  <c:v>108.37760000000003</c:v>
                </c:pt>
                <c:pt idx="934">
                  <c:v>109.34100000000002</c:v>
                </c:pt>
                <c:pt idx="935">
                  <c:v>107.4384</c:v>
                </c:pt>
                <c:pt idx="936">
                  <c:v>105.27159999999998</c:v>
                </c:pt>
                <c:pt idx="937">
                  <c:v>105.58399999999999</c:v>
                </c:pt>
                <c:pt idx="938">
                  <c:v>107.53230000000001</c:v>
                </c:pt>
                <c:pt idx="939">
                  <c:v>107.79649999999998</c:v>
                </c:pt>
                <c:pt idx="940">
                  <c:v>112.36430000000001</c:v>
                </c:pt>
                <c:pt idx="941">
                  <c:v>113.57180000000002</c:v>
                </c:pt>
                <c:pt idx="942">
                  <c:v>113.58970000000002</c:v>
                </c:pt>
                <c:pt idx="943">
                  <c:v>111.8681</c:v>
                </c:pt>
                <c:pt idx="944">
                  <c:v>112.72160000000002</c:v>
                </c:pt>
                <c:pt idx="945">
                  <c:v>113.092</c:v>
                </c:pt>
                <c:pt idx="946">
                  <c:v>113.02540000000003</c:v>
                </c:pt>
                <c:pt idx="947">
                  <c:v>113.34080000000002</c:v>
                </c:pt>
                <c:pt idx="948">
                  <c:v>115.61329999999997</c:v>
                </c:pt>
                <c:pt idx="949">
                  <c:v>120.92390000000002</c:v>
                </c:pt>
                <c:pt idx="950">
                  <c:v>123.8683</c:v>
                </c:pt>
                <c:pt idx="951">
                  <c:v>120.428</c:v>
                </c:pt>
                <c:pt idx="952">
                  <c:v>116.83309999999997</c:v>
                </c:pt>
                <c:pt idx="953">
                  <c:v>112.11640000000003</c:v>
                </c:pt>
                <c:pt idx="954">
                  <c:v>112.39630000000002</c:v>
                </c:pt>
                <c:pt idx="955">
                  <c:v>115.6752</c:v>
                </c:pt>
                <c:pt idx="956">
                  <c:v>112.69529999999999</c:v>
                </c:pt>
                <c:pt idx="957">
                  <c:v>110.15280000000001</c:v>
                </c:pt>
                <c:pt idx="958">
                  <c:v>108.61260000000001</c:v>
                </c:pt>
                <c:pt idx="959">
                  <c:v>112.2621</c:v>
                </c:pt>
                <c:pt idx="960">
                  <c:v>111.2629</c:v>
                </c:pt>
                <c:pt idx="961">
                  <c:v>107.62400000000002</c:v>
                </c:pt>
                <c:pt idx="962">
                  <c:v>107.7604</c:v>
                </c:pt>
                <c:pt idx="963">
                  <c:v>106.51079999999999</c:v>
                </c:pt>
                <c:pt idx="964">
                  <c:v>104.1814</c:v>
                </c:pt>
                <c:pt idx="965">
                  <c:v>101.77199999999999</c:v>
                </c:pt>
                <c:pt idx="966">
                  <c:v>99.595599999999962</c:v>
                </c:pt>
                <c:pt idx="967">
                  <c:v>99.078100000000006</c:v>
                </c:pt>
                <c:pt idx="968">
                  <c:v>98.6631</c:v>
                </c:pt>
                <c:pt idx="969">
                  <c:v>96.019899999999978</c:v>
                </c:pt>
                <c:pt idx="970">
                  <c:v>96.049799999999991</c:v>
                </c:pt>
                <c:pt idx="971">
                  <c:v>95.645099999999999</c:v>
                </c:pt>
                <c:pt idx="972">
                  <c:v>95.53479999999999</c:v>
                </c:pt>
                <c:pt idx="973">
                  <c:v>94.864499999999992</c:v>
                </c:pt>
                <c:pt idx="974">
                  <c:v>91.760800000000003</c:v>
                </c:pt>
                <c:pt idx="975">
                  <c:v>93.764500000000012</c:v>
                </c:pt>
                <c:pt idx="976">
                  <c:v>93.764500000000012</c:v>
                </c:pt>
                <c:pt idx="977">
                  <c:v>102.25500000000001</c:v>
                </c:pt>
                <c:pt idx="978">
                  <c:v>105.87130000000001</c:v>
                </c:pt>
                <c:pt idx="979">
                  <c:v>106.06530000000004</c:v>
                </c:pt>
                <c:pt idx="980">
                  <c:v>104.72269999999999</c:v>
                </c:pt>
                <c:pt idx="981">
                  <c:v>103.56049999999999</c:v>
                </c:pt>
                <c:pt idx="982">
                  <c:v>101.33500000000002</c:v>
                </c:pt>
                <c:pt idx="983">
                  <c:v>102.17580000000001</c:v>
                </c:pt>
                <c:pt idx="984">
                  <c:v>100.58629999999997</c:v>
                </c:pt>
                <c:pt idx="985">
                  <c:v>98.615299999999991</c:v>
                </c:pt>
                <c:pt idx="986">
                  <c:v>99.1511</c:v>
                </c:pt>
                <c:pt idx="987">
                  <c:v>96.525600000000011</c:v>
                </c:pt>
                <c:pt idx="988">
                  <c:v>98.786500000000018</c:v>
                </c:pt>
                <c:pt idx="989">
                  <c:v>95.979899999999986</c:v>
                </c:pt>
                <c:pt idx="990">
                  <c:v>97.87700000000001</c:v>
                </c:pt>
                <c:pt idx="991">
                  <c:v>97.255099999999999</c:v>
                </c:pt>
                <c:pt idx="992">
                  <c:v>98.603000000000023</c:v>
                </c:pt>
                <c:pt idx="993">
                  <c:v>95.9131</c:v>
                </c:pt>
                <c:pt idx="994">
                  <c:v>97.947199999999995</c:v>
                </c:pt>
                <c:pt idx="995">
                  <c:v>96.676800000000014</c:v>
                </c:pt>
                <c:pt idx="996">
                  <c:v>86.468600000000009</c:v>
                </c:pt>
                <c:pt idx="997">
                  <c:v>83.384999999999977</c:v>
                </c:pt>
                <c:pt idx="998">
                  <c:v>115.54750000000003</c:v>
                </c:pt>
                <c:pt idx="999">
                  <c:v>78.668000000000006</c:v>
                </c:pt>
                <c:pt idx="1000">
                  <c:v>80.548900000000017</c:v>
                </c:pt>
                <c:pt idx="1001">
                  <c:v>80.390200000000007</c:v>
                </c:pt>
                <c:pt idx="1002">
                  <c:v>79.525199999999955</c:v>
                </c:pt>
                <c:pt idx="1003">
                  <c:v>69.398199999999989</c:v>
                </c:pt>
                <c:pt idx="1004">
                  <c:v>65.019599999999997</c:v>
                </c:pt>
                <c:pt idx="1005">
                  <c:v>54.831300000000006</c:v>
                </c:pt>
                <c:pt idx="1006">
                  <c:v>58.350900000000024</c:v>
                </c:pt>
                <c:pt idx="1007">
                  <c:v>63.44460000000003</c:v>
                </c:pt>
                <c:pt idx="1008">
                  <c:v>62.16109999999999</c:v>
                </c:pt>
                <c:pt idx="1009">
                  <c:v>54.746399999999994</c:v>
                </c:pt>
                <c:pt idx="1010">
                  <c:v>56.456299999999992</c:v>
                </c:pt>
                <c:pt idx="1011">
                  <c:v>56.924899999999987</c:v>
                </c:pt>
                <c:pt idx="1012">
                  <c:v>56.784400000000005</c:v>
                </c:pt>
                <c:pt idx="1013">
                  <c:v>58.804899999999982</c:v>
                </c:pt>
                <c:pt idx="1014">
                  <c:v>65.094699999999989</c:v>
                </c:pt>
                <c:pt idx="1015">
                  <c:v>63.995600000000017</c:v>
                </c:pt>
                <c:pt idx="1016">
                  <c:v>64.426600000000022</c:v>
                </c:pt>
                <c:pt idx="1017">
                  <c:v>60.302800000000012</c:v>
                </c:pt>
                <c:pt idx="1018">
                  <c:v>50.444000000000003</c:v>
                </c:pt>
                <c:pt idx="1019">
                  <c:v>49.038800000000002</c:v>
                </c:pt>
                <c:pt idx="1020">
                  <c:v>47.884600000000013</c:v>
                </c:pt>
                <c:pt idx="1021">
                  <c:v>42.392500000000013</c:v>
                </c:pt>
                <c:pt idx="1022">
                  <c:v>43.648099999999992</c:v>
                </c:pt>
                <c:pt idx="1023">
                  <c:v>44.225999999999985</c:v>
                </c:pt>
                <c:pt idx="1024">
                  <c:v>45.768299999999982</c:v>
                </c:pt>
                <c:pt idx="1025">
                  <c:v>51.065000000000005</c:v>
                </c:pt>
                <c:pt idx="1026">
                  <c:v>52.036899999999989</c:v>
                </c:pt>
                <c:pt idx="1027">
                  <c:v>43.484300000000012</c:v>
                </c:pt>
                <c:pt idx="1028">
                  <c:v>45.470399999999998</c:v>
                </c:pt>
                <c:pt idx="1029">
                  <c:v>42.410799999999995</c:v>
                </c:pt>
                <c:pt idx="1030">
                  <c:v>42.16040000000001</c:v>
                </c:pt>
                <c:pt idx="1031">
                  <c:v>43.337599999999995</c:v>
                </c:pt>
                <c:pt idx="1032">
                  <c:v>46.457799999999992</c:v>
                </c:pt>
                <c:pt idx="1033">
                  <c:v>47.44189999999999</c:v>
                </c:pt>
                <c:pt idx="1034">
                  <c:v>43.637599999999985</c:v>
                </c:pt>
                <c:pt idx="1035">
                  <c:v>44.988099999999996</c:v>
                </c:pt>
                <c:pt idx="1036">
                  <c:v>43.447100000000006</c:v>
                </c:pt>
                <c:pt idx="1037">
                  <c:v>42.670199999999994</c:v>
                </c:pt>
                <c:pt idx="1038">
                  <c:v>38.203799999999987</c:v>
                </c:pt>
                <c:pt idx="1039">
                  <c:v>33.593399999999995</c:v>
                </c:pt>
                <c:pt idx="1040">
                  <c:v>25.687699999999978</c:v>
                </c:pt>
                <c:pt idx="1041">
                  <c:v>18.850199999999994</c:v>
                </c:pt>
                <c:pt idx="1042">
                  <c:v>17.85540000000001</c:v>
                </c:pt>
                <c:pt idx="1043">
                  <c:v>21.997400000000013</c:v>
                </c:pt>
                <c:pt idx="1044">
                  <c:v>29.5261</c:v>
                </c:pt>
                <c:pt idx="1045">
                  <c:v>39.33420000000001</c:v>
                </c:pt>
                <c:pt idx="1046">
                  <c:v>36.816299999999998</c:v>
                </c:pt>
                <c:pt idx="1047">
                  <c:v>35.379099999999973</c:v>
                </c:pt>
                <c:pt idx="1048">
                  <c:v>34.606099999999998</c:v>
                </c:pt>
                <c:pt idx="1049">
                  <c:v>34.878100000000003</c:v>
                </c:pt>
                <c:pt idx="1050">
                  <c:v>39.148099999999999</c:v>
                </c:pt>
                <c:pt idx="1051">
                  <c:v>41.703399999999988</c:v>
                </c:pt>
                <c:pt idx="1052">
                  <c:v>39.192300000000003</c:v>
                </c:pt>
                <c:pt idx="1053">
                  <c:v>37.478199999999994</c:v>
                </c:pt>
                <c:pt idx="1054">
                  <c:v>41.598700000000008</c:v>
                </c:pt>
                <c:pt idx="1055">
                  <c:v>39.807599999999987</c:v>
                </c:pt>
                <c:pt idx="1056">
                  <c:v>42.516799999999975</c:v>
                </c:pt>
                <c:pt idx="1057">
                  <c:v>44.042500000000004</c:v>
                </c:pt>
                <c:pt idx="1058">
                  <c:v>41.848700000000008</c:v>
                </c:pt>
                <c:pt idx="1059">
                  <c:v>39.2744</c:v>
                </c:pt>
                <c:pt idx="1060">
                  <c:v>39.236399999999996</c:v>
                </c:pt>
                <c:pt idx="1061">
                  <c:v>39.908900000000003</c:v>
                </c:pt>
                <c:pt idx="1062">
                  <c:v>39.238900000000008</c:v>
                </c:pt>
                <c:pt idx="1063">
                  <c:v>39.837200000000017</c:v>
                </c:pt>
                <c:pt idx="1064">
                  <c:v>40.744300000000003</c:v>
                </c:pt>
                <c:pt idx="1065">
                  <c:v>48.629799999999989</c:v>
                </c:pt>
                <c:pt idx="1066">
                  <c:v>47.945200000000021</c:v>
                </c:pt>
                <c:pt idx="1067">
                  <c:v>52.966099999999997</c:v>
                </c:pt>
                <c:pt idx="1068">
                  <c:v>49.806400000000004</c:v>
                </c:pt>
                <c:pt idx="1069">
                  <c:v>46.668500000000002</c:v>
                </c:pt>
                <c:pt idx="1070">
                  <c:v>49.915299999999974</c:v>
                </c:pt>
                <c:pt idx="1071">
                  <c:v>49.095099999999988</c:v>
                </c:pt>
                <c:pt idx="1072">
                  <c:v>50.777900000000017</c:v>
                </c:pt>
                <c:pt idx="1073">
                  <c:v>54.37080000000001</c:v>
                </c:pt>
                <c:pt idx="1074">
                  <c:v>67.205699999999993</c:v>
                </c:pt>
                <c:pt idx="1075">
                  <c:v>67.973399999999984</c:v>
                </c:pt>
                <c:pt idx="1076">
                  <c:v>63.614400000000003</c:v>
                </c:pt>
                <c:pt idx="1077">
                  <c:v>59.228899999999982</c:v>
                </c:pt>
                <c:pt idx="1078">
                  <c:v>51.182299999999991</c:v>
                </c:pt>
                <c:pt idx="1079">
                  <c:v>52.434800000000003</c:v>
                </c:pt>
                <c:pt idx="1080">
                  <c:v>53.854300000000023</c:v>
                </c:pt>
                <c:pt idx="1081">
                  <c:v>49.997900000000016</c:v>
                </c:pt>
                <c:pt idx="1082">
                  <c:v>53.894699999999986</c:v>
                </c:pt>
                <c:pt idx="1083">
                  <c:v>53.275499999999987</c:v>
                </c:pt>
                <c:pt idx="1084">
                  <c:v>52.656299999999987</c:v>
                </c:pt>
                <c:pt idx="1085">
                  <c:v>55.559499999999986</c:v>
                </c:pt>
                <c:pt idx="1086">
                  <c:v>55.958500000000001</c:v>
                </c:pt>
                <c:pt idx="1087">
                  <c:v>57.003300000000003</c:v>
                </c:pt>
                <c:pt idx="1088">
                  <c:v>56.457700000000031</c:v>
                </c:pt>
                <c:pt idx="1089">
                  <c:v>56.502999999999993</c:v>
                </c:pt>
                <c:pt idx="1090">
                  <c:v>56.903099999999981</c:v>
                </c:pt>
                <c:pt idx="1091">
                  <c:v>57.812900000000013</c:v>
                </c:pt>
                <c:pt idx="1092">
                  <c:v>52.669500000000014</c:v>
                </c:pt>
                <c:pt idx="1093">
                  <c:v>47.967400000000012</c:v>
                </c:pt>
                <c:pt idx="1094">
                  <c:v>41.777200000000001</c:v>
                </c:pt>
                <c:pt idx="1095">
                  <c:v>41.833399999999976</c:v>
                </c:pt>
                <c:pt idx="1096">
                  <c:v>44.383899999999969</c:v>
                </c:pt>
                <c:pt idx="1097">
                  <c:v>43.404699999999984</c:v>
                </c:pt>
                <c:pt idx="1098">
                  <c:v>44.144399999999997</c:v>
                </c:pt>
                <c:pt idx="1099">
                  <c:v>44.675299999999993</c:v>
                </c:pt>
                <c:pt idx="1100">
                  <c:v>44.804399999999987</c:v>
                </c:pt>
                <c:pt idx="1101">
                  <c:v>45.754200000000012</c:v>
                </c:pt>
                <c:pt idx="1102">
                  <c:v>44.358399999999996</c:v>
                </c:pt>
                <c:pt idx="1103">
                  <c:v>48.207300000000018</c:v>
                </c:pt>
                <c:pt idx="1104">
                  <c:v>48.099000000000004</c:v>
                </c:pt>
                <c:pt idx="1105">
                  <c:v>48.332999999999984</c:v>
                </c:pt>
                <c:pt idx="1106">
                  <c:v>49.032400000000024</c:v>
                </c:pt>
                <c:pt idx="1107">
                  <c:v>52.91500000000002</c:v>
                </c:pt>
                <c:pt idx="1108">
                  <c:v>57.600199999999987</c:v>
                </c:pt>
                <c:pt idx="1109">
                  <c:v>57.226599999999991</c:v>
                </c:pt>
                <c:pt idx="1110">
                  <c:v>57.545999999999985</c:v>
                </c:pt>
                <c:pt idx="1111">
                  <c:v>55.481099999999998</c:v>
                </c:pt>
                <c:pt idx="1112">
                  <c:v>58.801099999999984</c:v>
                </c:pt>
                <c:pt idx="1113">
                  <c:v>57.411699999999996</c:v>
                </c:pt>
                <c:pt idx="1114">
                  <c:v>56.554499999999997</c:v>
                </c:pt>
                <c:pt idx="1115">
                  <c:v>53.997200000000014</c:v>
                </c:pt>
                <c:pt idx="1116">
                  <c:v>54.755699999999983</c:v>
                </c:pt>
                <c:pt idx="1117">
                  <c:v>53.355799999999995</c:v>
                </c:pt>
                <c:pt idx="1118">
                  <c:v>51.541900000000005</c:v>
                </c:pt>
                <c:pt idx="1119">
                  <c:v>52.331100000000006</c:v>
                </c:pt>
                <c:pt idx="1120">
                  <c:v>56.275599999999983</c:v>
                </c:pt>
                <c:pt idx="1121">
                  <c:v>57.209100000000014</c:v>
                </c:pt>
                <c:pt idx="1122">
                  <c:v>54.844399999999993</c:v>
                </c:pt>
                <c:pt idx="1123">
                  <c:v>54.683500000000016</c:v>
                </c:pt>
                <c:pt idx="1124">
                  <c:v>54.533199999999994</c:v>
                </c:pt>
                <c:pt idx="1125">
                  <c:v>55.282300000000006</c:v>
                </c:pt>
                <c:pt idx="1126">
                  <c:v>58.117700000000028</c:v>
                </c:pt>
                <c:pt idx="1127">
                  <c:v>57.454300000000025</c:v>
                </c:pt>
                <c:pt idx="1128">
                  <c:v>57.76870000000001</c:v>
                </c:pt>
                <c:pt idx="1129">
                  <c:v>60.125800000000005</c:v>
                </c:pt>
                <c:pt idx="1130">
                  <c:v>59.083700000000007</c:v>
                </c:pt>
                <c:pt idx="1131">
                  <c:v>60.231199999999994</c:v>
                </c:pt>
                <c:pt idx="1132">
                  <c:v>59.155799999999978</c:v>
                </c:pt>
                <c:pt idx="1133">
                  <c:v>58.354900000000008</c:v>
                </c:pt>
                <c:pt idx="1134">
                  <c:v>62.351799999999983</c:v>
                </c:pt>
                <c:pt idx="1135">
                  <c:v>63.297099999999993</c:v>
                </c:pt>
                <c:pt idx="1136">
                  <c:v>66.787399999999991</c:v>
                </c:pt>
                <c:pt idx="1137">
                  <c:v>66.488399999999999</c:v>
                </c:pt>
                <c:pt idx="1138">
                  <c:v>67.278999999999996</c:v>
                </c:pt>
                <c:pt idx="1139">
                  <c:v>69.872000000000028</c:v>
                </c:pt>
                <c:pt idx="1140">
                  <c:v>69.381399999999971</c:v>
                </c:pt>
                <c:pt idx="1141">
                  <c:v>61.178699999999985</c:v>
                </c:pt>
                <c:pt idx="1142">
                  <c:v>55.706999999999994</c:v>
                </c:pt>
                <c:pt idx="1143">
                  <c:v>56.868999999999971</c:v>
                </c:pt>
                <c:pt idx="1144">
                  <c:v>61.447999999999993</c:v>
                </c:pt>
                <c:pt idx="1145">
                  <c:v>61.784399999999984</c:v>
                </c:pt>
                <c:pt idx="1146">
                  <c:v>61.504700000000014</c:v>
                </c:pt>
                <c:pt idx="1147">
                  <c:v>68.594800000000006</c:v>
                </c:pt>
                <c:pt idx="1148">
                  <c:v>65.782600000000002</c:v>
                </c:pt>
                <c:pt idx="1149">
                  <c:v>65.024799999999999</c:v>
                </c:pt>
                <c:pt idx="1150">
                  <c:v>66.226200000000006</c:v>
                </c:pt>
                <c:pt idx="1151">
                  <c:v>66.71550000000002</c:v>
                </c:pt>
                <c:pt idx="1152">
                  <c:v>59.254399999999997</c:v>
                </c:pt>
                <c:pt idx="1153">
                  <c:v>59.624099999999999</c:v>
                </c:pt>
                <c:pt idx="1154">
                  <c:v>59.227299999999985</c:v>
                </c:pt>
                <c:pt idx="1155">
                  <c:v>59.375100000000018</c:v>
                </c:pt>
                <c:pt idx="1156">
                  <c:v>57.522800000000004</c:v>
                </c:pt>
                <c:pt idx="1157">
                  <c:v>57.346500000000013</c:v>
                </c:pt>
                <c:pt idx="1158">
                  <c:v>54.890100000000032</c:v>
                </c:pt>
                <c:pt idx="1159">
                  <c:v>55.64560000000003</c:v>
                </c:pt>
                <c:pt idx="1160">
                  <c:v>56.388600000000011</c:v>
                </c:pt>
                <c:pt idx="1161">
                  <c:v>61.635399999999983</c:v>
                </c:pt>
                <c:pt idx="1162">
                  <c:v>64.001800000000003</c:v>
                </c:pt>
                <c:pt idx="1163">
                  <c:v>63.997999999999998</c:v>
                </c:pt>
                <c:pt idx="1164">
                  <c:v>66.322800000000015</c:v>
                </c:pt>
                <c:pt idx="1165">
                  <c:v>69.748900000000006</c:v>
                </c:pt>
                <c:pt idx="1166">
                  <c:v>74.479099999999974</c:v>
                </c:pt>
                <c:pt idx="1167">
                  <c:v>70.627099999999984</c:v>
                </c:pt>
                <c:pt idx="1168">
                  <c:v>66.132499999999965</c:v>
                </c:pt>
                <c:pt idx="1169">
                  <c:v>62.749699999999997</c:v>
                </c:pt>
                <c:pt idx="1170">
                  <c:v>59.082200000000014</c:v>
                </c:pt>
                <c:pt idx="1171">
                  <c:v>53.685399999999994</c:v>
                </c:pt>
                <c:pt idx="1172">
                  <c:v>53.704600000000013</c:v>
                </c:pt>
                <c:pt idx="1173">
                  <c:v>54.230099999999972</c:v>
                </c:pt>
                <c:pt idx="1174">
                  <c:v>55.003299999999996</c:v>
                </c:pt>
                <c:pt idx="1175">
                  <c:v>54.810899999999997</c:v>
                </c:pt>
                <c:pt idx="1176">
                  <c:v>54.146099999999997</c:v>
                </c:pt>
                <c:pt idx="1177">
                  <c:v>55.582500000000003</c:v>
                </c:pt>
                <c:pt idx="1178">
                  <c:v>53.952599999999997</c:v>
                </c:pt>
                <c:pt idx="1179">
                  <c:v>54.981100000000005</c:v>
                </c:pt>
                <c:pt idx="1180">
                  <c:v>55.906299999999966</c:v>
                </c:pt>
                <c:pt idx="1181">
                  <c:v>56.127899999999983</c:v>
                </c:pt>
                <c:pt idx="1182">
                  <c:v>55.850199999999987</c:v>
                </c:pt>
                <c:pt idx="1183">
                  <c:v>57.424600000000005</c:v>
                </c:pt>
                <c:pt idx="1184">
                  <c:v>57.560000000000009</c:v>
                </c:pt>
                <c:pt idx="1185">
                  <c:v>57.935399999999994</c:v>
                </c:pt>
                <c:pt idx="1186">
                  <c:v>67.700599999999994</c:v>
                </c:pt>
                <c:pt idx="1187">
                  <c:v>70.34950000000002</c:v>
                </c:pt>
                <c:pt idx="1188">
                  <c:v>78.741700000000009</c:v>
                </c:pt>
                <c:pt idx="1189">
                  <c:v>87.670899999999989</c:v>
                </c:pt>
                <c:pt idx="1190">
                  <c:v>99.7166</c:v>
                </c:pt>
                <c:pt idx="1191">
                  <c:v>95.946599999999989</c:v>
                </c:pt>
                <c:pt idx="1192">
                  <c:v>99.380300000000005</c:v>
                </c:pt>
                <c:pt idx="1193">
                  <c:v>100.14919999999998</c:v>
                </c:pt>
                <c:pt idx="1194">
                  <c:v>98.347100000000026</c:v>
                </c:pt>
                <c:pt idx="1195">
                  <c:v>97.326400000000035</c:v>
                </c:pt>
                <c:pt idx="1196">
                  <c:v>97.52319999999996</c:v>
                </c:pt>
                <c:pt idx="1197">
                  <c:v>99.244400000000013</c:v>
                </c:pt>
                <c:pt idx="1198">
                  <c:v>98.550600000000003</c:v>
                </c:pt>
                <c:pt idx="1199">
                  <c:v>98.249300000000034</c:v>
                </c:pt>
                <c:pt idx="1200">
                  <c:v>105.65169999999999</c:v>
                </c:pt>
                <c:pt idx="1201">
                  <c:v>107.02510000000002</c:v>
                </c:pt>
                <c:pt idx="1202">
                  <c:v>110.20620000000001</c:v>
                </c:pt>
                <c:pt idx="1203">
                  <c:v>110.21039999999999</c:v>
                </c:pt>
                <c:pt idx="1204">
                  <c:v>112.0574</c:v>
                </c:pt>
                <c:pt idx="1205">
                  <c:v>110.79269999999998</c:v>
                </c:pt>
                <c:pt idx="1206">
                  <c:v>107.14300000000003</c:v>
                </c:pt>
                <c:pt idx="1207">
                  <c:v>107.50169999999999</c:v>
                </c:pt>
                <c:pt idx="1208">
                  <c:v>110.2449</c:v>
                </c:pt>
                <c:pt idx="1209">
                  <c:v>109.90709999999999</c:v>
                </c:pt>
                <c:pt idx="1210">
                  <c:v>118.23609999999998</c:v>
                </c:pt>
                <c:pt idx="1211">
                  <c:v>118.17950000000002</c:v>
                </c:pt>
                <c:pt idx="1212">
                  <c:v>112.12370000000003</c:v>
                </c:pt>
                <c:pt idx="1213">
                  <c:v>116.43</c:v>
                </c:pt>
                <c:pt idx="1214">
                  <c:v>114.74149999999999</c:v>
                </c:pt>
                <c:pt idx="1215">
                  <c:v>114.53959999999998</c:v>
                </c:pt>
                <c:pt idx="1216">
                  <c:v>114.52260000000001</c:v>
                </c:pt>
                <c:pt idx="1217">
                  <c:v>113.97590000000002</c:v>
                </c:pt>
                <c:pt idx="1218">
                  <c:v>110.19119999999999</c:v>
                </c:pt>
                <c:pt idx="1219">
                  <c:v>104.75249999999998</c:v>
                </c:pt>
                <c:pt idx="1220">
                  <c:v>96.985800000000012</c:v>
                </c:pt>
                <c:pt idx="1221">
                  <c:v>115.72740000000002</c:v>
                </c:pt>
                <c:pt idx="1222">
                  <c:v>116.79990000000001</c:v>
                </c:pt>
                <c:pt idx="1223">
                  <c:v>97.29079999999999</c:v>
                </c:pt>
                <c:pt idx="1224">
                  <c:v>100.49780000000001</c:v>
                </c:pt>
                <c:pt idx="1225">
                  <c:v>116.32230000000001</c:v>
                </c:pt>
                <c:pt idx="1226">
                  <c:v>120.47629999999998</c:v>
                </c:pt>
                <c:pt idx="1227">
                  <c:v>121.08739999999997</c:v>
                </c:pt>
                <c:pt idx="1228">
                  <c:v>104.2811</c:v>
                </c:pt>
                <c:pt idx="1229">
                  <c:v>100.17150000000001</c:v>
                </c:pt>
                <c:pt idx="1230">
                  <c:v>119.87949999999998</c:v>
                </c:pt>
                <c:pt idx="1231">
                  <c:v>116.25969999999998</c:v>
                </c:pt>
                <c:pt idx="1232">
                  <c:v>116.60900000000001</c:v>
                </c:pt>
                <c:pt idx="1233">
                  <c:v>103.66360000000002</c:v>
                </c:pt>
                <c:pt idx="1234">
                  <c:v>104.12129999999999</c:v>
                </c:pt>
                <c:pt idx="1235">
                  <c:v>115.51930000000002</c:v>
                </c:pt>
                <c:pt idx="1236">
                  <c:v>119.40629999999999</c:v>
                </c:pt>
                <c:pt idx="1237">
                  <c:v>119.88560000000001</c:v>
                </c:pt>
                <c:pt idx="1238">
                  <c:v>105.43210000000001</c:v>
                </c:pt>
                <c:pt idx="1239">
                  <c:v>108.0068</c:v>
                </c:pt>
                <c:pt idx="1240">
                  <c:v>117.8147</c:v>
                </c:pt>
                <c:pt idx="1241">
                  <c:v>110.16999999999997</c:v>
                </c:pt>
                <c:pt idx="1242">
                  <c:v>111.81690000000002</c:v>
                </c:pt>
                <c:pt idx="1243">
                  <c:v>116.42819999999996</c:v>
                </c:pt>
                <c:pt idx="1244">
                  <c:v>115.54750000000003</c:v>
                </c:pt>
                <c:pt idx="1245">
                  <c:v>115.82919999999999</c:v>
                </c:pt>
                <c:pt idx="1246">
                  <c:v>112.49009999999997</c:v>
                </c:pt>
                <c:pt idx="1247">
                  <c:v>110.96469999999998</c:v>
                </c:pt>
                <c:pt idx="1248">
                  <c:v>111.0047</c:v>
                </c:pt>
                <c:pt idx="1249">
                  <c:v>109.15740000000001</c:v>
                </c:pt>
                <c:pt idx="1250">
                  <c:v>113.44190000000003</c:v>
                </c:pt>
                <c:pt idx="1251">
                  <c:v>113.32619999999997</c:v>
                </c:pt>
                <c:pt idx="1252">
                  <c:v>112.63910000000001</c:v>
                </c:pt>
                <c:pt idx="1253">
                  <c:v>112.35</c:v>
                </c:pt>
                <c:pt idx="1254">
                  <c:v>113.0844</c:v>
                </c:pt>
                <c:pt idx="1255">
                  <c:v>113.98729999999998</c:v>
                </c:pt>
                <c:pt idx="1256">
                  <c:v>115.23740000000001</c:v>
                </c:pt>
                <c:pt idx="1257">
                  <c:v>116.80689999999998</c:v>
                </c:pt>
                <c:pt idx="1258">
                  <c:v>115.71249999999999</c:v>
                </c:pt>
                <c:pt idx="1259">
                  <c:v>114.07320000000003</c:v>
                </c:pt>
                <c:pt idx="1260">
                  <c:v>114.10710000000002</c:v>
                </c:pt>
                <c:pt idx="1261">
                  <c:v>114.85640000000001</c:v>
                </c:pt>
                <c:pt idx="1262">
                  <c:v>116.47000000000001</c:v>
                </c:pt>
                <c:pt idx="1263">
                  <c:v>115.72740000000002</c:v>
                </c:pt>
                <c:pt idx="1264">
                  <c:v>116.79990000000001</c:v>
                </c:pt>
                <c:pt idx="1265">
                  <c:v>116.32230000000001</c:v>
                </c:pt>
                <c:pt idx="1266">
                  <c:v>116.60040000000002</c:v>
                </c:pt>
                <c:pt idx="1267">
                  <c:v>117.14539999999998</c:v>
                </c:pt>
                <c:pt idx="1268">
                  <c:v>120.47629999999998</c:v>
                </c:pt>
                <c:pt idx="1269">
                  <c:v>121.08739999999997</c:v>
                </c:pt>
                <c:pt idx="1270">
                  <c:v>119.87949999999998</c:v>
                </c:pt>
                <c:pt idx="1271">
                  <c:v>119.57070000000003</c:v>
                </c:pt>
                <c:pt idx="1272">
                  <c:v>121.33399999999999</c:v>
                </c:pt>
                <c:pt idx="1273">
                  <c:v>116.25969999999998</c:v>
                </c:pt>
                <c:pt idx="1274">
                  <c:v>116.60900000000001</c:v>
                </c:pt>
                <c:pt idx="1275">
                  <c:v>115.51930000000002</c:v>
                </c:pt>
                <c:pt idx="1276">
                  <c:v>117.22369999999999</c:v>
                </c:pt>
                <c:pt idx="1277">
                  <c:v>118.24880000000002</c:v>
                </c:pt>
                <c:pt idx="1278">
                  <c:v>119.40629999999999</c:v>
                </c:pt>
                <c:pt idx="1279">
                  <c:v>119.88560000000001</c:v>
                </c:pt>
                <c:pt idx="1280">
                  <c:v>117.8147</c:v>
                </c:pt>
                <c:pt idx="1281">
                  <c:v>117.97880000000004</c:v>
                </c:pt>
                <c:pt idx="1282">
                  <c:v>116.3827</c:v>
                </c:pt>
                <c:pt idx="1283">
                  <c:v>114.3475</c:v>
                </c:pt>
                <c:pt idx="1284">
                  <c:v>115.09540000000003</c:v>
                </c:pt>
                <c:pt idx="1285">
                  <c:v>112.946</c:v>
                </c:pt>
                <c:pt idx="1286">
                  <c:v>113.79620000000001</c:v>
                </c:pt>
                <c:pt idx="1287">
                  <c:v>113.80190000000003</c:v>
                </c:pt>
                <c:pt idx="1288">
                  <c:v>113.9742</c:v>
                </c:pt>
                <c:pt idx="1289">
                  <c:v>115.90440000000002</c:v>
                </c:pt>
                <c:pt idx="1290">
                  <c:v>114.90219999999999</c:v>
                </c:pt>
                <c:pt idx="1291">
                  <c:v>114.16579999999999</c:v>
                </c:pt>
                <c:pt idx="1292">
                  <c:v>111.59719999999997</c:v>
                </c:pt>
                <c:pt idx="1293">
                  <c:v>110.67450000000001</c:v>
                </c:pt>
                <c:pt idx="1294">
                  <c:v>109.96859999999997</c:v>
                </c:pt>
                <c:pt idx="1295">
                  <c:v>110.69109999999999</c:v>
                </c:pt>
                <c:pt idx="1296">
                  <c:v>111.24350000000001</c:v>
                </c:pt>
                <c:pt idx="1297">
                  <c:v>114.84160000000001</c:v>
                </c:pt>
                <c:pt idx="1298">
                  <c:v>115.86980000000003</c:v>
                </c:pt>
                <c:pt idx="1299">
                  <c:v>118.69800000000001</c:v>
                </c:pt>
                <c:pt idx="1300">
                  <c:v>118.79170000000001</c:v>
                </c:pt>
                <c:pt idx="1301">
                  <c:v>120.19629999999999</c:v>
                </c:pt>
                <c:pt idx="1302">
                  <c:v>121.12249999999997</c:v>
                </c:pt>
                <c:pt idx="1303">
                  <c:v>120.1056</c:v>
                </c:pt>
                <c:pt idx="1304">
                  <c:v>120.48320000000001</c:v>
                </c:pt>
                <c:pt idx="1305">
                  <c:v>122.16480000000003</c:v>
                </c:pt>
                <c:pt idx="1306">
                  <c:v>121.34450000000001</c:v>
                </c:pt>
                <c:pt idx="1307">
                  <c:v>122.13669999999999</c:v>
                </c:pt>
                <c:pt idx="1308">
                  <c:v>122.83499999999998</c:v>
                </c:pt>
                <c:pt idx="1309">
                  <c:v>122.7979</c:v>
                </c:pt>
                <c:pt idx="1310">
                  <c:v>122.69980000000001</c:v>
                </c:pt>
                <c:pt idx="1311">
                  <c:v>121.72490000000001</c:v>
                </c:pt>
                <c:pt idx="1312">
                  <c:v>121.2744</c:v>
                </c:pt>
                <c:pt idx="1313">
                  <c:v>121.30780000000001</c:v>
                </c:pt>
                <c:pt idx="1314">
                  <c:v>121.81139999999999</c:v>
                </c:pt>
                <c:pt idx="1315">
                  <c:v>122.80189999999997</c:v>
                </c:pt>
                <c:pt idx="1316">
                  <c:v>122.45750000000002</c:v>
                </c:pt>
                <c:pt idx="1317">
                  <c:v>120.97569999999997</c:v>
                </c:pt>
                <c:pt idx="1318">
                  <c:v>119.51729999999998</c:v>
                </c:pt>
                <c:pt idx="1319">
                  <c:v>118.03729999999999</c:v>
                </c:pt>
                <c:pt idx="1320">
                  <c:v>117.78269999999999</c:v>
                </c:pt>
                <c:pt idx="1321">
                  <c:v>118.91680000000002</c:v>
                </c:pt>
                <c:pt idx="1322">
                  <c:v>120.00840000000004</c:v>
                </c:pt>
                <c:pt idx="1323">
                  <c:v>119.8588</c:v>
                </c:pt>
                <c:pt idx="1324">
                  <c:v>116.63760000000001</c:v>
                </c:pt>
                <c:pt idx="1325">
                  <c:v>113.843</c:v>
                </c:pt>
                <c:pt idx="1326">
                  <c:v>111.5089</c:v>
                </c:pt>
                <c:pt idx="1327">
                  <c:v>110.44540000000001</c:v>
                </c:pt>
                <c:pt idx="1328">
                  <c:v>110.52559999999998</c:v>
                </c:pt>
                <c:pt idx="1329">
                  <c:v>110.60109999999996</c:v>
                </c:pt>
                <c:pt idx="1330">
                  <c:v>112.8409</c:v>
                </c:pt>
                <c:pt idx="1331">
                  <c:v>110.43200000000002</c:v>
                </c:pt>
                <c:pt idx="1332">
                  <c:v>106.79580000000001</c:v>
                </c:pt>
                <c:pt idx="1333">
                  <c:v>102.70450000000002</c:v>
                </c:pt>
                <c:pt idx="1334">
                  <c:v>101.7312</c:v>
                </c:pt>
                <c:pt idx="1335">
                  <c:v>101.85919999999997</c:v>
                </c:pt>
                <c:pt idx="1336">
                  <c:v>102.35219999999998</c:v>
                </c:pt>
                <c:pt idx="1337">
                  <c:v>98.93950000000001</c:v>
                </c:pt>
                <c:pt idx="1338">
                  <c:v>100.0059</c:v>
                </c:pt>
                <c:pt idx="1339">
                  <c:v>97.512500000000003</c:v>
                </c:pt>
                <c:pt idx="1340">
                  <c:v>95.184799999999981</c:v>
                </c:pt>
                <c:pt idx="1341">
                  <c:v>94.34529999999998</c:v>
                </c:pt>
                <c:pt idx="1342">
                  <c:v>97.400099999999995</c:v>
                </c:pt>
                <c:pt idx="1343">
                  <c:v>101.10620000000002</c:v>
                </c:pt>
                <c:pt idx="1344">
                  <c:v>102.13749999999999</c:v>
                </c:pt>
                <c:pt idx="1345">
                  <c:v>101.5565</c:v>
                </c:pt>
                <c:pt idx="1346">
                  <c:v>100.4864</c:v>
                </c:pt>
                <c:pt idx="1347">
                  <c:v>101.23749999999998</c:v>
                </c:pt>
                <c:pt idx="1348">
                  <c:v>101.20659999999999</c:v>
                </c:pt>
                <c:pt idx="1349">
                  <c:v>104.00060000000002</c:v>
                </c:pt>
                <c:pt idx="1350">
                  <c:v>106.0949</c:v>
                </c:pt>
                <c:pt idx="1351">
                  <c:v>103.1889</c:v>
                </c:pt>
                <c:pt idx="1352">
                  <c:v>102.67819999999999</c:v>
                </c:pt>
                <c:pt idx="1353">
                  <c:v>102.59</c:v>
                </c:pt>
                <c:pt idx="1354">
                  <c:v>102.19890000000001</c:v>
                </c:pt>
                <c:pt idx="1355">
                  <c:v>101.65430000000002</c:v>
                </c:pt>
                <c:pt idx="1356">
                  <c:v>103.04159999999997</c:v>
                </c:pt>
                <c:pt idx="1357">
                  <c:v>105.70239999999997</c:v>
                </c:pt>
                <c:pt idx="1358">
                  <c:v>104.31899999999999</c:v>
                </c:pt>
                <c:pt idx="1359">
                  <c:v>101.65610000000002</c:v>
                </c:pt>
                <c:pt idx="1360">
                  <c:v>102.55990000000001</c:v>
                </c:pt>
                <c:pt idx="1361">
                  <c:v>103.56989999999998</c:v>
                </c:pt>
                <c:pt idx="1362">
                  <c:v>102.94320000000002</c:v>
                </c:pt>
                <c:pt idx="1363">
                  <c:v>101.3938</c:v>
                </c:pt>
                <c:pt idx="1364">
                  <c:v>99.696600000000004</c:v>
                </c:pt>
                <c:pt idx="1365">
                  <c:v>98.246499999999997</c:v>
                </c:pt>
                <c:pt idx="1366">
                  <c:v>96.840199999999982</c:v>
                </c:pt>
                <c:pt idx="1367">
                  <c:v>96.439599999999999</c:v>
                </c:pt>
                <c:pt idx="1368">
                  <c:v>98.35860000000001</c:v>
                </c:pt>
                <c:pt idx="1369">
                  <c:v>97.301999999999992</c:v>
                </c:pt>
                <c:pt idx="1370">
                  <c:v>97.853999999999999</c:v>
                </c:pt>
                <c:pt idx="1371">
                  <c:v>101.16390000000001</c:v>
                </c:pt>
                <c:pt idx="1372">
                  <c:v>101.38460000000001</c:v>
                </c:pt>
                <c:pt idx="1373">
                  <c:v>101.80800000000001</c:v>
                </c:pt>
                <c:pt idx="1374">
                  <c:v>101.3049</c:v>
                </c:pt>
                <c:pt idx="1375">
                  <c:v>99.941999999999979</c:v>
                </c:pt>
                <c:pt idx="1376">
                  <c:v>97.271599999999992</c:v>
                </c:pt>
                <c:pt idx="1377">
                  <c:v>97.09559999999999</c:v>
                </c:pt>
                <c:pt idx="1378">
                  <c:v>98.157399999999996</c:v>
                </c:pt>
                <c:pt idx="1379">
                  <c:v>98.612900000000025</c:v>
                </c:pt>
                <c:pt idx="1380">
                  <c:v>98.928400000000011</c:v>
                </c:pt>
                <c:pt idx="1381">
                  <c:v>97.446499999999986</c:v>
                </c:pt>
                <c:pt idx="1382">
                  <c:v>96.049900000000022</c:v>
                </c:pt>
                <c:pt idx="1383">
                  <c:v>94.873099999999994</c:v>
                </c:pt>
                <c:pt idx="1384">
                  <c:v>96.338799999999992</c:v>
                </c:pt>
                <c:pt idx="1385">
                  <c:v>96.605800000000002</c:v>
                </c:pt>
                <c:pt idx="1386">
                  <c:v>95.751500000000007</c:v>
                </c:pt>
                <c:pt idx="1387">
                  <c:v>95.860100000000031</c:v>
                </c:pt>
                <c:pt idx="1388">
                  <c:v>95.976799999999997</c:v>
                </c:pt>
                <c:pt idx="1389">
                  <c:v>94.417500000000018</c:v>
                </c:pt>
                <c:pt idx="1390">
                  <c:v>93.793800000000019</c:v>
                </c:pt>
                <c:pt idx="1391">
                  <c:v>92.429200000000037</c:v>
                </c:pt>
                <c:pt idx="1392">
                  <c:v>93.617099999999994</c:v>
                </c:pt>
                <c:pt idx="1393">
                  <c:v>96.924100000000024</c:v>
                </c:pt>
                <c:pt idx="1394">
                  <c:v>97.276299999999978</c:v>
                </c:pt>
                <c:pt idx="1395">
                  <c:v>99.102099999999993</c:v>
                </c:pt>
                <c:pt idx="1396">
                  <c:v>99.6858</c:v>
                </c:pt>
                <c:pt idx="1397">
                  <c:v>99.298700000000025</c:v>
                </c:pt>
                <c:pt idx="1398">
                  <c:v>99.21520000000001</c:v>
                </c:pt>
                <c:pt idx="1399">
                  <c:v>98.777000000000001</c:v>
                </c:pt>
                <c:pt idx="1400">
                  <c:v>98.53309999999999</c:v>
                </c:pt>
                <c:pt idx="1401">
                  <c:v>96.19159999999998</c:v>
                </c:pt>
                <c:pt idx="1402">
                  <c:v>93.456400000000002</c:v>
                </c:pt>
                <c:pt idx="1403">
                  <c:v>96.756699999999981</c:v>
                </c:pt>
                <c:pt idx="1404">
                  <c:v>98.582499999999996</c:v>
                </c:pt>
                <c:pt idx="1405">
                  <c:v>99.157699999999991</c:v>
                </c:pt>
                <c:pt idx="1406">
                  <c:v>96.616700000000023</c:v>
                </c:pt>
                <c:pt idx="1407">
                  <c:v>99.005099999999985</c:v>
                </c:pt>
                <c:pt idx="1408">
                  <c:v>96.4636</c:v>
                </c:pt>
                <c:pt idx="1409">
                  <c:v>95.63460000000002</c:v>
                </c:pt>
                <c:pt idx="1410">
                  <c:v>95.506099999999989</c:v>
                </c:pt>
                <c:pt idx="1411">
                  <c:v>95.700400000000016</c:v>
                </c:pt>
                <c:pt idx="1412">
                  <c:v>96.031899999999993</c:v>
                </c:pt>
                <c:pt idx="1413">
                  <c:v>95.674199999999999</c:v>
                </c:pt>
                <c:pt idx="1414">
                  <c:v>94.01130000000002</c:v>
                </c:pt>
                <c:pt idx="1415">
                  <c:v>93.639899999999983</c:v>
                </c:pt>
                <c:pt idx="1416">
                  <c:v>94.075700000000012</c:v>
                </c:pt>
                <c:pt idx="1417">
                  <c:v>95.817599999999999</c:v>
                </c:pt>
                <c:pt idx="1418">
                  <c:v>97.23490000000001</c:v>
                </c:pt>
                <c:pt idx="1419">
                  <c:v>97.487400000000008</c:v>
                </c:pt>
                <c:pt idx="1420">
                  <c:v>97.820500000000024</c:v>
                </c:pt>
                <c:pt idx="1421">
                  <c:v>98.521300000000011</c:v>
                </c:pt>
                <c:pt idx="1422">
                  <c:v>99.563699999999983</c:v>
                </c:pt>
                <c:pt idx="1423">
                  <c:v>101.01989999999998</c:v>
                </c:pt>
                <c:pt idx="1424">
                  <c:v>100.48310000000002</c:v>
                </c:pt>
                <c:pt idx="1425">
                  <c:v>100.94870000000003</c:v>
                </c:pt>
                <c:pt idx="1426">
                  <c:v>101.34110000000001</c:v>
                </c:pt>
                <c:pt idx="1427">
                  <c:v>100.8203</c:v>
                </c:pt>
                <c:pt idx="1428">
                  <c:v>100.8443</c:v>
                </c:pt>
                <c:pt idx="1429">
                  <c:v>100.84010000000001</c:v>
                </c:pt>
                <c:pt idx="1430">
                  <c:v>99.521699999999996</c:v>
                </c:pt>
                <c:pt idx="1431">
                  <c:v>100.19560000000001</c:v>
                </c:pt>
                <c:pt idx="1432">
                  <c:v>101.2586</c:v>
                </c:pt>
                <c:pt idx="1433">
                  <c:v>103.06220000000002</c:v>
                </c:pt>
                <c:pt idx="1434">
                  <c:v>103.11250000000001</c:v>
                </c:pt>
                <c:pt idx="1435">
                  <c:v>104.69619999999999</c:v>
                </c:pt>
                <c:pt idx="1436">
                  <c:v>105.3326</c:v>
                </c:pt>
                <c:pt idx="1437">
                  <c:v>105.21859999999998</c:v>
                </c:pt>
                <c:pt idx="1438">
                  <c:v>104.6764</c:v>
                </c:pt>
                <c:pt idx="1439">
                  <c:v>105.12949999999999</c:v>
                </c:pt>
                <c:pt idx="1440">
                  <c:v>106.1156</c:v>
                </c:pt>
                <c:pt idx="1441">
                  <c:v>108.71429999999998</c:v>
                </c:pt>
                <c:pt idx="1442">
                  <c:v>107.7289</c:v>
                </c:pt>
                <c:pt idx="1443">
                  <c:v>108.34269999999997</c:v>
                </c:pt>
                <c:pt idx="1444">
                  <c:v>108.7834</c:v>
                </c:pt>
                <c:pt idx="1445">
                  <c:v>107.38020000000002</c:v>
                </c:pt>
                <c:pt idx="1446">
                  <c:v>104.51179999999999</c:v>
                </c:pt>
                <c:pt idx="1447">
                  <c:v>106.2195</c:v>
                </c:pt>
                <c:pt idx="1448">
                  <c:v>106.8032</c:v>
                </c:pt>
                <c:pt idx="1449">
                  <c:v>107.31200000000001</c:v>
                </c:pt>
                <c:pt idx="1450">
                  <c:v>107.12710000000001</c:v>
                </c:pt>
                <c:pt idx="1451">
                  <c:v>108.00519999999997</c:v>
                </c:pt>
                <c:pt idx="1452">
                  <c:v>109.11980000000001</c:v>
                </c:pt>
                <c:pt idx="1453">
                  <c:v>109.98670000000001</c:v>
                </c:pt>
                <c:pt idx="1454">
                  <c:v>110.59339999999997</c:v>
                </c:pt>
                <c:pt idx="1455">
                  <c:v>111.09269999999999</c:v>
                </c:pt>
                <c:pt idx="1456">
                  <c:v>110.9007</c:v>
                </c:pt>
                <c:pt idx="1457">
                  <c:v>111.56940000000002</c:v>
                </c:pt>
                <c:pt idx="1458">
                  <c:v>111.34939999999997</c:v>
                </c:pt>
                <c:pt idx="1459">
                  <c:v>112.01059999999998</c:v>
                </c:pt>
                <c:pt idx="1460">
                  <c:v>111.34429999999998</c:v>
                </c:pt>
                <c:pt idx="1461">
                  <c:v>110.16630000000001</c:v>
                </c:pt>
                <c:pt idx="1462">
                  <c:v>110.30109999999999</c:v>
                </c:pt>
                <c:pt idx="1463">
                  <c:v>110.35019999999997</c:v>
                </c:pt>
                <c:pt idx="1464">
                  <c:v>109.93210000000001</c:v>
                </c:pt>
                <c:pt idx="1465">
                  <c:v>108.2589</c:v>
                </c:pt>
                <c:pt idx="1466">
                  <c:v>107.19929999999999</c:v>
                </c:pt>
                <c:pt idx="1467">
                  <c:v>107.19929999999999</c:v>
                </c:pt>
                <c:pt idx="1468">
                  <c:v>107.7895</c:v>
                </c:pt>
                <c:pt idx="1469">
                  <c:v>109.04019999999997</c:v>
                </c:pt>
                <c:pt idx="1470">
                  <c:v>109.45070000000001</c:v>
                </c:pt>
                <c:pt idx="1471">
                  <c:v>108.36860000000001</c:v>
                </c:pt>
                <c:pt idx="1472">
                  <c:v>108.38099999999997</c:v>
                </c:pt>
                <c:pt idx="1473">
                  <c:v>107.14150000000001</c:v>
                </c:pt>
                <c:pt idx="1474">
                  <c:v>105.82549999999999</c:v>
                </c:pt>
                <c:pt idx="1475">
                  <c:v>105.36539999999999</c:v>
                </c:pt>
                <c:pt idx="1476">
                  <c:v>105.20560000000003</c:v>
                </c:pt>
                <c:pt idx="1477">
                  <c:v>105.60449999999999</c:v>
                </c:pt>
                <c:pt idx="1478">
                  <c:v>106.53539999999997</c:v>
                </c:pt>
                <c:pt idx="1479">
                  <c:v>107.474</c:v>
                </c:pt>
                <c:pt idx="1480">
                  <c:v>107.5461</c:v>
                </c:pt>
                <c:pt idx="1481">
                  <c:v>107.3074</c:v>
                </c:pt>
                <c:pt idx="1482">
                  <c:v>106.85820000000001</c:v>
                </c:pt>
                <c:pt idx="1483">
                  <c:v>106.6297</c:v>
                </c:pt>
                <c:pt idx="1484">
                  <c:v>106.95919999999998</c:v>
                </c:pt>
                <c:pt idx="1485">
                  <c:v>106.55619999999999</c:v>
                </c:pt>
                <c:pt idx="1486">
                  <c:v>107.19240000000001</c:v>
                </c:pt>
                <c:pt idx="1487">
                  <c:v>111.83420000000001</c:v>
                </c:pt>
                <c:pt idx="1488">
                  <c:v>114.12980000000002</c:v>
                </c:pt>
                <c:pt idx="1489">
                  <c:v>114.81429999999999</c:v>
                </c:pt>
                <c:pt idx="1490">
                  <c:v>114.99600000000004</c:v>
                </c:pt>
                <c:pt idx="1491">
                  <c:v>118.00949999999999</c:v>
                </c:pt>
                <c:pt idx="1492">
                  <c:v>116.3224</c:v>
                </c:pt>
                <c:pt idx="1493">
                  <c:v>116.44439999999999</c:v>
                </c:pt>
                <c:pt idx="1494">
                  <c:v>116.9776</c:v>
                </c:pt>
                <c:pt idx="1495">
                  <c:v>116.71849999999999</c:v>
                </c:pt>
                <c:pt idx="1496">
                  <c:v>115.93440000000001</c:v>
                </c:pt>
                <c:pt idx="1497">
                  <c:v>115.78150000000001</c:v>
                </c:pt>
                <c:pt idx="1498">
                  <c:v>115.30350000000003</c:v>
                </c:pt>
                <c:pt idx="1499">
                  <c:v>115.52510000000001</c:v>
                </c:pt>
                <c:pt idx="1500">
                  <c:v>115.60339999999999</c:v>
                </c:pt>
                <c:pt idx="1501">
                  <c:v>115.29340000000002</c:v>
                </c:pt>
                <c:pt idx="1502">
                  <c:v>115.44410000000001</c:v>
                </c:pt>
                <c:pt idx="1503">
                  <c:v>115.38409999999999</c:v>
                </c:pt>
                <c:pt idx="1504">
                  <c:v>116.5596</c:v>
                </c:pt>
                <c:pt idx="1505">
                  <c:v>116.4229</c:v>
                </c:pt>
                <c:pt idx="1506">
                  <c:v>116.52339999999997</c:v>
                </c:pt>
                <c:pt idx="1507">
                  <c:v>116.39089999999999</c:v>
                </c:pt>
                <c:pt idx="1508">
                  <c:v>116.7581</c:v>
                </c:pt>
                <c:pt idx="1509">
                  <c:v>116.7581</c:v>
                </c:pt>
                <c:pt idx="1510">
                  <c:v>116.25149999999999</c:v>
                </c:pt>
                <c:pt idx="1511">
                  <c:v>115.85890000000001</c:v>
                </c:pt>
                <c:pt idx="1512">
                  <c:v>116.59660000000001</c:v>
                </c:pt>
                <c:pt idx="1513">
                  <c:v>117.00489999999999</c:v>
                </c:pt>
                <c:pt idx="1514">
                  <c:v>116.9584</c:v>
                </c:pt>
                <c:pt idx="1515">
                  <c:v>117.43920000000001</c:v>
                </c:pt>
                <c:pt idx="1516">
                  <c:v>117.09320000000001</c:v>
                </c:pt>
                <c:pt idx="1517">
                  <c:v>117.17060000000001</c:v>
                </c:pt>
                <c:pt idx="1518">
                  <c:v>116.68799999999999</c:v>
                </c:pt>
                <c:pt idx="1519">
                  <c:v>117.01990000000002</c:v>
                </c:pt>
                <c:pt idx="1520">
                  <c:v>117.59579999999998</c:v>
                </c:pt>
                <c:pt idx="1521">
                  <c:v>118.17700000000002</c:v>
                </c:pt>
                <c:pt idx="1522">
                  <c:v>121.26519999999998</c:v>
                </c:pt>
                <c:pt idx="1523">
                  <c:v>122.7184</c:v>
                </c:pt>
                <c:pt idx="1524">
                  <c:v>123.38210000000001</c:v>
                </c:pt>
                <c:pt idx="1525">
                  <c:v>123.67019999999998</c:v>
                </c:pt>
                <c:pt idx="1526">
                  <c:v>124.67449999999999</c:v>
                </c:pt>
                <c:pt idx="1527">
                  <c:v>125.05059999999999</c:v>
                </c:pt>
                <c:pt idx="1528">
                  <c:v>121.30040000000002</c:v>
                </c:pt>
                <c:pt idx="1529">
                  <c:v>121.26059999999998</c:v>
                </c:pt>
                <c:pt idx="1530">
                  <c:v>122.1687</c:v>
                </c:pt>
                <c:pt idx="1531">
                  <c:v>122.36079999999998</c:v>
                </c:pt>
                <c:pt idx="1532">
                  <c:v>122.30780000000001</c:v>
                </c:pt>
                <c:pt idx="1533">
                  <c:v>122.00510000000003</c:v>
                </c:pt>
                <c:pt idx="1534">
                  <c:v>119.6088</c:v>
                </c:pt>
                <c:pt idx="1535">
                  <c:v>118.80800000000001</c:v>
                </c:pt>
                <c:pt idx="1536">
                  <c:v>117.94380000000002</c:v>
                </c:pt>
                <c:pt idx="1537">
                  <c:v>117.4383</c:v>
                </c:pt>
                <c:pt idx="1538">
                  <c:v>117.1468</c:v>
                </c:pt>
                <c:pt idx="1539">
                  <c:v>117.1468</c:v>
                </c:pt>
                <c:pt idx="1540">
                  <c:v>117.1468</c:v>
                </c:pt>
                <c:pt idx="1541">
                  <c:v>116.27030000000001</c:v>
                </c:pt>
                <c:pt idx="1542">
                  <c:v>115.53650000000002</c:v>
                </c:pt>
                <c:pt idx="1543">
                  <c:v>114.22729999999999</c:v>
                </c:pt>
                <c:pt idx="1544">
                  <c:v>112.92930000000001</c:v>
                </c:pt>
                <c:pt idx="1545">
                  <c:v>110.717</c:v>
                </c:pt>
                <c:pt idx="1546">
                  <c:v>110.35170000000001</c:v>
                </c:pt>
                <c:pt idx="1547">
                  <c:v>111.74980000000004</c:v>
                </c:pt>
                <c:pt idx="1548">
                  <c:v>111.6917</c:v>
                </c:pt>
                <c:pt idx="1549">
                  <c:v>111.47949999999997</c:v>
                </c:pt>
                <c:pt idx="1550">
                  <c:v>110.5902</c:v>
                </c:pt>
                <c:pt idx="1551">
                  <c:v>110.4123</c:v>
                </c:pt>
                <c:pt idx="1552">
                  <c:v>108.39529999999998</c:v>
                </c:pt>
                <c:pt idx="1553">
                  <c:v>108.73099999999999</c:v>
                </c:pt>
                <c:pt idx="1554">
                  <c:v>107.3237</c:v>
                </c:pt>
                <c:pt idx="1555">
                  <c:v>107.07290000000003</c:v>
                </c:pt>
                <c:pt idx="1556">
                  <c:v>108.6837</c:v>
                </c:pt>
                <c:pt idx="1557">
                  <c:v>109.51619999999997</c:v>
                </c:pt>
                <c:pt idx="1558">
                  <c:v>109.23869999999999</c:v>
                </c:pt>
                <c:pt idx="1559">
                  <c:v>109.35359999999999</c:v>
                </c:pt>
                <c:pt idx="1560">
                  <c:v>110.45849999999999</c:v>
                </c:pt>
                <c:pt idx="1561">
                  <c:v>111.11119999999998</c:v>
                </c:pt>
                <c:pt idx="1562">
                  <c:v>112.11760000000001</c:v>
                </c:pt>
                <c:pt idx="1563">
                  <c:v>111.54259999999998</c:v>
                </c:pt>
                <c:pt idx="1564">
                  <c:v>114.03890000000003</c:v>
                </c:pt>
                <c:pt idx="1565">
                  <c:v>113.44379999999998</c:v>
                </c:pt>
                <c:pt idx="1566">
                  <c:v>112.47590000000001</c:v>
                </c:pt>
                <c:pt idx="1567">
                  <c:v>105.93080000000002</c:v>
                </c:pt>
                <c:pt idx="1568">
                  <c:v>105.35420000000002</c:v>
                </c:pt>
                <c:pt idx="1569">
                  <c:v>107.79430000000001</c:v>
                </c:pt>
                <c:pt idx="1570">
                  <c:v>107.99820000000003</c:v>
                </c:pt>
                <c:pt idx="1571">
                  <c:v>107.2667</c:v>
                </c:pt>
                <c:pt idx="1572">
                  <c:v>107.36470000000003</c:v>
                </c:pt>
                <c:pt idx="1573">
                  <c:v>107.72860000000004</c:v>
                </c:pt>
                <c:pt idx="1574">
                  <c:v>107.53810000000001</c:v>
                </c:pt>
                <c:pt idx="1575">
                  <c:v>108.1472</c:v>
                </c:pt>
                <c:pt idx="1576">
                  <c:v>109.61429999999999</c:v>
                </c:pt>
                <c:pt idx="1577">
                  <c:v>110.65859999999998</c:v>
                </c:pt>
                <c:pt idx="1578">
                  <c:v>110.7456</c:v>
                </c:pt>
                <c:pt idx="1579">
                  <c:v>111.66010000000001</c:v>
                </c:pt>
                <c:pt idx="1580">
                  <c:v>111.91769999999998</c:v>
                </c:pt>
                <c:pt idx="1581">
                  <c:v>111.0128</c:v>
                </c:pt>
                <c:pt idx="1582">
                  <c:v>109.31640000000003</c:v>
                </c:pt>
                <c:pt idx="1583">
                  <c:v>109.8789</c:v>
                </c:pt>
                <c:pt idx="1584">
                  <c:v>109.75370000000002</c:v>
                </c:pt>
                <c:pt idx="1585">
                  <c:v>110.11349999999997</c:v>
                </c:pt>
                <c:pt idx="1586">
                  <c:v>110.4127</c:v>
                </c:pt>
                <c:pt idx="1587">
                  <c:v>109.7124</c:v>
                </c:pt>
                <c:pt idx="1588">
                  <c:v>108.94219999999999</c:v>
                </c:pt>
                <c:pt idx="1589">
                  <c:v>108.38350000000001</c:v>
                </c:pt>
                <c:pt idx="1590">
                  <c:v>107.8211</c:v>
                </c:pt>
                <c:pt idx="1591">
                  <c:v>107.85809999999998</c:v>
                </c:pt>
                <c:pt idx="1592">
                  <c:v>109.49090000000001</c:v>
                </c:pt>
                <c:pt idx="1593">
                  <c:v>109.47399999999999</c:v>
                </c:pt>
                <c:pt idx="1594">
                  <c:v>108.23350000000002</c:v>
                </c:pt>
                <c:pt idx="1595">
                  <c:v>108.96099999999997</c:v>
                </c:pt>
                <c:pt idx="1596">
                  <c:v>108.81029999999998</c:v>
                </c:pt>
                <c:pt idx="1597">
                  <c:v>109.39509999999999</c:v>
                </c:pt>
                <c:pt idx="1598">
                  <c:v>109.28929999999997</c:v>
                </c:pt>
                <c:pt idx="1599">
                  <c:v>107.86000000000003</c:v>
                </c:pt>
                <c:pt idx="1600">
                  <c:v>101.6057</c:v>
                </c:pt>
                <c:pt idx="1601">
                  <c:v>101.76669999999999</c:v>
                </c:pt>
                <c:pt idx="1602">
                  <c:v>101.61349999999997</c:v>
                </c:pt>
                <c:pt idx="1603">
                  <c:v>100.17490000000002</c:v>
                </c:pt>
                <c:pt idx="1604">
                  <c:v>99.165399999999977</c:v>
                </c:pt>
                <c:pt idx="1605">
                  <c:v>99.992000000000033</c:v>
                </c:pt>
                <c:pt idx="1606">
                  <c:v>98.827099999999987</c:v>
                </c:pt>
                <c:pt idx="1607">
                  <c:v>97.508900000000011</c:v>
                </c:pt>
                <c:pt idx="1608">
                  <c:v>96.103500000000011</c:v>
                </c:pt>
                <c:pt idx="1609">
                  <c:v>96.940500000000014</c:v>
                </c:pt>
                <c:pt idx="1610">
                  <c:v>95.204300000000003</c:v>
                </c:pt>
                <c:pt idx="1611">
                  <c:v>95.8142</c:v>
                </c:pt>
                <c:pt idx="1612">
                  <c:v>94.90030000000003</c:v>
                </c:pt>
                <c:pt idx="1613">
                  <c:v>94.479600000000019</c:v>
                </c:pt>
                <c:pt idx="1614">
                  <c:v>95.263499999999965</c:v>
                </c:pt>
                <c:pt idx="1615">
                  <c:v>96.294499999999999</c:v>
                </c:pt>
                <c:pt idx="1616">
                  <c:v>96.352299999999985</c:v>
                </c:pt>
                <c:pt idx="1617">
                  <c:v>96.291199999999975</c:v>
                </c:pt>
                <c:pt idx="1618">
                  <c:v>95.273800000000008</c:v>
                </c:pt>
                <c:pt idx="1619">
                  <c:v>93.907200000000032</c:v>
                </c:pt>
                <c:pt idx="1620">
                  <c:v>92.990800000000021</c:v>
                </c:pt>
                <c:pt idx="1621">
                  <c:v>92.718499999999992</c:v>
                </c:pt>
                <c:pt idx="1622">
                  <c:v>94.012099999999975</c:v>
                </c:pt>
                <c:pt idx="1623">
                  <c:v>93.885999999999996</c:v>
                </c:pt>
                <c:pt idx="1624">
                  <c:v>92.740600000000015</c:v>
                </c:pt>
                <c:pt idx="1625">
                  <c:v>93.767399999999995</c:v>
                </c:pt>
                <c:pt idx="1626">
                  <c:v>92.683099999999996</c:v>
                </c:pt>
                <c:pt idx="1627">
                  <c:v>91.831199999999981</c:v>
                </c:pt>
                <c:pt idx="1628">
                  <c:v>85.828900000000004</c:v>
                </c:pt>
                <c:pt idx="1629">
                  <c:v>85.533299999999997</c:v>
                </c:pt>
                <c:pt idx="1630">
                  <c:v>83.780499999999989</c:v>
                </c:pt>
                <c:pt idx="1631">
                  <c:v>85.345300000000009</c:v>
                </c:pt>
                <c:pt idx="1632">
                  <c:v>84.491400000000013</c:v>
                </c:pt>
                <c:pt idx="1633">
                  <c:v>85.423999999999992</c:v>
                </c:pt>
                <c:pt idx="1634">
                  <c:v>85.055199999999999</c:v>
                </c:pt>
                <c:pt idx="1635">
                  <c:v>83.868499999999983</c:v>
                </c:pt>
                <c:pt idx="1636">
                  <c:v>84.615199999999973</c:v>
                </c:pt>
                <c:pt idx="1637">
                  <c:v>86.143199999999993</c:v>
                </c:pt>
                <c:pt idx="1638">
                  <c:v>86.236599999999996</c:v>
                </c:pt>
                <c:pt idx="1639">
                  <c:v>86.240899999999996</c:v>
                </c:pt>
                <c:pt idx="1640">
                  <c:v>86.982600000000019</c:v>
                </c:pt>
                <c:pt idx="1641">
                  <c:v>88.994999999999976</c:v>
                </c:pt>
                <c:pt idx="1642">
                  <c:v>93.255799999999994</c:v>
                </c:pt>
                <c:pt idx="1643">
                  <c:v>90.695900000000009</c:v>
                </c:pt>
                <c:pt idx="1644">
                  <c:v>89.594600000000014</c:v>
                </c:pt>
                <c:pt idx="1645">
                  <c:v>88.789100000000019</c:v>
                </c:pt>
                <c:pt idx="1646">
                  <c:v>89.219300000000018</c:v>
                </c:pt>
                <c:pt idx="1647">
                  <c:v>88.945400000000021</c:v>
                </c:pt>
                <c:pt idx="1648">
                  <c:v>88.207900000000009</c:v>
                </c:pt>
                <c:pt idx="1649">
                  <c:v>88.491900000000001</c:v>
                </c:pt>
                <c:pt idx="1650">
                  <c:v>87.733499999999978</c:v>
                </c:pt>
                <c:pt idx="1651">
                  <c:v>86.844400000000022</c:v>
                </c:pt>
                <c:pt idx="1652">
                  <c:v>86.435000000000016</c:v>
                </c:pt>
                <c:pt idx="1653">
                  <c:v>86.299299999999988</c:v>
                </c:pt>
                <c:pt idx="1654">
                  <c:v>86.194399999999987</c:v>
                </c:pt>
                <c:pt idx="1655">
                  <c:v>88.419999999999987</c:v>
                </c:pt>
                <c:pt idx="1656">
                  <c:v>87.228100000000012</c:v>
                </c:pt>
                <c:pt idx="1657">
                  <c:v>87.358899999999991</c:v>
                </c:pt>
                <c:pt idx="1658">
                  <c:v>90.904600000000002</c:v>
                </c:pt>
                <c:pt idx="1659">
                  <c:v>90.927199999999985</c:v>
                </c:pt>
                <c:pt idx="1660">
                  <c:v>90.846600000000024</c:v>
                </c:pt>
                <c:pt idx="1661">
                  <c:v>88.584099999999992</c:v>
                </c:pt>
                <c:pt idx="1662">
                  <c:v>85.997700000000023</c:v>
                </c:pt>
                <c:pt idx="1663">
                  <c:v>85.693200000000004</c:v>
                </c:pt>
                <c:pt idx="1664">
                  <c:v>85.314999999999984</c:v>
                </c:pt>
                <c:pt idx="1665">
                  <c:v>84.046499999999952</c:v>
                </c:pt>
                <c:pt idx="1666">
                  <c:v>80.104100000000017</c:v>
                </c:pt>
                <c:pt idx="1667">
                  <c:v>81.18340000000002</c:v>
                </c:pt>
                <c:pt idx="1668">
                  <c:v>83.774600000000007</c:v>
                </c:pt>
                <c:pt idx="1669">
                  <c:v>86.612700000000004</c:v>
                </c:pt>
                <c:pt idx="1670">
                  <c:v>83.410500000000013</c:v>
                </c:pt>
                <c:pt idx="1671">
                  <c:v>84.747599999999991</c:v>
                </c:pt>
                <c:pt idx="1672">
                  <c:v>84.674999999999969</c:v>
                </c:pt>
                <c:pt idx="1673">
                  <c:v>82.709399999999974</c:v>
                </c:pt>
                <c:pt idx="1674">
                  <c:v>84.125900000000001</c:v>
                </c:pt>
                <c:pt idx="1675">
                  <c:v>82.964499999999973</c:v>
                </c:pt>
                <c:pt idx="1676">
                  <c:v>83.310500000000005</c:v>
                </c:pt>
                <c:pt idx="1677">
                  <c:v>82.607700000000023</c:v>
                </c:pt>
                <c:pt idx="1678">
                  <c:v>83.341599999999971</c:v>
                </c:pt>
                <c:pt idx="1679">
                  <c:v>84.396100000000018</c:v>
                </c:pt>
                <c:pt idx="1680">
                  <c:v>84.616900000000015</c:v>
                </c:pt>
                <c:pt idx="1681">
                  <c:v>85.649099999999962</c:v>
                </c:pt>
                <c:pt idx="1682">
                  <c:v>87.284500000000008</c:v>
                </c:pt>
                <c:pt idx="1683">
                  <c:v>86.643699999999995</c:v>
                </c:pt>
                <c:pt idx="1684">
                  <c:v>86.985099999999974</c:v>
                </c:pt>
                <c:pt idx="1685">
                  <c:v>86.692500000000024</c:v>
                </c:pt>
                <c:pt idx="1686">
                  <c:v>85.539199999999994</c:v>
                </c:pt>
                <c:pt idx="1687">
                  <c:v>84.256200000000007</c:v>
                </c:pt>
                <c:pt idx="1688">
                  <c:v>80.468099999999993</c:v>
                </c:pt>
                <c:pt idx="1689">
                  <c:v>82.878699999999995</c:v>
                </c:pt>
                <c:pt idx="1690">
                  <c:v>81.487899999999996</c:v>
                </c:pt>
                <c:pt idx="1691">
                  <c:v>83.677500000000009</c:v>
                </c:pt>
                <c:pt idx="1692">
                  <c:v>83.308200000000014</c:v>
                </c:pt>
                <c:pt idx="1693">
                  <c:v>83.262199999999979</c:v>
                </c:pt>
                <c:pt idx="1694">
                  <c:v>84.741900000000044</c:v>
                </c:pt>
                <c:pt idx="1695">
                  <c:v>85.741300000000024</c:v>
                </c:pt>
                <c:pt idx="1696">
                  <c:v>82.333699999999993</c:v>
                </c:pt>
                <c:pt idx="1697">
                  <c:v>81.801300000000012</c:v>
                </c:pt>
                <c:pt idx="1698">
                  <c:v>83.994899999999987</c:v>
                </c:pt>
                <c:pt idx="1699">
                  <c:v>82.120400000000032</c:v>
                </c:pt>
                <c:pt idx="1700">
                  <c:v>79.909400000000019</c:v>
                </c:pt>
                <c:pt idx="1701">
                  <c:v>80.713199999999972</c:v>
                </c:pt>
                <c:pt idx="1702">
                  <c:v>83.033000000000001</c:v>
                </c:pt>
                <c:pt idx="1703">
                  <c:v>84.933800000000033</c:v>
                </c:pt>
                <c:pt idx="1704">
                  <c:v>86.86</c:v>
                </c:pt>
                <c:pt idx="1705">
                  <c:v>86.02000000000001</c:v>
                </c:pt>
                <c:pt idx="1706">
                  <c:v>85.402799999999999</c:v>
                </c:pt>
                <c:pt idx="1707">
                  <c:v>78.029800000000023</c:v>
                </c:pt>
                <c:pt idx="1708">
                  <c:v>71.972399999999979</c:v>
                </c:pt>
                <c:pt idx="1709">
                  <c:v>69.980899999999991</c:v>
                </c:pt>
                <c:pt idx="1710">
                  <c:v>68.794400000000039</c:v>
                </c:pt>
                <c:pt idx="1711">
                  <c:v>66.094100000000026</c:v>
                </c:pt>
                <c:pt idx="1712">
                  <c:v>64.323999999999998</c:v>
                </c:pt>
                <c:pt idx="1713">
                  <c:v>64.577000000000012</c:v>
                </c:pt>
                <c:pt idx="1714">
                  <c:v>68.346099999999993</c:v>
                </c:pt>
                <c:pt idx="1715">
                  <c:v>70.205500000000015</c:v>
                </c:pt>
                <c:pt idx="1716">
                  <c:v>65.122600000000006</c:v>
                </c:pt>
                <c:pt idx="1717">
                  <c:v>62.620300000000029</c:v>
                </c:pt>
                <c:pt idx="1718">
                  <c:v>64.302500000000023</c:v>
                </c:pt>
                <c:pt idx="1719">
                  <c:v>71.178600000000003</c:v>
                </c:pt>
                <c:pt idx="1720">
                  <c:v>76.823599999999999</c:v>
                </c:pt>
                <c:pt idx="1721">
                  <c:v>77.372999999999976</c:v>
                </c:pt>
                <c:pt idx="1722">
                  <c:v>77.695199999999971</c:v>
                </c:pt>
                <c:pt idx="1723">
                  <c:v>76.134100000000004</c:v>
                </c:pt>
                <c:pt idx="1724">
                  <c:v>74.154899999999984</c:v>
                </c:pt>
                <c:pt idx="1725">
                  <c:v>75.219099999999983</c:v>
                </c:pt>
                <c:pt idx="1726">
                  <c:v>71.640500000000003</c:v>
                </c:pt>
                <c:pt idx="1727">
                  <c:v>70.899799999999985</c:v>
                </c:pt>
                <c:pt idx="1728">
                  <c:v>72.171900000000022</c:v>
                </c:pt>
                <c:pt idx="1729">
                  <c:v>70.957200000000014</c:v>
                </c:pt>
                <c:pt idx="1730">
                  <c:v>69.090599999999995</c:v>
                </c:pt>
                <c:pt idx="1731">
                  <c:v>66.410599999999988</c:v>
                </c:pt>
                <c:pt idx="1732">
                  <c:v>64.814000000000021</c:v>
                </c:pt>
                <c:pt idx="1733">
                  <c:v>65.732699999999994</c:v>
                </c:pt>
                <c:pt idx="1734">
                  <c:v>65.913000000000025</c:v>
                </c:pt>
                <c:pt idx="1735">
                  <c:v>64.137700000000009</c:v>
                </c:pt>
                <c:pt idx="1736">
                  <c:v>65.755999999999972</c:v>
                </c:pt>
                <c:pt idx="1737">
                  <c:v>63.925899999999977</c:v>
                </c:pt>
                <c:pt idx="1738">
                  <c:v>61.904800000000002</c:v>
                </c:pt>
                <c:pt idx="1739">
                  <c:v>64.763000000000034</c:v>
                </c:pt>
                <c:pt idx="1740">
                  <c:v>65.164499999999975</c:v>
                </c:pt>
                <c:pt idx="1741">
                  <c:v>64.752300000000005</c:v>
                </c:pt>
                <c:pt idx="1742">
                  <c:v>64.996899999999982</c:v>
                </c:pt>
                <c:pt idx="1743">
                  <c:v>68.581599999999995</c:v>
                </c:pt>
                <c:pt idx="1744">
                  <c:v>68.176699999999983</c:v>
                </c:pt>
                <c:pt idx="1745">
                  <c:v>68.560000000000016</c:v>
                </c:pt>
                <c:pt idx="1746">
                  <c:v>67.770600000000016</c:v>
                </c:pt>
                <c:pt idx="1747">
                  <c:v>69.182599999999979</c:v>
                </c:pt>
                <c:pt idx="1748">
                  <c:v>69.306799999999981</c:v>
                </c:pt>
                <c:pt idx="1749">
                  <c:v>69.769100000000009</c:v>
                </c:pt>
                <c:pt idx="1750">
                  <c:v>71.158900000000003</c:v>
                </c:pt>
                <c:pt idx="1751">
                  <c:v>73.277799999999971</c:v>
                </c:pt>
                <c:pt idx="1752">
                  <c:v>73.040400000000005</c:v>
                </c:pt>
                <c:pt idx="1753">
                  <c:v>73.236899999999977</c:v>
                </c:pt>
                <c:pt idx="1754">
                  <c:v>73.875100000000018</c:v>
                </c:pt>
                <c:pt idx="1755">
                  <c:v>77.238600000000005</c:v>
                </c:pt>
                <c:pt idx="1756">
                  <c:v>77.74290000000002</c:v>
                </c:pt>
                <c:pt idx="1757">
                  <c:v>80.731199999999987</c:v>
                </c:pt>
                <c:pt idx="1758">
                  <c:v>83.191299999999984</c:v>
                </c:pt>
                <c:pt idx="1759">
                  <c:v>83.18340000000002</c:v>
                </c:pt>
                <c:pt idx="1760">
                  <c:v>80.462299999999985</c:v>
                </c:pt>
                <c:pt idx="1761">
                  <c:v>79.871000000000024</c:v>
                </c:pt>
                <c:pt idx="1762">
                  <c:v>79.514899999999983</c:v>
                </c:pt>
                <c:pt idx="1763">
                  <c:v>79.742200000000011</c:v>
                </c:pt>
                <c:pt idx="1764">
                  <c:v>81.480500000000021</c:v>
                </c:pt>
                <c:pt idx="1765">
                  <c:v>82.309300000000036</c:v>
                </c:pt>
                <c:pt idx="1766">
                  <c:v>84.503</c:v>
                </c:pt>
                <c:pt idx="1767">
                  <c:v>84.738500000000002</c:v>
                </c:pt>
                <c:pt idx="1768">
                  <c:v>84.388499999999979</c:v>
                </c:pt>
                <c:pt idx="1769">
                  <c:v>86.030600000000007</c:v>
                </c:pt>
                <c:pt idx="1770">
                  <c:v>84.335500000000025</c:v>
                </c:pt>
                <c:pt idx="1771">
                  <c:v>78.807400000000001</c:v>
                </c:pt>
                <c:pt idx="1772">
                  <c:v>77.230199999999982</c:v>
                </c:pt>
                <c:pt idx="1773">
                  <c:v>75.713799999999992</c:v>
                </c:pt>
                <c:pt idx="1774">
                  <c:v>73.155599999999993</c:v>
                </c:pt>
                <c:pt idx="1775">
                  <c:v>71.01570000000001</c:v>
                </c:pt>
                <c:pt idx="1776">
                  <c:v>69.70859999999999</c:v>
                </c:pt>
                <c:pt idx="1777">
                  <c:v>72.859300000000005</c:v>
                </c:pt>
                <c:pt idx="1778">
                  <c:v>79.946399999999997</c:v>
                </c:pt>
                <c:pt idx="1779">
                  <c:v>77.295400000000015</c:v>
                </c:pt>
                <c:pt idx="1780">
                  <c:v>76.971099999999979</c:v>
                </c:pt>
                <c:pt idx="1781">
                  <c:v>75.419699999999978</c:v>
                </c:pt>
                <c:pt idx="1782">
                  <c:v>75.71759999999999</c:v>
                </c:pt>
                <c:pt idx="1783">
                  <c:v>72.50800000000001</c:v>
                </c:pt>
                <c:pt idx="1784">
                  <c:v>71.858300000000014</c:v>
                </c:pt>
                <c:pt idx="1785">
                  <c:v>71.511099999999985</c:v>
                </c:pt>
                <c:pt idx="1786">
                  <c:v>71.863900000000001</c:v>
                </c:pt>
                <c:pt idx="1787">
                  <c:v>76.618299999999977</c:v>
                </c:pt>
                <c:pt idx="1788">
                  <c:v>75.141999999999996</c:v>
                </c:pt>
                <c:pt idx="1789">
                  <c:v>75.115600000000001</c:v>
                </c:pt>
                <c:pt idx="1790">
                  <c:v>75.756500000000031</c:v>
                </c:pt>
                <c:pt idx="1791">
                  <c:v>76.165899999999993</c:v>
                </c:pt>
                <c:pt idx="1792">
                  <c:v>74.589000000000013</c:v>
                </c:pt>
                <c:pt idx="1793">
                  <c:v>74.227499999999978</c:v>
                </c:pt>
                <c:pt idx="1794">
                  <c:v>73.821500000000029</c:v>
                </c:pt>
                <c:pt idx="1795">
                  <c:v>73.101100000000002</c:v>
                </c:pt>
                <c:pt idx="1796">
                  <c:v>71.881399999999957</c:v>
                </c:pt>
                <c:pt idx="1797">
                  <c:v>72.759400000000014</c:v>
                </c:pt>
                <c:pt idx="1798">
                  <c:v>72.756099999999975</c:v>
                </c:pt>
                <c:pt idx="1799">
                  <c:v>72.139099999999985</c:v>
                </c:pt>
                <c:pt idx="1800">
                  <c:v>70.794499999999999</c:v>
                </c:pt>
                <c:pt idx="1801">
                  <c:v>71.239599999999996</c:v>
                </c:pt>
                <c:pt idx="1802">
                  <c:v>70.7881</c:v>
                </c:pt>
                <c:pt idx="1803">
                  <c:v>71.046700000000001</c:v>
                </c:pt>
                <c:pt idx="1804">
                  <c:v>70.324800000000039</c:v>
                </c:pt>
                <c:pt idx="1805">
                  <c:v>70.266900000000021</c:v>
                </c:pt>
                <c:pt idx="1806">
                  <c:v>70.092899999999986</c:v>
                </c:pt>
                <c:pt idx="1807">
                  <c:v>71.284600000000026</c:v>
                </c:pt>
                <c:pt idx="1808">
                  <c:v>72.156499999999994</c:v>
                </c:pt>
                <c:pt idx="1809">
                  <c:v>70.616099999999989</c:v>
                </c:pt>
                <c:pt idx="1810">
                  <c:v>69.3001</c:v>
                </c:pt>
                <c:pt idx="1811">
                  <c:v>66.019600000000025</c:v>
                </c:pt>
                <c:pt idx="1812">
                  <c:v>66.798800000000028</c:v>
                </c:pt>
                <c:pt idx="1813">
                  <c:v>66.232499999999959</c:v>
                </c:pt>
                <c:pt idx="1814">
                  <c:v>65.179800000000014</c:v>
                </c:pt>
                <c:pt idx="1815">
                  <c:v>64.508400000000023</c:v>
                </c:pt>
                <c:pt idx="1816">
                  <c:v>60.167100000000005</c:v>
                </c:pt>
                <c:pt idx="1817">
                  <c:v>56.737200000000023</c:v>
                </c:pt>
                <c:pt idx="1818">
                  <c:v>54.99130000000001</c:v>
                </c:pt>
                <c:pt idx="1819">
                  <c:v>52.065600000000025</c:v>
                </c:pt>
                <c:pt idx="1820">
                  <c:v>52.82500000000001</c:v>
                </c:pt>
                <c:pt idx="1821">
                  <c:v>51.986599999999996</c:v>
                </c:pt>
                <c:pt idx="1822">
                  <c:v>50.757299999999987</c:v>
                </c:pt>
                <c:pt idx="1823">
                  <c:v>47.740499999999983</c:v>
                </c:pt>
                <c:pt idx="1824">
                  <c:v>39.236500000000007</c:v>
                </c:pt>
                <c:pt idx="1825">
                  <c:v>38.954200000000007</c:v>
                </c:pt>
                <c:pt idx="1826">
                  <c:v>41.410900000000005</c:v>
                </c:pt>
                <c:pt idx="1827">
                  <c:v>42.973099999999988</c:v>
                </c:pt>
                <c:pt idx="1828">
                  <c:v>42.43519999999998</c:v>
                </c:pt>
                <c:pt idx="1829">
                  <c:v>41.613399999999999</c:v>
                </c:pt>
                <c:pt idx="1830">
                  <c:v>44.980599999999995</c:v>
                </c:pt>
                <c:pt idx="1831">
                  <c:v>44.521100000000004</c:v>
                </c:pt>
                <c:pt idx="1832">
                  <c:v>41.103500000000004</c:v>
                </c:pt>
                <c:pt idx="1833">
                  <c:v>39.881200000000014</c:v>
                </c:pt>
                <c:pt idx="1834">
                  <c:v>39.627899999999983</c:v>
                </c:pt>
                <c:pt idx="1835">
                  <c:v>37.951200000000007</c:v>
                </c:pt>
                <c:pt idx="1836">
                  <c:v>39.334400000000016</c:v>
                </c:pt>
                <c:pt idx="1837">
                  <c:v>37.238799999999998</c:v>
                </c:pt>
                <c:pt idx="1838">
                  <c:v>32.27579999999999</c:v>
                </c:pt>
                <c:pt idx="1839">
                  <c:v>31.32269999999999</c:v>
                </c:pt>
                <c:pt idx="1840">
                  <c:v>31.7164</c:v>
                </c:pt>
                <c:pt idx="1841">
                  <c:v>30.125200000000007</c:v>
                </c:pt>
                <c:pt idx="1842">
                  <c:v>29.813300000000019</c:v>
                </c:pt>
                <c:pt idx="1843">
                  <c:v>29.929000000000006</c:v>
                </c:pt>
                <c:pt idx="1844">
                  <c:v>27.828300000000006</c:v>
                </c:pt>
                <c:pt idx="1845">
                  <c:v>30.333900000000003</c:v>
                </c:pt>
                <c:pt idx="1846">
                  <c:v>29.686000000000014</c:v>
                </c:pt>
                <c:pt idx="1847">
                  <c:v>29.5852</c:v>
                </c:pt>
                <c:pt idx="1848">
                  <c:v>27.76900000000002</c:v>
                </c:pt>
                <c:pt idx="1849">
                  <c:v>23.165899999999983</c:v>
                </c:pt>
                <c:pt idx="1850">
                  <c:v>24.593599999999995</c:v>
                </c:pt>
                <c:pt idx="1851">
                  <c:v>26.76759999999998</c:v>
                </c:pt>
                <c:pt idx="1852">
                  <c:v>25.007300000000001</c:v>
                </c:pt>
                <c:pt idx="1853">
                  <c:v>20.797500000000003</c:v>
                </c:pt>
                <c:pt idx="1854">
                  <c:v>19.783100000000008</c:v>
                </c:pt>
                <c:pt idx="1855">
                  <c:v>17.987100000000012</c:v>
                </c:pt>
                <c:pt idx="1856">
                  <c:v>17.149599999999985</c:v>
                </c:pt>
                <c:pt idx="1857">
                  <c:v>17.127200000000009</c:v>
                </c:pt>
                <c:pt idx="1858">
                  <c:v>12.073599999999995</c:v>
                </c:pt>
                <c:pt idx="1859">
                  <c:v>9.3774000000000015</c:v>
                </c:pt>
                <c:pt idx="1860">
                  <c:v>8.7045000000000261</c:v>
                </c:pt>
                <c:pt idx="1861">
                  <c:v>11.487100000000016</c:v>
                </c:pt>
                <c:pt idx="1862">
                  <c:v>11.603000000000009</c:v>
                </c:pt>
                <c:pt idx="1863">
                  <c:v>12.530799999999997</c:v>
                </c:pt>
                <c:pt idx="1864">
                  <c:v>12.530799999999997</c:v>
                </c:pt>
                <c:pt idx="1865">
                  <c:v>12.381200000000003</c:v>
                </c:pt>
                <c:pt idx="1866">
                  <c:v>10.11930000000001</c:v>
                </c:pt>
                <c:pt idx="1867">
                  <c:v>8.068300000000006</c:v>
                </c:pt>
                <c:pt idx="1868">
                  <c:v>6.3836000000000004</c:v>
                </c:pt>
                <c:pt idx="1869">
                  <c:v>7.9801000000000011</c:v>
                </c:pt>
                <c:pt idx="1870">
                  <c:v>10.000900000000001</c:v>
                </c:pt>
                <c:pt idx="1871">
                  <c:v>7.2728000000000126</c:v>
                </c:pt>
                <c:pt idx="1872">
                  <c:v>8.8815000000000097</c:v>
                </c:pt>
                <c:pt idx="1873">
                  <c:v>8.7369000000000252</c:v>
                </c:pt>
                <c:pt idx="1874">
                  <c:v>3.8202000000000069</c:v>
                </c:pt>
                <c:pt idx="1875">
                  <c:v>4.3506999999999962</c:v>
                </c:pt>
                <c:pt idx="1876">
                  <c:v>6.5347000000000044</c:v>
                </c:pt>
                <c:pt idx="1877">
                  <c:v>7.5282000000000071</c:v>
                </c:pt>
                <c:pt idx="1878">
                  <c:v>8.3946000000000076</c:v>
                </c:pt>
                <c:pt idx="1879">
                  <c:v>8.0692999999999913</c:v>
                </c:pt>
                <c:pt idx="1880">
                  <c:v>8.6832999999999938</c:v>
                </c:pt>
                <c:pt idx="1881">
                  <c:v>8.8366999999999862</c:v>
                </c:pt>
                <c:pt idx="1882">
                  <c:v>11.033000000000005</c:v>
                </c:pt>
                <c:pt idx="1883">
                  <c:v>15.89210000000001</c:v>
                </c:pt>
                <c:pt idx="1884">
                  <c:v>20.695900000000012</c:v>
                </c:pt>
                <c:pt idx="1885">
                  <c:v>25.936000000000003</c:v>
                </c:pt>
                <c:pt idx="1886">
                  <c:v>22.920500000000011</c:v>
                </c:pt>
                <c:pt idx="1887">
                  <c:v>22.149999999999981</c:v>
                </c:pt>
                <c:pt idx="1888">
                  <c:v>23.139999999999983</c:v>
                </c:pt>
                <c:pt idx="1889">
                  <c:v>21.193200000000001</c:v>
                </c:pt>
                <c:pt idx="1890">
                  <c:v>18.509100000000011</c:v>
                </c:pt>
                <c:pt idx="1891">
                  <c:v>17.371099999999995</c:v>
                </c:pt>
                <c:pt idx="1892">
                  <c:v>16.86979999999998</c:v>
                </c:pt>
                <c:pt idx="1893">
                  <c:v>16.47519999999998</c:v>
                </c:pt>
                <c:pt idx="1894">
                  <c:v>13.390299999999989</c:v>
                </c:pt>
                <c:pt idx="1895">
                  <c:v>13.273299999999999</c:v>
                </c:pt>
                <c:pt idx="1896">
                  <c:v>13.562800000000008</c:v>
                </c:pt>
                <c:pt idx="1897">
                  <c:v>13.97750000000002</c:v>
                </c:pt>
                <c:pt idx="1898">
                  <c:v>14.417300000000012</c:v>
                </c:pt>
                <c:pt idx="1899">
                  <c:v>13.214899999999986</c:v>
                </c:pt>
                <c:pt idx="1900">
                  <c:v>12.776100000000001</c:v>
                </c:pt>
                <c:pt idx="1901">
                  <c:v>12.331199999999987</c:v>
                </c:pt>
                <c:pt idx="1902">
                  <c:v>9.4997999999999916</c:v>
                </c:pt>
                <c:pt idx="1903">
                  <c:v>8.3824000000000112</c:v>
                </c:pt>
                <c:pt idx="1904">
                  <c:v>8.4762000000000004</c:v>
                </c:pt>
                <c:pt idx="1905">
                  <c:v>9.3926999999999872</c:v>
                </c:pt>
                <c:pt idx="1906">
                  <c:v>8.8281999999999972</c:v>
                </c:pt>
                <c:pt idx="1907">
                  <c:v>10.557899999999986</c:v>
                </c:pt>
                <c:pt idx="1908">
                  <c:v>13.470099999999995</c:v>
                </c:pt>
                <c:pt idx="1909">
                  <c:v>13.470099999999995</c:v>
                </c:pt>
                <c:pt idx="1910">
                  <c:v>14.554499999999981</c:v>
                </c:pt>
                <c:pt idx="1911">
                  <c:v>14.507899999999996</c:v>
                </c:pt>
                <c:pt idx="1912">
                  <c:v>17.689299999999996</c:v>
                </c:pt>
                <c:pt idx="1913">
                  <c:v>16.99649999999999</c:v>
                </c:pt>
                <c:pt idx="1914">
                  <c:v>16.953700000000005</c:v>
                </c:pt>
                <c:pt idx="1915">
                  <c:v>15.588099999999994</c:v>
                </c:pt>
                <c:pt idx="1916">
                  <c:v>15.588099999999994</c:v>
                </c:pt>
                <c:pt idx="1917">
                  <c:v>12.907399999999992</c:v>
                </c:pt>
                <c:pt idx="1918">
                  <c:v>11.960899999999985</c:v>
                </c:pt>
                <c:pt idx="1919">
                  <c:v>15.58710000000001</c:v>
                </c:pt>
                <c:pt idx="1920">
                  <c:v>17.3797</c:v>
                </c:pt>
                <c:pt idx="1921">
                  <c:v>15.990400000000005</c:v>
                </c:pt>
                <c:pt idx="1922">
                  <c:v>15.188299999999977</c:v>
                </c:pt>
                <c:pt idx="1923">
                  <c:v>12.897100000000016</c:v>
                </c:pt>
                <c:pt idx="1924">
                  <c:v>17.921699999999994</c:v>
                </c:pt>
                <c:pt idx="1925">
                  <c:v>19.964100000000016</c:v>
                </c:pt>
                <c:pt idx="1926">
                  <c:v>24.7258</c:v>
                </c:pt>
                <c:pt idx="1927">
                  <c:v>30.571900000000007</c:v>
                </c:pt>
                <c:pt idx="1928">
                  <c:v>36.587800000000016</c:v>
                </c:pt>
                <c:pt idx="1929">
                  <c:v>37.373500000000014</c:v>
                </c:pt>
                <c:pt idx="1930">
                  <c:v>40.071200000000019</c:v>
                </c:pt>
                <c:pt idx="1931">
                  <c:v>39.579800000000006</c:v>
                </c:pt>
                <c:pt idx="1932">
                  <c:v>39.199700000000014</c:v>
                </c:pt>
                <c:pt idx="1933">
                  <c:v>38.853099999999998</c:v>
                </c:pt>
                <c:pt idx="1934">
                  <c:v>39.139299999999992</c:v>
                </c:pt>
                <c:pt idx="1935">
                  <c:v>38.922799999999988</c:v>
                </c:pt>
                <c:pt idx="1936">
                  <c:v>36.556999999999995</c:v>
                </c:pt>
                <c:pt idx="1937">
                  <c:v>35.955099999999995</c:v>
                </c:pt>
                <c:pt idx="1938">
                  <c:v>39.257000000000005</c:v>
                </c:pt>
                <c:pt idx="1939">
                  <c:v>38.761199999999988</c:v>
                </c:pt>
                <c:pt idx="1940">
                  <c:v>36.035499999999999</c:v>
                </c:pt>
                <c:pt idx="1941">
                  <c:v>35.140999999999998</c:v>
                </c:pt>
                <c:pt idx="1942">
                  <c:v>35.106999999999999</c:v>
                </c:pt>
                <c:pt idx="1943">
                  <c:v>32.015000000000015</c:v>
                </c:pt>
                <c:pt idx="1944">
                  <c:v>33.506299999999989</c:v>
                </c:pt>
                <c:pt idx="1945">
                  <c:v>34.451799999999992</c:v>
                </c:pt>
                <c:pt idx="1946">
                  <c:v>31.352999999999987</c:v>
                </c:pt>
                <c:pt idx="1947">
                  <c:v>32.615600000000015</c:v>
                </c:pt>
                <c:pt idx="1948">
                  <c:v>33.405100000000012</c:v>
                </c:pt>
                <c:pt idx="1949">
                  <c:v>33.405100000000012</c:v>
                </c:pt>
                <c:pt idx="1950">
                  <c:v>30.663000000000018</c:v>
                </c:pt>
                <c:pt idx="1951">
                  <c:v>31.405999999999999</c:v>
                </c:pt>
                <c:pt idx="1952">
                  <c:v>34.31639999999998</c:v>
                </c:pt>
                <c:pt idx="1953">
                  <c:v>33.443599999999996</c:v>
                </c:pt>
                <c:pt idx="1954">
                  <c:v>32.624399999999994</c:v>
                </c:pt>
                <c:pt idx="1955">
                  <c:v>33.116799999999991</c:v>
                </c:pt>
                <c:pt idx="1956">
                  <c:v>35.317700000000009</c:v>
                </c:pt>
                <c:pt idx="1957">
                  <c:v>36.513299999999994</c:v>
                </c:pt>
                <c:pt idx="1958">
                  <c:v>35.429699999999983</c:v>
                </c:pt>
                <c:pt idx="1959">
                  <c:v>32.602900000000012</c:v>
                </c:pt>
                <c:pt idx="1960">
                  <c:v>31.354599999999987</c:v>
                </c:pt>
                <c:pt idx="1961">
                  <c:v>29.017799999999983</c:v>
                </c:pt>
                <c:pt idx="1962">
                  <c:v>29.497299999999992</c:v>
                </c:pt>
                <c:pt idx="1963">
                  <c:v>30.450800000000001</c:v>
                </c:pt>
                <c:pt idx="1964">
                  <c:v>30.450800000000001</c:v>
                </c:pt>
                <c:pt idx="1965">
                  <c:v>30.450800000000001</c:v>
                </c:pt>
                <c:pt idx="1966">
                  <c:v>31.581100000000006</c:v>
                </c:pt>
                <c:pt idx="1967">
                  <c:v>30.160800000000009</c:v>
                </c:pt>
                <c:pt idx="1968">
                  <c:v>25.317600000000006</c:v>
                </c:pt>
                <c:pt idx="1969">
                  <c:v>26.105700000000009</c:v>
                </c:pt>
                <c:pt idx="1970">
                  <c:v>24.940999999999992</c:v>
                </c:pt>
                <c:pt idx="1971">
                  <c:v>27.90809999999999</c:v>
                </c:pt>
                <c:pt idx="1972">
                  <c:v>25.965099999999985</c:v>
                </c:pt>
                <c:pt idx="1973">
                  <c:v>27.240899999999989</c:v>
                </c:pt>
                <c:pt idx="1974">
                  <c:v>27.314700000000002</c:v>
                </c:pt>
                <c:pt idx="1975">
                  <c:v>27.892000000000007</c:v>
                </c:pt>
                <c:pt idx="1976">
                  <c:v>29.070100000000011</c:v>
                </c:pt>
                <c:pt idx="1977">
                  <c:v>32.459799999999994</c:v>
                </c:pt>
                <c:pt idx="1978">
                  <c:v>30.149000000000004</c:v>
                </c:pt>
                <c:pt idx="1979">
                  <c:v>27.129899999999996</c:v>
                </c:pt>
                <c:pt idx="1980">
                  <c:v>26.822200000000016</c:v>
                </c:pt>
                <c:pt idx="1981">
                  <c:v>25.057200000000002</c:v>
                </c:pt>
                <c:pt idx="1982">
                  <c:v>25.441500000000005</c:v>
                </c:pt>
                <c:pt idx="1983">
                  <c:v>26.373299999999979</c:v>
                </c:pt>
                <c:pt idx="1984">
                  <c:v>27.699300000000004</c:v>
                </c:pt>
                <c:pt idx="1985">
                  <c:v>26.455200000000012</c:v>
                </c:pt>
                <c:pt idx="1986">
                  <c:v>24.508300000000016</c:v>
                </c:pt>
                <c:pt idx="1987">
                  <c:v>23.003499999999999</c:v>
                </c:pt>
                <c:pt idx="1988">
                  <c:v>22.472699999999989</c:v>
                </c:pt>
                <c:pt idx="1989">
                  <c:v>25.382700000000003</c:v>
                </c:pt>
                <c:pt idx="1990">
                  <c:v>25.56529999999999</c:v>
                </c:pt>
                <c:pt idx="1991">
                  <c:v>27.431400000000007</c:v>
                </c:pt>
                <c:pt idx="1992">
                  <c:v>28.587199999999989</c:v>
                </c:pt>
                <c:pt idx="1993">
                  <c:v>28.587199999999989</c:v>
                </c:pt>
                <c:pt idx="1994">
                  <c:v>30.689800000000002</c:v>
                </c:pt>
                <c:pt idx="1995">
                  <c:v>33.797200000000004</c:v>
                </c:pt>
                <c:pt idx="1996">
                  <c:v>30.626600000000003</c:v>
                </c:pt>
                <c:pt idx="1997">
                  <c:v>29.544299999999989</c:v>
                </c:pt>
                <c:pt idx="1998">
                  <c:v>25.351899999999993</c:v>
                </c:pt>
                <c:pt idx="1999">
                  <c:v>24.778699999999997</c:v>
                </c:pt>
                <c:pt idx="2000">
                  <c:v>25.000900000000005</c:v>
                </c:pt>
                <c:pt idx="2001">
                  <c:v>23.604600000000008</c:v>
                </c:pt>
                <c:pt idx="2002">
                  <c:v>23.702200000000005</c:v>
                </c:pt>
                <c:pt idx="2003">
                  <c:v>27.127299999999998</c:v>
                </c:pt>
                <c:pt idx="2004">
                  <c:v>24.83359999999999</c:v>
                </c:pt>
                <c:pt idx="2005">
                  <c:v>25.903899999999989</c:v>
                </c:pt>
                <c:pt idx="2006">
                  <c:v>26.477300000000003</c:v>
                </c:pt>
                <c:pt idx="2007">
                  <c:v>27.733899999999988</c:v>
                </c:pt>
                <c:pt idx="2008">
                  <c:v>29.803900000000006</c:v>
                </c:pt>
                <c:pt idx="2009">
                  <c:v>26.984800000000007</c:v>
                </c:pt>
                <c:pt idx="2010">
                  <c:v>29.545900000000003</c:v>
                </c:pt>
                <c:pt idx="2011">
                  <c:v>26.953799999999994</c:v>
                </c:pt>
                <c:pt idx="2012">
                  <c:v>19.142800000000005</c:v>
                </c:pt>
                <c:pt idx="2013">
                  <c:v>28.168499999999995</c:v>
                </c:pt>
                <c:pt idx="2014">
                  <c:v>31.144199999999998</c:v>
                </c:pt>
                <c:pt idx="2015">
                  <c:v>43.665600000000005</c:v>
                </c:pt>
                <c:pt idx="2016">
                  <c:v>46.294199999999982</c:v>
                </c:pt>
                <c:pt idx="2017">
                  <c:v>35.703300000000006</c:v>
                </c:pt>
                <c:pt idx="2018">
                  <c:v>42.031199999999991</c:v>
                </c:pt>
                <c:pt idx="2019">
                  <c:v>56.254800000000003</c:v>
                </c:pt>
                <c:pt idx="2020">
                  <c:v>72.454799999999992</c:v>
                </c:pt>
                <c:pt idx="2021">
                  <c:v>62.8142</c:v>
                </c:pt>
                <c:pt idx="2022">
                  <c:v>58.838399999999993</c:v>
                </c:pt>
                <c:pt idx="2023">
                  <c:v>59.894599999999997</c:v>
                </c:pt>
                <c:pt idx="2024">
                  <c:v>63.643000000000008</c:v>
                </c:pt>
                <c:pt idx="2025">
                  <c:v>61.608800000000009</c:v>
                </c:pt>
                <c:pt idx="2026">
                  <c:v>63.957599999999992</c:v>
                </c:pt>
                <c:pt idx="2027">
                  <c:v>62.859400000000001</c:v>
                </c:pt>
                <c:pt idx="2028">
                  <c:v>64.066700000000012</c:v>
                </c:pt>
                <c:pt idx="2029">
                  <c:v>73.138000000000005</c:v>
                </c:pt>
                <c:pt idx="2030">
                  <c:v>81.43010000000001</c:v>
                </c:pt>
                <c:pt idx="2031">
                  <c:v>76.702399999999997</c:v>
                </c:pt>
                <c:pt idx="2032">
                  <c:v>76.702399999999997</c:v>
                </c:pt>
                <c:pt idx="2033">
                  <c:v>72.126900000000006</c:v>
                </c:pt>
                <c:pt idx="2034">
                  <c:v>77.121999999999986</c:v>
                </c:pt>
                <c:pt idx="2035">
                  <c:v>75.531300000000002</c:v>
                </c:pt>
                <c:pt idx="2036">
                  <c:v>75.242899999999992</c:v>
                </c:pt>
                <c:pt idx="2037">
                  <c:v>75.189400000000006</c:v>
                </c:pt>
                <c:pt idx="2038">
                  <c:v>74.779599999999988</c:v>
                </c:pt>
                <c:pt idx="2039">
                  <c:v>73.160600000000002</c:v>
                </c:pt>
                <c:pt idx="2040">
                  <c:v>71.771799999999985</c:v>
                </c:pt>
                <c:pt idx="2041">
                  <c:v>69.379400000000004</c:v>
                </c:pt>
                <c:pt idx="2042">
                  <c:v>63.214399999999991</c:v>
                </c:pt>
                <c:pt idx="2043">
                  <c:v>57.670299999999997</c:v>
                </c:pt>
                <c:pt idx="2044">
                  <c:v>54.284699999999994</c:v>
                </c:pt>
                <c:pt idx="2045">
                  <c:v>58.331400000000002</c:v>
                </c:pt>
                <c:pt idx="2046">
                  <c:v>53.755900000000004</c:v>
                </c:pt>
                <c:pt idx="2047">
                  <c:v>55.341099999999997</c:v>
                </c:pt>
                <c:pt idx="2048">
                  <c:v>56.051600000000001</c:v>
                </c:pt>
                <c:pt idx="2049">
                  <c:v>55.778199999999998</c:v>
                </c:pt>
                <c:pt idx="2050">
                  <c:v>54.323100000000004</c:v>
                </c:pt>
                <c:pt idx="2051">
                  <c:v>53.087200000000003</c:v>
                </c:pt>
                <c:pt idx="2052">
                  <c:v>52.857100000000003</c:v>
                </c:pt>
                <c:pt idx="2053">
                  <c:v>50.419500000000006</c:v>
                </c:pt>
                <c:pt idx="2054">
                  <c:v>50.916099999999986</c:v>
                </c:pt>
                <c:pt idx="2055">
                  <c:v>52.131300000000003</c:v>
                </c:pt>
                <c:pt idx="2056">
                  <c:v>52.69809999999999</c:v>
                </c:pt>
                <c:pt idx="2057">
                  <c:v>54.653400000000005</c:v>
                </c:pt>
                <c:pt idx="2058">
                  <c:v>55.715699999999991</c:v>
                </c:pt>
                <c:pt idx="2059">
                  <c:v>55.601300000000009</c:v>
                </c:pt>
                <c:pt idx="2060">
                  <c:v>57.158800000000006</c:v>
                </c:pt>
                <c:pt idx="2061">
                  <c:v>60.265199999999993</c:v>
                </c:pt>
                <c:pt idx="2062">
                  <c:v>61.7607</c:v>
                </c:pt>
                <c:pt idx="2063">
                  <c:v>56.793000000000006</c:v>
                </c:pt>
                <c:pt idx="2064">
                  <c:v>59.207000000000001</c:v>
                </c:pt>
                <c:pt idx="2065">
                  <c:v>61.580000000000013</c:v>
                </c:pt>
                <c:pt idx="2066">
                  <c:v>67.7286</c:v>
                </c:pt>
                <c:pt idx="2067">
                  <c:v>70.478199999999987</c:v>
                </c:pt>
                <c:pt idx="2068">
                  <c:v>67.78</c:v>
                </c:pt>
                <c:pt idx="2069">
                  <c:v>68.66419999999998</c:v>
                </c:pt>
                <c:pt idx="2070">
                  <c:v>72.944000000000003</c:v>
                </c:pt>
                <c:pt idx="2071">
                  <c:v>79.078999999999994</c:v>
                </c:pt>
                <c:pt idx="2072">
                  <c:v>82.453900000000004</c:v>
                </c:pt>
                <c:pt idx="2073">
                  <c:v>81.583400000000012</c:v>
                </c:pt>
                <c:pt idx="2074">
                  <c:v>75.036799999999999</c:v>
                </c:pt>
                <c:pt idx="2075">
                  <c:v>73.782700000000006</c:v>
                </c:pt>
                <c:pt idx="2076">
                  <c:v>75.506200000000007</c:v>
                </c:pt>
                <c:pt idx="2077">
                  <c:v>74.531999999999996</c:v>
                </c:pt>
                <c:pt idx="2078">
                  <c:v>75.436300000000017</c:v>
                </c:pt>
                <c:pt idx="2079">
                  <c:v>80.190300000000008</c:v>
                </c:pt>
                <c:pt idx="2080">
                  <c:v>82.316700000000012</c:v>
                </c:pt>
                <c:pt idx="2081">
                  <c:v>80.683699999999988</c:v>
                </c:pt>
                <c:pt idx="2082">
                  <c:v>80.752499999999998</c:v>
                </c:pt>
              </c:numCache>
            </c:numRef>
          </c:val>
          <c:smooth val="0"/>
        </c:ser>
        <c:ser>
          <c:idx val="1"/>
          <c:order val="1"/>
          <c:tx>
            <c:strRef>
              <c:f>Sheet1!$BH$3</c:f>
              <c:strCache>
                <c:ptCount val="1"/>
                <c:pt idx="0">
                  <c:v>2-5 spread</c:v>
                </c:pt>
              </c:strCache>
            </c:strRef>
          </c:tx>
          <c:spPr>
            <a:ln w="25400">
              <a:solidFill>
                <a:srgbClr val="000000"/>
              </a:solidFill>
              <a:prstDash val="solid"/>
            </a:ln>
          </c:spPr>
          <c:marker>
            <c:symbol val="none"/>
          </c:marker>
          <c:cat>
            <c:numRef>
              <c:f>Sheet1!$AP$4:$AP$2090</c:f>
              <c:numCache>
                <c:formatCode>[$-409]d\-mmm;@</c:formatCode>
                <c:ptCount val="2087"/>
                <c:pt idx="0">
                  <c:v>40913</c:v>
                </c:pt>
                <c:pt idx="1">
                  <c:v>40914</c:v>
                </c:pt>
                <c:pt idx="2">
                  <c:v>40917</c:v>
                </c:pt>
                <c:pt idx="3">
                  <c:v>40918</c:v>
                </c:pt>
                <c:pt idx="4">
                  <c:v>40919</c:v>
                </c:pt>
                <c:pt idx="5">
                  <c:v>40920</c:v>
                </c:pt>
                <c:pt idx="6">
                  <c:v>40921</c:v>
                </c:pt>
                <c:pt idx="7">
                  <c:v>40924</c:v>
                </c:pt>
                <c:pt idx="8">
                  <c:v>40925</c:v>
                </c:pt>
                <c:pt idx="9">
                  <c:v>40926</c:v>
                </c:pt>
                <c:pt idx="10">
                  <c:v>40927</c:v>
                </c:pt>
                <c:pt idx="11">
                  <c:v>40928</c:v>
                </c:pt>
                <c:pt idx="12">
                  <c:v>40931</c:v>
                </c:pt>
                <c:pt idx="13">
                  <c:v>40932</c:v>
                </c:pt>
                <c:pt idx="14">
                  <c:v>40933</c:v>
                </c:pt>
                <c:pt idx="15">
                  <c:v>40934</c:v>
                </c:pt>
                <c:pt idx="16">
                  <c:v>40935</c:v>
                </c:pt>
                <c:pt idx="17">
                  <c:v>40938</c:v>
                </c:pt>
                <c:pt idx="18">
                  <c:v>40939</c:v>
                </c:pt>
                <c:pt idx="19">
                  <c:v>40940</c:v>
                </c:pt>
                <c:pt idx="20">
                  <c:v>40941</c:v>
                </c:pt>
                <c:pt idx="21">
                  <c:v>40942</c:v>
                </c:pt>
                <c:pt idx="22">
                  <c:v>40945</c:v>
                </c:pt>
                <c:pt idx="23">
                  <c:v>40946</c:v>
                </c:pt>
                <c:pt idx="24">
                  <c:v>40947</c:v>
                </c:pt>
                <c:pt idx="25">
                  <c:v>40948</c:v>
                </c:pt>
                <c:pt idx="26">
                  <c:v>40949</c:v>
                </c:pt>
                <c:pt idx="27">
                  <c:v>40952</c:v>
                </c:pt>
                <c:pt idx="28">
                  <c:v>40953</c:v>
                </c:pt>
                <c:pt idx="29">
                  <c:v>40954</c:v>
                </c:pt>
                <c:pt idx="30">
                  <c:v>40955</c:v>
                </c:pt>
                <c:pt idx="31">
                  <c:v>40956</c:v>
                </c:pt>
                <c:pt idx="32">
                  <c:v>40959</c:v>
                </c:pt>
                <c:pt idx="33">
                  <c:v>40960</c:v>
                </c:pt>
                <c:pt idx="34">
                  <c:v>40961</c:v>
                </c:pt>
                <c:pt idx="35">
                  <c:v>40962</c:v>
                </c:pt>
                <c:pt idx="36">
                  <c:v>40963</c:v>
                </c:pt>
                <c:pt idx="37">
                  <c:v>40966</c:v>
                </c:pt>
                <c:pt idx="38">
                  <c:v>40967</c:v>
                </c:pt>
                <c:pt idx="39">
                  <c:v>40968</c:v>
                </c:pt>
                <c:pt idx="40">
                  <c:v>40969</c:v>
                </c:pt>
                <c:pt idx="41">
                  <c:v>40970</c:v>
                </c:pt>
                <c:pt idx="42">
                  <c:v>40973</c:v>
                </c:pt>
                <c:pt idx="43">
                  <c:v>40974</c:v>
                </c:pt>
                <c:pt idx="44">
                  <c:v>40976</c:v>
                </c:pt>
                <c:pt idx="45">
                  <c:v>40977</c:v>
                </c:pt>
                <c:pt idx="46">
                  <c:v>40980</c:v>
                </c:pt>
                <c:pt idx="47">
                  <c:v>40981</c:v>
                </c:pt>
                <c:pt idx="48">
                  <c:v>40982</c:v>
                </c:pt>
                <c:pt idx="49">
                  <c:v>40983</c:v>
                </c:pt>
                <c:pt idx="50">
                  <c:v>40984</c:v>
                </c:pt>
                <c:pt idx="51">
                  <c:v>40987</c:v>
                </c:pt>
                <c:pt idx="52">
                  <c:v>40988</c:v>
                </c:pt>
                <c:pt idx="53">
                  <c:v>40989</c:v>
                </c:pt>
                <c:pt idx="54">
                  <c:v>40990</c:v>
                </c:pt>
                <c:pt idx="55">
                  <c:v>40991</c:v>
                </c:pt>
                <c:pt idx="56">
                  <c:v>40994</c:v>
                </c:pt>
                <c:pt idx="57">
                  <c:v>40995</c:v>
                </c:pt>
                <c:pt idx="58">
                  <c:v>40996</c:v>
                </c:pt>
                <c:pt idx="59">
                  <c:v>40997</c:v>
                </c:pt>
                <c:pt idx="60">
                  <c:v>40998</c:v>
                </c:pt>
                <c:pt idx="61">
                  <c:v>41001</c:v>
                </c:pt>
                <c:pt idx="62">
                  <c:v>41002</c:v>
                </c:pt>
                <c:pt idx="63">
                  <c:v>41003</c:v>
                </c:pt>
                <c:pt idx="64">
                  <c:v>41004</c:v>
                </c:pt>
                <c:pt idx="65">
                  <c:v>41009</c:v>
                </c:pt>
                <c:pt idx="66">
                  <c:v>41010</c:v>
                </c:pt>
                <c:pt idx="67">
                  <c:v>41011</c:v>
                </c:pt>
                <c:pt idx="68">
                  <c:v>41016</c:v>
                </c:pt>
                <c:pt idx="69">
                  <c:v>41017</c:v>
                </c:pt>
                <c:pt idx="70">
                  <c:v>41018</c:v>
                </c:pt>
                <c:pt idx="71">
                  <c:v>41019</c:v>
                </c:pt>
                <c:pt idx="72">
                  <c:v>41022</c:v>
                </c:pt>
                <c:pt idx="73">
                  <c:v>41023</c:v>
                </c:pt>
                <c:pt idx="74">
                  <c:v>41024</c:v>
                </c:pt>
                <c:pt idx="75">
                  <c:v>41025</c:v>
                </c:pt>
                <c:pt idx="76">
                  <c:v>41026</c:v>
                </c:pt>
                <c:pt idx="77">
                  <c:v>41029</c:v>
                </c:pt>
                <c:pt idx="78">
                  <c:v>41031</c:v>
                </c:pt>
                <c:pt idx="79">
                  <c:v>41032</c:v>
                </c:pt>
                <c:pt idx="80">
                  <c:v>41033</c:v>
                </c:pt>
                <c:pt idx="81">
                  <c:v>41037</c:v>
                </c:pt>
                <c:pt idx="82">
                  <c:v>41038</c:v>
                </c:pt>
                <c:pt idx="83">
                  <c:v>41039</c:v>
                </c:pt>
                <c:pt idx="84">
                  <c:v>41040</c:v>
                </c:pt>
                <c:pt idx="85">
                  <c:v>41043</c:v>
                </c:pt>
                <c:pt idx="86">
                  <c:v>41044</c:v>
                </c:pt>
                <c:pt idx="87">
                  <c:v>41045</c:v>
                </c:pt>
                <c:pt idx="88">
                  <c:v>41046</c:v>
                </c:pt>
                <c:pt idx="89">
                  <c:v>41047</c:v>
                </c:pt>
                <c:pt idx="90">
                  <c:v>41050</c:v>
                </c:pt>
                <c:pt idx="91">
                  <c:v>41051</c:v>
                </c:pt>
                <c:pt idx="92">
                  <c:v>41052</c:v>
                </c:pt>
                <c:pt idx="93">
                  <c:v>41053</c:v>
                </c:pt>
                <c:pt idx="94">
                  <c:v>41054</c:v>
                </c:pt>
                <c:pt idx="95">
                  <c:v>41057</c:v>
                </c:pt>
                <c:pt idx="96">
                  <c:v>41058</c:v>
                </c:pt>
                <c:pt idx="97">
                  <c:v>41059</c:v>
                </c:pt>
                <c:pt idx="98">
                  <c:v>41060</c:v>
                </c:pt>
                <c:pt idx="99">
                  <c:v>41061</c:v>
                </c:pt>
                <c:pt idx="100">
                  <c:v>41065</c:v>
                </c:pt>
                <c:pt idx="101">
                  <c:v>41066</c:v>
                </c:pt>
                <c:pt idx="102">
                  <c:v>41067</c:v>
                </c:pt>
                <c:pt idx="103">
                  <c:v>41068</c:v>
                </c:pt>
                <c:pt idx="104">
                  <c:v>41071</c:v>
                </c:pt>
                <c:pt idx="105">
                  <c:v>41072</c:v>
                </c:pt>
                <c:pt idx="106">
                  <c:v>41073</c:v>
                </c:pt>
                <c:pt idx="107">
                  <c:v>41074</c:v>
                </c:pt>
                <c:pt idx="108">
                  <c:v>41075</c:v>
                </c:pt>
                <c:pt idx="109">
                  <c:v>41078</c:v>
                </c:pt>
                <c:pt idx="110">
                  <c:v>41079</c:v>
                </c:pt>
                <c:pt idx="111">
                  <c:v>41080</c:v>
                </c:pt>
                <c:pt idx="112">
                  <c:v>41081</c:v>
                </c:pt>
                <c:pt idx="113">
                  <c:v>41082</c:v>
                </c:pt>
                <c:pt idx="114">
                  <c:v>41085</c:v>
                </c:pt>
                <c:pt idx="115">
                  <c:v>41086</c:v>
                </c:pt>
                <c:pt idx="116">
                  <c:v>41087</c:v>
                </c:pt>
                <c:pt idx="117">
                  <c:v>41088</c:v>
                </c:pt>
                <c:pt idx="118">
                  <c:v>41089</c:v>
                </c:pt>
                <c:pt idx="119">
                  <c:v>41092</c:v>
                </c:pt>
                <c:pt idx="120">
                  <c:v>41093</c:v>
                </c:pt>
                <c:pt idx="121">
                  <c:v>41094</c:v>
                </c:pt>
                <c:pt idx="122">
                  <c:v>41095</c:v>
                </c:pt>
                <c:pt idx="123">
                  <c:v>41096</c:v>
                </c:pt>
                <c:pt idx="124">
                  <c:v>41099</c:v>
                </c:pt>
                <c:pt idx="125">
                  <c:v>41100</c:v>
                </c:pt>
                <c:pt idx="126">
                  <c:v>41101</c:v>
                </c:pt>
                <c:pt idx="127">
                  <c:v>41102</c:v>
                </c:pt>
                <c:pt idx="128">
                  <c:v>41103</c:v>
                </c:pt>
                <c:pt idx="129">
                  <c:v>41106</c:v>
                </c:pt>
                <c:pt idx="130">
                  <c:v>41107</c:v>
                </c:pt>
                <c:pt idx="131">
                  <c:v>41108</c:v>
                </c:pt>
                <c:pt idx="132">
                  <c:v>41109</c:v>
                </c:pt>
                <c:pt idx="133">
                  <c:v>41110</c:v>
                </c:pt>
                <c:pt idx="134">
                  <c:v>41113</c:v>
                </c:pt>
                <c:pt idx="135">
                  <c:v>41114</c:v>
                </c:pt>
                <c:pt idx="136">
                  <c:v>41115</c:v>
                </c:pt>
                <c:pt idx="137">
                  <c:v>41116</c:v>
                </c:pt>
                <c:pt idx="138">
                  <c:v>41117</c:v>
                </c:pt>
                <c:pt idx="139">
                  <c:v>41120</c:v>
                </c:pt>
                <c:pt idx="140">
                  <c:v>41121</c:v>
                </c:pt>
                <c:pt idx="141">
                  <c:v>41122</c:v>
                </c:pt>
                <c:pt idx="142">
                  <c:v>41124</c:v>
                </c:pt>
                <c:pt idx="143">
                  <c:v>41127</c:v>
                </c:pt>
                <c:pt idx="144">
                  <c:v>41128</c:v>
                </c:pt>
                <c:pt idx="145">
                  <c:v>41129</c:v>
                </c:pt>
                <c:pt idx="146">
                  <c:v>41130</c:v>
                </c:pt>
                <c:pt idx="147">
                  <c:v>41131</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pt idx="181">
                  <c:v>41180</c:v>
                </c:pt>
                <c:pt idx="182">
                  <c:v>41183</c:v>
                </c:pt>
                <c:pt idx="183">
                  <c:v>41184</c:v>
                </c:pt>
                <c:pt idx="184">
                  <c:v>41185</c:v>
                </c:pt>
                <c:pt idx="185">
                  <c:v>41186</c:v>
                </c:pt>
                <c:pt idx="186">
                  <c:v>41187</c:v>
                </c:pt>
                <c:pt idx="187">
                  <c:v>41190</c:v>
                </c:pt>
                <c:pt idx="188">
                  <c:v>41191</c:v>
                </c:pt>
                <c:pt idx="189">
                  <c:v>41192</c:v>
                </c:pt>
                <c:pt idx="190">
                  <c:v>41193</c:v>
                </c:pt>
                <c:pt idx="191">
                  <c:v>41194</c:v>
                </c:pt>
                <c:pt idx="192">
                  <c:v>41197</c:v>
                </c:pt>
                <c:pt idx="193">
                  <c:v>41198</c:v>
                </c:pt>
                <c:pt idx="194">
                  <c:v>41199</c:v>
                </c:pt>
                <c:pt idx="195">
                  <c:v>41200</c:v>
                </c:pt>
                <c:pt idx="196">
                  <c:v>41201</c:v>
                </c:pt>
                <c:pt idx="197">
                  <c:v>41204</c:v>
                </c:pt>
                <c:pt idx="198">
                  <c:v>41206</c:v>
                </c:pt>
                <c:pt idx="199">
                  <c:v>41207</c:v>
                </c:pt>
                <c:pt idx="200">
                  <c:v>41208</c:v>
                </c:pt>
                <c:pt idx="201">
                  <c:v>41211</c:v>
                </c:pt>
                <c:pt idx="202">
                  <c:v>41212</c:v>
                </c:pt>
                <c:pt idx="203">
                  <c:v>41213</c:v>
                </c:pt>
                <c:pt idx="204">
                  <c:v>41214</c:v>
                </c:pt>
                <c:pt idx="205">
                  <c:v>41215</c:v>
                </c:pt>
                <c:pt idx="206">
                  <c:v>41218</c:v>
                </c:pt>
                <c:pt idx="207">
                  <c:v>41219</c:v>
                </c:pt>
                <c:pt idx="208">
                  <c:v>41220</c:v>
                </c:pt>
                <c:pt idx="209">
                  <c:v>41221</c:v>
                </c:pt>
                <c:pt idx="210">
                  <c:v>41222</c:v>
                </c:pt>
                <c:pt idx="211">
                  <c:v>41225</c:v>
                </c:pt>
                <c:pt idx="212">
                  <c:v>41226</c:v>
                </c:pt>
                <c:pt idx="213">
                  <c:v>41227</c:v>
                </c:pt>
                <c:pt idx="214">
                  <c:v>41228</c:v>
                </c:pt>
                <c:pt idx="215">
                  <c:v>41229</c:v>
                </c:pt>
                <c:pt idx="216">
                  <c:v>41232</c:v>
                </c:pt>
                <c:pt idx="217">
                  <c:v>41233</c:v>
                </c:pt>
                <c:pt idx="218">
                  <c:v>41234</c:v>
                </c:pt>
                <c:pt idx="219">
                  <c:v>41235</c:v>
                </c:pt>
                <c:pt idx="220">
                  <c:v>41236</c:v>
                </c:pt>
                <c:pt idx="221">
                  <c:v>41239</c:v>
                </c:pt>
                <c:pt idx="222">
                  <c:v>41240</c:v>
                </c:pt>
                <c:pt idx="223">
                  <c:v>41241</c:v>
                </c:pt>
                <c:pt idx="224">
                  <c:v>41242</c:v>
                </c:pt>
                <c:pt idx="225">
                  <c:v>41243</c:v>
                </c:pt>
                <c:pt idx="226">
                  <c:v>41246</c:v>
                </c:pt>
                <c:pt idx="227">
                  <c:v>41247</c:v>
                </c:pt>
                <c:pt idx="228">
                  <c:v>41249</c:v>
                </c:pt>
                <c:pt idx="229">
                  <c:v>41250</c:v>
                </c:pt>
                <c:pt idx="230">
                  <c:v>41254</c:v>
                </c:pt>
                <c:pt idx="231">
                  <c:v>41255</c:v>
                </c:pt>
                <c:pt idx="232">
                  <c:v>41256</c:v>
                </c:pt>
                <c:pt idx="233">
                  <c:v>41257</c:v>
                </c:pt>
                <c:pt idx="234">
                  <c:v>41260</c:v>
                </c:pt>
                <c:pt idx="235">
                  <c:v>41261</c:v>
                </c:pt>
                <c:pt idx="236">
                  <c:v>41262</c:v>
                </c:pt>
                <c:pt idx="237">
                  <c:v>41263</c:v>
                </c:pt>
                <c:pt idx="238">
                  <c:v>41264</c:v>
                </c:pt>
                <c:pt idx="239">
                  <c:v>41267</c:v>
                </c:pt>
                <c:pt idx="240">
                  <c:v>41268</c:v>
                </c:pt>
                <c:pt idx="241">
                  <c:v>41269</c:v>
                </c:pt>
                <c:pt idx="242">
                  <c:v>41270</c:v>
                </c:pt>
                <c:pt idx="243">
                  <c:v>41271</c:v>
                </c:pt>
                <c:pt idx="244">
                  <c:v>41276</c:v>
                </c:pt>
                <c:pt idx="245">
                  <c:v>41277</c:v>
                </c:pt>
                <c:pt idx="246">
                  <c:v>41278</c:v>
                </c:pt>
                <c:pt idx="247">
                  <c:v>41281</c:v>
                </c:pt>
                <c:pt idx="248">
                  <c:v>41282</c:v>
                </c:pt>
                <c:pt idx="249">
                  <c:v>41283</c:v>
                </c:pt>
                <c:pt idx="250">
                  <c:v>41284</c:v>
                </c:pt>
                <c:pt idx="251">
                  <c:v>41285</c:v>
                </c:pt>
                <c:pt idx="252">
                  <c:v>41288</c:v>
                </c:pt>
                <c:pt idx="253">
                  <c:v>41289</c:v>
                </c:pt>
                <c:pt idx="254">
                  <c:v>41290</c:v>
                </c:pt>
                <c:pt idx="255">
                  <c:v>41291</c:v>
                </c:pt>
                <c:pt idx="256">
                  <c:v>41292</c:v>
                </c:pt>
                <c:pt idx="257">
                  <c:v>41295</c:v>
                </c:pt>
                <c:pt idx="258">
                  <c:v>41296</c:v>
                </c:pt>
                <c:pt idx="259">
                  <c:v>41297</c:v>
                </c:pt>
                <c:pt idx="260">
                  <c:v>41298</c:v>
                </c:pt>
                <c:pt idx="261">
                  <c:v>41299</c:v>
                </c:pt>
                <c:pt idx="262">
                  <c:v>41302</c:v>
                </c:pt>
                <c:pt idx="263">
                  <c:v>41303</c:v>
                </c:pt>
                <c:pt idx="264">
                  <c:v>41304</c:v>
                </c:pt>
                <c:pt idx="265">
                  <c:v>41305</c:v>
                </c:pt>
                <c:pt idx="266">
                  <c:v>41306</c:v>
                </c:pt>
                <c:pt idx="267">
                  <c:v>41309</c:v>
                </c:pt>
                <c:pt idx="268">
                  <c:v>41310</c:v>
                </c:pt>
                <c:pt idx="269">
                  <c:v>41311</c:v>
                </c:pt>
                <c:pt idx="270">
                  <c:v>41312</c:v>
                </c:pt>
                <c:pt idx="271">
                  <c:v>41313</c:v>
                </c:pt>
                <c:pt idx="272">
                  <c:v>41316</c:v>
                </c:pt>
                <c:pt idx="273">
                  <c:v>41317</c:v>
                </c:pt>
                <c:pt idx="274">
                  <c:v>41318</c:v>
                </c:pt>
                <c:pt idx="275">
                  <c:v>41319</c:v>
                </c:pt>
                <c:pt idx="276">
                  <c:v>41320</c:v>
                </c:pt>
                <c:pt idx="277">
                  <c:v>41323</c:v>
                </c:pt>
                <c:pt idx="278">
                  <c:v>41324</c:v>
                </c:pt>
                <c:pt idx="279">
                  <c:v>41325</c:v>
                </c:pt>
                <c:pt idx="280">
                  <c:v>41326</c:v>
                </c:pt>
                <c:pt idx="281">
                  <c:v>41327</c:v>
                </c:pt>
                <c:pt idx="282">
                  <c:v>41331</c:v>
                </c:pt>
                <c:pt idx="283">
                  <c:v>41332</c:v>
                </c:pt>
                <c:pt idx="284">
                  <c:v>41333</c:v>
                </c:pt>
                <c:pt idx="285">
                  <c:v>41334</c:v>
                </c:pt>
                <c:pt idx="286">
                  <c:v>41337</c:v>
                </c:pt>
                <c:pt idx="287">
                  <c:v>41338</c:v>
                </c:pt>
                <c:pt idx="288">
                  <c:v>41339</c:v>
                </c:pt>
                <c:pt idx="289">
                  <c:v>41340</c:v>
                </c:pt>
                <c:pt idx="290">
                  <c:v>41341</c:v>
                </c:pt>
                <c:pt idx="291">
                  <c:v>41344</c:v>
                </c:pt>
                <c:pt idx="292">
                  <c:v>41345</c:v>
                </c:pt>
                <c:pt idx="293">
                  <c:v>41346</c:v>
                </c:pt>
                <c:pt idx="294">
                  <c:v>41347</c:v>
                </c:pt>
                <c:pt idx="295">
                  <c:v>41348</c:v>
                </c:pt>
                <c:pt idx="296">
                  <c:v>41351</c:v>
                </c:pt>
                <c:pt idx="297">
                  <c:v>41352</c:v>
                </c:pt>
                <c:pt idx="298">
                  <c:v>41353</c:v>
                </c:pt>
                <c:pt idx="299">
                  <c:v>41354</c:v>
                </c:pt>
                <c:pt idx="300">
                  <c:v>41355</c:v>
                </c:pt>
                <c:pt idx="301">
                  <c:v>41358</c:v>
                </c:pt>
                <c:pt idx="302">
                  <c:v>41359</c:v>
                </c:pt>
                <c:pt idx="303">
                  <c:v>41360</c:v>
                </c:pt>
                <c:pt idx="304">
                  <c:v>41361</c:v>
                </c:pt>
                <c:pt idx="305">
                  <c:v>41362</c:v>
                </c:pt>
                <c:pt idx="306">
                  <c:v>41365</c:v>
                </c:pt>
                <c:pt idx="307">
                  <c:v>41366</c:v>
                </c:pt>
                <c:pt idx="308">
                  <c:v>41367</c:v>
                </c:pt>
                <c:pt idx="309">
                  <c:v>41368</c:v>
                </c:pt>
                <c:pt idx="310">
                  <c:v>41369</c:v>
                </c:pt>
                <c:pt idx="311">
                  <c:v>41373</c:v>
                </c:pt>
                <c:pt idx="312">
                  <c:v>41374</c:v>
                </c:pt>
                <c:pt idx="313">
                  <c:v>41375</c:v>
                </c:pt>
                <c:pt idx="314">
                  <c:v>41376</c:v>
                </c:pt>
                <c:pt idx="315">
                  <c:v>41381</c:v>
                </c:pt>
                <c:pt idx="316">
                  <c:v>41382</c:v>
                </c:pt>
                <c:pt idx="317">
                  <c:v>41383</c:v>
                </c:pt>
                <c:pt idx="318">
                  <c:v>41386</c:v>
                </c:pt>
                <c:pt idx="319">
                  <c:v>41387</c:v>
                </c:pt>
                <c:pt idx="320">
                  <c:v>41388</c:v>
                </c:pt>
                <c:pt idx="321">
                  <c:v>41389</c:v>
                </c:pt>
                <c:pt idx="322">
                  <c:v>41390</c:v>
                </c:pt>
                <c:pt idx="323">
                  <c:v>41393</c:v>
                </c:pt>
                <c:pt idx="324">
                  <c:v>41394</c:v>
                </c:pt>
                <c:pt idx="325">
                  <c:v>41396</c:v>
                </c:pt>
                <c:pt idx="326">
                  <c:v>41397</c:v>
                </c:pt>
                <c:pt idx="327">
                  <c:v>41401</c:v>
                </c:pt>
                <c:pt idx="328">
                  <c:v>41402</c:v>
                </c:pt>
                <c:pt idx="329">
                  <c:v>41403</c:v>
                </c:pt>
                <c:pt idx="330">
                  <c:v>41404</c:v>
                </c:pt>
                <c:pt idx="331">
                  <c:v>41407</c:v>
                </c:pt>
                <c:pt idx="332">
                  <c:v>41408</c:v>
                </c:pt>
                <c:pt idx="333">
                  <c:v>41409</c:v>
                </c:pt>
                <c:pt idx="334">
                  <c:v>41410</c:v>
                </c:pt>
                <c:pt idx="335">
                  <c:v>41411</c:v>
                </c:pt>
                <c:pt idx="336">
                  <c:v>41414</c:v>
                </c:pt>
                <c:pt idx="337">
                  <c:v>41415</c:v>
                </c:pt>
                <c:pt idx="338">
                  <c:v>41416</c:v>
                </c:pt>
                <c:pt idx="339">
                  <c:v>41417</c:v>
                </c:pt>
                <c:pt idx="340">
                  <c:v>41421</c:v>
                </c:pt>
                <c:pt idx="341">
                  <c:v>41422</c:v>
                </c:pt>
                <c:pt idx="342">
                  <c:v>41423</c:v>
                </c:pt>
                <c:pt idx="343">
                  <c:v>41424</c:v>
                </c:pt>
                <c:pt idx="344">
                  <c:v>41425</c:v>
                </c:pt>
                <c:pt idx="345">
                  <c:v>41428</c:v>
                </c:pt>
                <c:pt idx="346">
                  <c:v>41429</c:v>
                </c:pt>
                <c:pt idx="347">
                  <c:v>41430</c:v>
                </c:pt>
                <c:pt idx="348">
                  <c:v>41431</c:v>
                </c:pt>
                <c:pt idx="349">
                  <c:v>41432</c:v>
                </c:pt>
                <c:pt idx="350">
                  <c:v>41435</c:v>
                </c:pt>
                <c:pt idx="351">
                  <c:v>41436</c:v>
                </c:pt>
                <c:pt idx="352">
                  <c:v>41437</c:v>
                </c:pt>
                <c:pt idx="353">
                  <c:v>41438</c:v>
                </c:pt>
                <c:pt idx="354">
                  <c:v>41439</c:v>
                </c:pt>
                <c:pt idx="355">
                  <c:v>41442</c:v>
                </c:pt>
                <c:pt idx="356">
                  <c:v>41443</c:v>
                </c:pt>
                <c:pt idx="357">
                  <c:v>41444</c:v>
                </c:pt>
                <c:pt idx="358">
                  <c:v>41445</c:v>
                </c:pt>
                <c:pt idx="359">
                  <c:v>41446</c:v>
                </c:pt>
                <c:pt idx="360">
                  <c:v>41449</c:v>
                </c:pt>
                <c:pt idx="361">
                  <c:v>41450</c:v>
                </c:pt>
                <c:pt idx="362">
                  <c:v>41451</c:v>
                </c:pt>
                <c:pt idx="363">
                  <c:v>41452</c:v>
                </c:pt>
                <c:pt idx="364">
                  <c:v>41453</c:v>
                </c:pt>
                <c:pt idx="365">
                  <c:v>41457</c:v>
                </c:pt>
                <c:pt idx="366">
                  <c:v>41458</c:v>
                </c:pt>
                <c:pt idx="367">
                  <c:v>41459</c:v>
                </c:pt>
                <c:pt idx="368">
                  <c:v>41460</c:v>
                </c:pt>
                <c:pt idx="369">
                  <c:v>41463</c:v>
                </c:pt>
                <c:pt idx="370">
                  <c:v>41464</c:v>
                </c:pt>
                <c:pt idx="371">
                  <c:v>41465</c:v>
                </c:pt>
                <c:pt idx="372">
                  <c:v>41466</c:v>
                </c:pt>
                <c:pt idx="373">
                  <c:v>41467</c:v>
                </c:pt>
                <c:pt idx="374">
                  <c:v>41470</c:v>
                </c:pt>
                <c:pt idx="375">
                  <c:v>41471</c:v>
                </c:pt>
                <c:pt idx="376">
                  <c:v>41472</c:v>
                </c:pt>
                <c:pt idx="377">
                  <c:v>41473</c:v>
                </c:pt>
                <c:pt idx="378">
                  <c:v>41474</c:v>
                </c:pt>
                <c:pt idx="379">
                  <c:v>41478</c:v>
                </c:pt>
                <c:pt idx="380">
                  <c:v>41479</c:v>
                </c:pt>
                <c:pt idx="381">
                  <c:v>41480</c:v>
                </c:pt>
                <c:pt idx="382">
                  <c:v>41481</c:v>
                </c:pt>
                <c:pt idx="383">
                  <c:v>41484</c:v>
                </c:pt>
                <c:pt idx="384">
                  <c:v>41485</c:v>
                </c:pt>
                <c:pt idx="385">
                  <c:v>41486</c:v>
                </c:pt>
                <c:pt idx="386">
                  <c:v>41487</c:v>
                </c:pt>
                <c:pt idx="387">
                  <c:v>41488</c:v>
                </c:pt>
                <c:pt idx="388">
                  <c:v>41491</c:v>
                </c:pt>
                <c:pt idx="389">
                  <c:v>41492</c:v>
                </c:pt>
                <c:pt idx="390">
                  <c:v>41493</c:v>
                </c:pt>
                <c:pt idx="391">
                  <c:v>41494</c:v>
                </c:pt>
                <c:pt idx="392">
                  <c:v>41495</c:v>
                </c:pt>
                <c:pt idx="393">
                  <c:v>41499</c:v>
                </c:pt>
                <c:pt idx="394">
                  <c:v>41500</c:v>
                </c:pt>
                <c:pt idx="395">
                  <c:v>41501</c:v>
                </c:pt>
                <c:pt idx="396">
                  <c:v>41502</c:v>
                </c:pt>
                <c:pt idx="397">
                  <c:v>41505</c:v>
                </c:pt>
                <c:pt idx="398">
                  <c:v>41506</c:v>
                </c:pt>
                <c:pt idx="399">
                  <c:v>41507</c:v>
                </c:pt>
                <c:pt idx="400">
                  <c:v>41508</c:v>
                </c:pt>
                <c:pt idx="401">
                  <c:v>41509</c:v>
                </c:pt>
                <c:pt idx="402">
                  <c:v>41512</c:v>
                </c:pt>
                <c:pt idx="403">
                  <c:v>41513</c:v>
                </c:pt>
                <c:pt idx="404">
                  <c:v>41514</c:v>
                </c:pt>
                <c:pt idx="405">
                  <c:v>41515</c:v>
                </c:pt>
                <c:pt idx="406">
                  <c:v>41516</c:v>
                </c:pt>
                <c:pt idx="407">
                  <c:v>41519</c:v>
                </c:pt>
                <c:pt idx="408">
                  <c:v>41520</c:v>
                </c:pt>
                <c:pt idx="409">
                  <c:v>41521</c:v>
                </c:pt>
                <c:pt idx="410">
                  <c:v>41522</c:v>
                </c:pt>
                <c:pt idx="411">
                  <c:v>41523</c:v>
                </c:pt>
                <c:pt idx="412">
                  <c:v>41526</c:v>
                </c:pt>
                <c:pt idx="413">
                  <c:v>41527</c:v>
                </c:pt>
                <c:pt idx="414">
                  <c:v>41528</c:v>
                </c:pt>
                <c:pt idx="415">
                  <c:v>41529</c:v>
                </c:pt>
                <c:pt idx="416">
                  <c:v>41530</c:v>
                </c:pt>
                <c:pt idx="417">
                  <c:v>41533</c:v>
                </c:pt>
                <c:pt idx="418">
                  <c:v>41534</c:v>
                </c:pt>
                <c:pt idx="419">
                  <c:v>41535</c:v>
                </c:pt>
                <c:pt idx="420">
                  <c:v>41536</c:v>
                </c:pt>
                <c:pt idx="421">
                  <c:v>41537</c:v>
                </c:pt>
                <c:pt idx="422">
                  <c:v>41540</c:v>
                </c:pt>
                <c:pt idx="423">
                  <c:v>41541</c:v>
                </c:pt>
                <c:pt idx="424">
                  <c:v>41542</c:v>
                </c:pt>
                <c:pt idx="425">
                  <c:v>41543</c:v>
                </c:pt>
                <c:pt idx="426">
                  <c:v>41544</c:v>
                </c:pt>
                <c:pt idx="427">
                  <c:v>41547</c:v>
                </c:pt>
                <c:pt idx="428">
                  <c:v>41548</c:v>
                </c:pt>
                <c:pt idx="429">
                  <c:v>41549</c:v>
                </c:pt>
                <c:pt idx="430">
                  <c:v>41550</c:v>
                </c:pt>
                <c:pt idx="431">
                  <c:v>41551</c:v>
                </c:pt>
                <c:pt idx="432">
                  <c:v>41554</c:v>
                </c:pt>
                <c:pt idx="433">
                  <c:v>41555</c:v>
                </c:pt>
                <c:pt idx="434">
                  <c:v>41556</c:v>
                </c:pt>
                <c:pt idx="435">
                  <c:v>41557</c:v>
                </c:pt>
                <c:pt idx="436">
                  <c:v>41558</c:v>
                </c:pt>
                <c:pt idx="437">
                  <c:v>41561</c:v>
                </c:pt>
                <c:pt idx="438">
                  <c:v>41562</c:v>
                </c:pt>
                <c:pt idx="439">
                  <c:v>41563</c:v>
                </c:pt>
                <c:pt idx="440">
                  <c:v>41564</c:v>
                </c:pt>
                <c:pt idx="441">
                  <c:v>41565</c:v>
                </c:pt>
                <c:pt idx="442">
                  <c:v>41568</c:v>
                </c:pt>
                <c:pt idx="443">
                  <c:v>41569</c:v>
                </c:pt>
                <c:pt idx="444">
                  <c:v>41571</c:v>
                </c:pt>
                <c:pt idx="445">
                  <c:v>41572</c:v>
                </c:pt>
                <c:pt idx="446">
                  <c:v>41575</c:v>
                </c:pt>
                <c:pt idx="447">
                  <c:v>41576</c:v>
                </c:pt>
                <c:pt idx="448">
                  <c:v>41577</c:v>
                </c:pt>
                <c:pt idx="449">
                  <c:v>41578</c:v>
                </c:pt>
                <c:pt idx="450">
                  <c:v>41579</c:v>
                </c:pt>
                <c:pt idx="451">
                  <c:v>41582</c:v>
                </c:pt>
                <c:pt idx="452">
                  <c:v>41583</c:v>
                </c:pt>
                <c:pt idx="453">
                  <c:v>41584</c:v>
                </c:pt>
                <c:pt idx="454">
                  <c:v>41585</c:v>
                </c:pt>
                <c:pt idx="455">
                  <c:v>41586</c:v>
                </c:pt>
                <c:pt idx="456">
                  <c:v>41589</c:v>
                </c:pt>
                <c:pt idx="457">
                  <c:v>41590</c:v>
                </c:pt>
                <c:pt idx="458">
                  <c:v>41591</c:v>
                </c:pt>
                <c:pt idx="459">
                  <c:v>41592</c:v>
                </c:pt>
                <c:pt idx="460">
                  <c:v>41593</c:v>
                </c:pt>
                <c:pt idx="461">
                  <c:v>41596</c:v>
                </c:pt>
                <c:pt idx="462">
                  <c:v>41597</c:v>
                </c:pt>
                <c:pt idx="463">
                  <c:v>41598</c:v>
                </c:pt>
                <c:pt idx="464">
                  <c:v>41599</c:v>
                </c:pt>
                <c:pt idx="465">
                  <c:v>41600</c:v>
                </c:pt>
                <c:pt idx="466">
                  <c:v>41603</c:v>
                </c:pt>
                <c:pt idx="467">
                  <c:v>41604</c:v>
                </c:pt>
                <c:pt idx="468">
                  <c:v>41605</c:v>
                </c:pt>
                <c:pt idx="469">
                  <c:v>41606</c:v>
                </c:pt>
                <c:pt idx="470">
                  <c:v>41607</c:v>
                </c:pt>
                <c:pt idx="471">
                  <c:v>41610</c:v>
                </c:pt>
                <c:pt idx="472">
                  <c:v>41611</c:v>
                </c:pt>
                <c:pt idx="473">
                  <c:v>41612</c:v>
                </c:pt>
                <c:pt idx="474">
                  <c:v>41614</c:v>
                </c:pt>
                <c:pt idx="475">
                  <c:v>41617</c:v>
                </c:pt>
                <c:pt idx="476">
                  <c:v>41619</c:v>
                </c:pt>
                <c:pt idx="477">
                  <c:v>41620</c:v>
                </c:pt>
                <c:pt idx="478">
                  <c:v>41621</c:v>
                </c:pt>
                <c:pt idx="479">
                  <c:v>41624</c:v>
                </c:pt>
                <c:pt idx="480">
                  <c:v>41625</c:v>
                </c:pt>
                <c:pt idx="481">
                  <c:v>41626</c:v>
                </c:pt>
                <c:pt idx="482">
                  <c:v>41627</c:v>
                </c:pt>
                <c:pt idx="483">
                  <c:v>41628</c:v>
                </c:pt>
                <c:pt idx="484">
                  <c:v>41631</c:v>
                </c:pt>
                <c:pt idx="485">
                  <c:v>41632</c:v>
                </c:pt>
                <c:pt idx="486">
                  <c:v>41633</c:v>
                </c:pt>
                <c:pt idx="487">
                  <c:v>41634</c:v>
                </c:pt>
                <c:pt idx="488">
                  <c:v>41635</c:v>
                </c:pt>
                <c:pt idx="489">
                  <c:v>41641</c:v>
                </c:pt>
                <c:pt idx="490">
                  <c:v>41642</c:v>
                </c:pt>
                <c:pt idx="491">
                  <c:v>41645</c:v>
                </c:pt>
                <c:pt idx="492">
                  <c:v>41646</c:v>
                </c:pt>
                <c:pt idx="493">
                  <c:v>41647</c:v>
                </c:pt>
                <c:pt idx="494">
                  <c:v>41648</c:v>
                </c:pt>
                <c:pt idx="495">
                  <c:v>41649</c:v>
                </c:pt>
                <c:pt idx="496">
                  <c:v>41652</c:v>
                </c:pt>
                <c:pt idx="497">
                  <c:v>41653</c:v>
                </c:pt>
                <c:pt idx="498">
                  <c:v>41654</c:v>
                </c:pt>
                <c:pt idx="499">
                  <c:v>41655</c:v>
                </c:pt>
                <c:pt idx="500">
                  <c:v>41656</c:v>
                </c:pt>
                <c:pt idx="501">
                  <c:v>41659</c:v>
                </c:pt>
                <c:pt idx="502">
                  <c:v>41660</c:v>
                </c:pt>
                <c:pt idx="503">
                  <c:v>41661</c:v>
                </c:pt>
                <c:pt idx="504">
                  <c:v>41662</c:v>
                </c:pt>
                <c:pt idx="505">
                  <c:v>41663</c:v>
                </c:pt>
                <c:pt idx="506">
                  <c:v>41666</c:v>
                </c:pt>
                <c:pt idx="507">
                  <c:v>41667</c:v>
                </c:pt>
                <c:pt idx="508">
                  <c:v>41668</c:v>
                </c:pt>
                <c:pt idx="509">
                  <c:v>41669</c:v>
                </c:pt>
                <c:pt idx="510">
                  <c:v>41670</c:v>
                </c:pt>
                <c:pt idx="511">
                  <c:v>41673</c:v>
                </c:pt>
                <c:pt idx="512">
                  <c:v>41674</c:v>
                </c:pt>
                <c:pt idx="513">
                  <c:v>41675</c:v>
                </c:pt>
                <c:pt idx="514">
                  <c:v>41676</c:v>
                </c:pt>
                <c:pt idx="515">
                  <c:v>41677</c:v>
                </c:pt>
                <c:pt idx="516">
                  <c:v>41680</c:v>
                </c:pt>
                <c:pt idx="517">
                  <c:v>41681</c:v>
                </c:pt>
                <c:pt idx="518">
                  <c:v>41682</c:v>
                </c:pt>
                <c:pt idx="519">
                  <c:v>41683</c:v>
                </c:pt>
                <c:pt idx="520">
                  <c:v>41687</c:v>
                </c:pt>
                <c:pt idx="521">
                  <c:v>41688</c:v>
                </c:pt>
                <c:pt idx="522">
                  <c:v>41689</c:v>
                </c:pt>
                <c:pt idx="523">
                  <c:v>41690</c:v>
                </c:pt>
                <c:pt idx="524">
                  <c:v>41691</c:v>
                </c:pt>
                <c:pt idx="525">
                  <c:v>41694</c:v>
                </c:pt>
                <c:pt idx="526">
                  <c:v>41695</c:v>
                </c:pt>
                <c:pt idx="527">
                  <c:v>41696</c:v>
                </c:pt>
                <c:pt idx="528">
                  <c:v>41697</c:v>
                </c:pt>
                <c:pt idx="529">
                  <c:v>41698</c:v>
                </c:pt>
                <c:pt idx="530">
                  <c:v>41701</c:v>
                </c:pt>
                <c:pt idx="531">
                  <c:v>41702</c:v>
                </c:pt>
                <c:pt idx="532">
                  <c:v>41703</c:v>
                </c:pt>
                <c:pt idx="533">
                  <c:v>41704</c:v>
                </c:pt>
                <c:pt idx="534">
                  <c:v>41705</c:v>
                </c:pt>
                <c:pt idx="535">
                  <c:v>41708</c:v>
                </c:pt>
                <c:pt idx="536">
                  <c:v>41709</c:v>
                </c:pt>
                <c:pt idx="537">
                  <c:v>41710</c:v>
                </c:pt>
                <c:pt idx="538">
                  <c:v>41711</c:v>
                </c:pt>
                <c:pt idx="539">
                  <c:v>41712</c:v>
                </c:pt>
                <c:pt idx="540">
                  <c:v>41715</c:v>
                </c:pt>
                <c:pt idx="541">
                  <c:v>41716</c:v>
                </c:pt>
                <c:pt idx="542">
                  <c:v>41717</c:v>
                </c:pt>
                <c:pt idx="543">
                  <c:v>41718</c:v>
                </c:pt>
                <c:pt idx="544">
                  <c:v>41719</c:v>
                </c:pt>
                <c:pt idx="545">
                  <c:v>41722</c:v>
                </c:pt>
                <c:pt idx="546">
                  <c:v>41723</c:v>
                </c:pt>
                <c:pt idx="547">
                  <c:v>41724</c:v>
                </c:pt>
                <c:pt idx="548">
                  <c:v>41725</c:v>
                </c:pt>
                <c:pt idx="549">
                  <c:v>41726</c:v>
                </c:pt>
                <c:pt idx="550">
                  <c:v>41729</c:v>
                </c:pt>
                <c:pt idx="551">
                  <c:v>41730</c:v>
                </c:pt>
                <c:pt idx="552">
                  <c:v>41731</c:v>
                </c:pt>
                <c:pt idx="553">
                  <c:v>41732</c:v>
                </c:pt>
                <c:pt idx="554">
                  <c:v>41733</c:v>
                </c:pt>
                <c:pt idx="555">
                  <c:v>41737</c:v>
                </c:pt>
                <c:pt idx="556">
                  <c:v>41738</c:v>
                </c:pt>
                <c:pt idx="557">
                  <c:v>41739</c:v>
                </c:pt>
                <c:pt idx="558">
                  <c:v>41740</c:v>
                </c:pt>
                <c:pt idx="559">
                  <c:v>41745</c:v>
                </c:pt>
                <c:pt idx="560">
                  <c:v>41746</c:v>
                </c:pt>
                <c:pt idx="561">
                  <c:v>41747</c:v>
                </c:pt>
                <c:pt idx="562">
                  <c:v>41750</c:v>
                </c:pt>
                <c:pt idx="563">
                  <c:v>41751</c:v>
                </c:pt>
                <c:pt idx="564">
                  <c:v>41752</c:v>
                </c:pt>
                <c:pt idx="565">
                  <c:v>41753</c:v>
                </c:pt>
                <c:pt idx="566">
                  <c:v>41754</c:v>
                </c:pt>
                <c:pt idx="567">
                  <c:v>41757</c:v>
                </c:pt>
                <c:pt idx="568">
                  <c:v>41758</c:v>
                </c:pt>
                <c:pt idx="569">
                  <c:v>41759</c:v>
                </c:pt>
                <c:pt idx="570">
                  <c:v>41761</c:v>
                </c:pt>
                <c:pt idx="571">
                  <c:v>41765</c:v>
                </c:pt>
                <c:pt idx="572">
                  <c:v>41766</c:v>
                </c:pt>
                <c:pt idx="573">
                  <c:v>41767</c:v>
                </c:pt>
                <c:pt idx="574">
                  <c:v>41768</c:v>
                </c:pt>
                <c:pt idx="575">
                  <c:v>41771</c:v>
                </c:pt>
                <c:pt idx="576">
                  <c:v>41773</c:v>
                </c:pt>
                <c:pt idx="577">
                  <c:v>41774</c:v>
                </c:pt>
                <c:pt idx="578">
                  <c:v>41775</c:v>
                </c:pt>
                <c:pt idx="579">
                  <c:v>41778</c:v>
                </c:pt>
                <c:pt idx="580">
                  <c:v>41779</c:v>
                </c:pt>
                <c:pt idx="581">
                  <c:v>41780</c:v>
                </c:pt>
                <c:pt idx="582">
                  <c:v>41781</c:v>
                </c:pt>
                <c:pt idx="583">
                  <c:v>41782</c:v>
                </c:pt>
                <c:pt idx="584">
                  <c:v>41785</c:v>
                </c:pt>
                <c:pt idx="585">
                  <c:v>41786</c:v>
                </c:pt>
                <c:pt idx="586">
                  <c:v>41787</c:v>
                </c:pt>
                <c:pt idx="587">
                  <c:v>41788</c:v>
                </c:pt>
                <c:pt idx="588">
                  <c:v>41789</c:v>
                </c:pt>
                <c:pt idx="589">
                  <c:v>41792</c:v>
                </c:pt>
                <c:pt idx="590">
                  <c:v>41793</c:v>
                </c:pt>
                <c:pt idx="591">
                  <c:v>41794</c:v>
                </c:pt>
                <c:pt idx="592">
                  <c:v>41795</c:v>
                </c:pt>
                <c:pt idx="593">
                  <c:v>41796</c:v>
                </c:pt>
                <c:pt idx="594">
                  <c:v>41799</c:v>
                </c:pt>
                <c:pt idx="595">
                  <c:v>41800</c:v>
                </c:pt>
                <c:pt idx="596">
                  <c:v>41801</c:v>
                </c:pt>
                <c:pt idx="597">
                  <c:v>41802</c:v>
                </c:pt>
                <c:pt idx="598">
                  <c:v>41803</c:v>
                </c:pt>
                <c:pt idx="599">
                  <c:v>41806</c:v>
                </c:pt>
                <c:pt idx="600">
                  <c:v>41807</c:v>
                </c:pt>
                <c:pt idx="601">
                  <c:v>41808</c:v>
                </c:pt>
                <c:pt idx="602">
                  <c:v>41809</c:v>
                </c:pt>
                <c:pt idx="603">
                  <c:v>41810</c:v>
                </c:pt>
                <c:pt idx="604">
                  <c:v>41813</c:v>
                </c:pt>
                <c:pt idx="605">
                  <c:v>41814</c:v>
                </c:pt>
                <c:pt idx="606">
                  <c:v>41815</c:v>
                </c:pt>
                <c:pt idx="607">
                  <c:v>41816</c:v>
                </c:pt>
                <c:pt idx="608">
                  <c:v>41817</c:v>
                </c:pt>
                <c:pt idx="609">
                  <c:v>41820</c:v>
                </c:pt>
                <c:pt idx="610">
                  <c:v>41822</c:v>
                </c:pt>
                <c:pt idx="611">
                  <c:v>41823</c:v>
                </c:pt>
                <c:pt idx="612">
                  <c:v>41824</c:v>
                </c:pt>
                <c:pt idx="613">
                  <c:v>41827</c:v>
                </c:pt>
                <c:pt idx="614">
                  <c:v>41828</c:v>
                </c:pt>
                <c:pt idx="615">
                  <c:v>41829</c:v>
                </c:pt>
                <c:pt idx="616">
                  <c:v>41830</c:v>
                </c:pt>
                <c:pt idx="617">
                  <c:v>41834</c:v>
                </c:pt>
                <c:pt idx="618">
                  <c:v>41835</c:v>
                </c:pt>
                <c:pt idx="619">
                  <c:v>41836</c:v>
                </c:pt>
                <c:pt idx="620">
                  <c:v>41837</c:v>
                </c:pt>
                <c:pt idx="621">
                  <c:v>41838</c:v>
                </c:pt>
                <c:pt idx="622">
                  <c:v>41841</c:v>
                </c:pt>
                <c:pt idx="623">
                  <c:v>41842</c:v>
                </c:pt>
                <c:pt idx="624">
                  <c:v>41843</c:v>
                </c:pt>
                <c:pt idx="625">
                  <c:v>41844</c:v>
                </c:pt>
                <c:pt idx="626">
                  <c:v>41845</c:v>
                </c:pt>
                <c:pt idx="627">
                  <c:v>41848</c:v>
                </c:pt>
                <c:pt idx="628">
                  <c:v>41849</c:v>
                </c:pt>
                <c:pt idx="629">
                  <c:v>41850</c:v>
                </c:pt>
                <c:pt idx="630">
                  <c:v>41851</c:v>
                </c:pt>
                <c:pt idx="631">
                  <c:v>41852</c:v>
                </c:pt>
                <c:pt idx="632">
                  <c:v>41855</c:v>
                </c:pt>
                <c:pt idx="633">
                  <c:v>41856</c:v>
                </c:pt>
                <c:pt idx="634">
                  <c:v>41857</c:v>
                </c:pt>
                <c:pt idx="635">
                  <c:v>41858</c:v>
                </c:pt>
                <c:pt idx="636">
                  <c:v>41859</c:v>
                </c:pt>
                <c:pt idx="637">
                  <c:v>41864</c:v>
                </c:pt>
                <c:pt idx="638">
                  <c:v>41865</c:v>
                </c:pt>
                <c:pt idx="639">
                  <c:v>41866</c:v>
                </c:pt>
                <c:pt idx="640">
                  <c:v>41869</c:v>
                </c:pt>
                <c:pt idx="641">
                  <c:v>41870</c:v>
                </c:pt>
                <c:pt idx="642">
                  <c:v>41871</c:v>
                </c:pt>
                <c:pt idx="643">
                  <c:v>41872</c:v>
                </c:pt>
                <c:pt idx="644">
                  <c:v>41873</c:v>
                </c:pt>
                <c:pt idx="645">
                  <c:v>41876</c:v>
                </c:pt>
                <c:pt idx="646">
                  <c:v>41877</c:v>
                </c:pt>
                <c:pt idx="647">
                  <c:v>41878</c:v>
                </c:pt>
                <c:pt idx="648">
                  <c:v>41879</c:v>
                </c:pt>
                <c:pt idx="649">
                  <c:v>41880</c:v>
                </c:pt>
                <c:pt idx="650">
                  <c:v>41883</c:v>
                </c:pt>
                <c:pt idx="651">
                  <c:v>41884</c:v>
                </c:pt>
                <c:pt idx="652">
                  <c:v>41885</c:v>
                </c:pt>
                <c:pt idx="653">
                  <c:v>41886</c:v>
                </c:pt>
                <c:pt idx="654">
                  <c:v>41887</c:v>
                </c:pt>
                <c:pt idx="655">
                  <c:v>41890</c:v>
                </c:pt>
                <c:pt idx="656">
                  <c:v>41891</c:v>
                </c:pt>
                <c:pt idx="657">
                  <c:v>41892</c:v>
                </c:pt>
                <c:pt idx="658">
                  <c:v>41893</c:v>
                </c:pt>
                <c:pt idx="659">
                  <c:v>41894</c:v>
                </c:pt>
                <c:pt idx="660">
                  <c:v>41897</c:v>
                </c:pt>
                <c:pt idx="661">
                  <c:v>41898</c:v>
                </c:pt>
                <c:pt idx="662">
                  <c:v>41899</c:v>
                </c:pt>
                <c:pt idx="663">
                  <c:v>41900</c:v>
                </c:pt>
                <c:pt idx="664">
                  <c:v>41901</c:v>
                </c:pt>
                <c:pt idx="665">
                  <c:v>41904</c:v>
                </c:pt>
                <c:pt idx="666">
                  <c:v>41905</c:v>
                </c:pt>
                <c:pt idx="667">
                  <c:v>41906</c:v>
                </c:pt>
                <c:pt idx="668">
                  <c:v>41907</c:v>
                </c:pt>
                <c:pt idx="669">
                  <c:v>41908</c:v>
                </c:pt>
                <c:pt idx="670">
                  <c:v>41911</c:v>
                </c:pt>
                <c:pt idx="671">
                  <c:v>41912</c:v>
                </c:pt>
                <c:pt idx="672">
                  <c:v>41913</c:v>
                </c:pt>
                <c:pt idx="673">
                  <c:v>41914</c:v>
                </c:pt>
                <c:pt idx="674">
                  <c:v>41915</c:v>
                </c:pt>
                <c:pt idx="675">
                  <c:v>41918</c:v>
                </c:pt>
                <c:pt idx="676">
                  <c:v>41919</c:v>
                </c:pt>
                <c:pt idx="677">
                  <c:v>41920</c:v>
                </c:pt>
                <c:pt idx="678">
                  <c:v>41921</c:v>
                </c:pt>
                <c:pt idx="679">
                  <c:v>41922</c:v>
                </c:pt>
                <c:pt idx="680">
                  <c:v>41925</c:v>
                </c:pt>
                <c:pt idx="681">
                  <c:v>41926</c:v>
                </c:pt>
                <c:pt idx="682">
                  <c:v>41927</c:v>
                </c:pt>
                <c:pt idx="683">
                  <c:v>41928</c:v>
                </c:pt>
                <c:pt idx="684">
                  <c:v>41929</c:v>
                </c:pt>
                <c:pt idx="685">
                  <c:v>41932</c:v>
                </c:pt>
                <c:pt idx="686">
                  <c:v>41933</c:v>
                </c:pt>
                <c:pt idx="687">
                  <c:v>41934</c:v>
                </c:pt>
                <c:pt idx="688">
                  <c:v>41936</c:v>
                </c:pt>
                <c:pt idx="689">
                  <c:v>41939</c:v>
                </c:pt>
                <c:pt idx="690">
                  <c:v>41940</c:v>
                </c:pt>
                <c:pt idx="691">
                  <c:v>41941</c:v>
                </c:pt>
                <c:pt idx="692">
                  <c:v>41942</c:v>
                </c:pt>
                <c:pt idx="693">
                  <c:v>41943</c:v>
                </c:pt>
                <c:pt idx="694">
                  <c:v>41946</c:v>
                </c:pt>
                <c:pt idx="695">
                  <c:v>41947</c:v>
                </c:pt>
                <c:pt idx="696">
                  <c:v>41948</c:v>
                </c:pt>
                <c:pt idx="697">
                  <c:v>41949</c:v>
                </c:pt>
                <c:pt idx="698">
                  <c:v>41950</c:v>
                </c:pt>
                <c:pt idx="699">
                  <c:v>41953</c:v>
                </c:pt>
                <c:pt idx="700">
                  <c:v>41954</c:v>
                </c:pt>
                <c:pt idx="701">
                  <c:v>41955</c:v>
                </c:pt>
                <c:pt idx="702">
                  <c:v>41956</c:v>
                </c:pt>
                <c:pt idx="703">
                  <c:v>41957</c:v>
                </c:pt>
                <c:pt idx="704">
                  <c:v>41960</c:v>
                </c:pt>
                <c:pt idx="705">
                  <c:v>41961</c:v>
                </c:pt>
                <c:pt idx="706">
                  <c:v>41962</c:v>
                </c:pt>
                <c:pt idx="707">
                  <c:v>41963</c:v>
                </c:pt>
                <c:pt idx="708">
                  <c:v>41964</c:v>
                </c:pt>
                <c:pt idx="709">
                  <c:v>41967</c:v>
                </c:pt>
                <c:pt idx="710">
                  <c:v>41968</c:v>
                </c:pt>
                <c:pt idx="711">
                  <c:v>41969</c:v>
                </c:pt>
                <c:pt idx="712">
                  <c:v>41970</c:v>
                </c:pt>
                <c:pt idx="713">
                  <c:v>41971</c:v>
                </c:pt>
                <c:pt idx="714">
                  <c:v>41974</c:v>
                </c:pt>
                <c:pt idx="715">
                  <c:v>41975</c:v>
                </c:pt>
                <c:pt idx="716">
                  <c:v>41976</c:v>
                </c:pt>
                <c:pt idx="717">
                  <c:v>41977</c:v>
                </c:pt>
                <c:pt idx="718">
                  <c:v>41981</c:v>
                </c:pt>
                <c:pt idx="719">
                  <c:v>41982</c:v>
                </c:pt>
                <c:pt idx="720">
                  <c:v>41984</c:v>
                </c:pt>
                <c:pt idx="721">
                  <c:v>41985</c:v>
                </c:pt>
                <c:pt idx="722">
                  <c:v>41988</c:v>
                </c:pt>
                <c:pt idx="723">
                  <c:v>41989</c:v>
                </c:pt>
                <c:pt idx="724">
                  <c:v>41990</c:v>
                </c:pt>
                <c:pt idx="725">
                  <c:v>41991</c:v>
                </c:pt>
                <c:pt idx="726">
                  <c:v>41992</c:v>
                </c:pt>
                <c:pt idx="727">
                  <c:v>41995</c:v>
                </c:pt>
                <c:pt idx="728">
                  <c:v>41996</c:v>
                </c:pt>
                <c:pt idx="729">
                  <c:v>41997</c:v>
                </c:pt>
                <c:pt idx="730">
                  <c:v>41998</c:v>
                </c:pt>
                <c:pt idx="731">
                  <c:v>42002</c:v>
                </c:pt>
                <c:pt idx="732">
                  <c:v>42003</c:v>
                </c:pt>
                <c:pt idx="733">
                  <c:v>42009</c:v>
                </c:pt>
                <c:pt idx="734">
                  <c:v>42010</c:v>
                </c:pt>
                <c:pt idx="735">
                  <c:v>42011</c:v>
                </c:pt>
                <c:pt idx="736">
                  <c:v>42012</c:v>
                </c:pt>
                <c:pt idx="737">
                  <c:v>42013</c:v>
                </c:pt>
                <c:pt idx="738">
                  <c:v>42016</c:v>
                </c:pt>
                <c:pt idx="739">
                  <c:v>42017</c:v>
                </c:pt>
                <c:pt idx="740">
                  <c:v>42018</c:v>
                </c:pt>
                <c:pt idx="741">
                  <c:v>42019</c:v>
                </c:pt>
                <c:pt idx="742">
                  <c:v>42020</c:v>
                </c:pt>
                <c:pt idx="743">
                  <c:v>42023</c:v>
                </c:pt>
                <c:pt idx="744">
                  <c:v>42024</c:v>
                </c:pt>
                <c:pt idx="745">
                  <c:v>42025</c:v>
                </c:pt>
                <c:pt idx="746">
                  <c:v>42026</c:v>
                </c:pt>
                <c:pt idx="747">
                  <c:v>42027</c:v>
                </c:pt>
                <c:pt idx="748">
                  <c:v>42030</c:v>
                </c:pt>
                <c:pt idx="749">
                  <c:v>42031</c:v>
                </c:pt>
                <c:pt idx="750">
                  <c:v>42032</c:v>
                </c:pt>
                <c:pt idx="751">
                  <c:v>42033</c:v>
                </c:pt>
                <c:pt idx="752">
                  <c:v>42034</c:v>
                </c:pt>
                <c:pt idx="753">
                  <c:v>42037</c:v>
                </c:pt>
                <c:pt idx="754">
                  <c:v>42038</c:v>
                </c:pt>
                <c:pt idx="755">
                  <c:v>42039</c:v>
                </c:pt>
                <c:pt idx="756">
                  <c:v>42040</c:v>
                </c:pt>
                <c:pt idx="757">
                  <c:v>42041</c:v>
                </c:pt>
                <c:pt idx="758">
                  <c:v>42044</c:v>
                </c:pt>
                <c:pt idx="759">
                  <c:v>42045</c:v>
                </c:pt>
                <c:pt idx="760">
                  <c:v>42046</c:v>
                </c:pt>
                <c:pt idx="761">
                  <c:v>42047</c:v>
                </c:pt>
                <c:pt idx="762">
                  <c:v>42048</c:v>
                </c:pt>
                <c:pt idx="763">
                  <c:v>42051</c:v>
                </c:pt>
                <c:pt idx="764">
                  <c:v>42052</c:v>
                </c:pt>
                <c:pt idx="765">
                  <c:v>42053</c:v>
                </c:pt>
                <c:pt idx="766">
                  <c:v>42054</c:v>
                </c:pt>
                <c:pt idx="767">
                  <c:v>42055</c:v>
                </c:pt>
                <c:pt idx="768">
                  <c:v>42058</c:v>
                </c:pt>
                <c:pt idx="769">
                  <c:v>42059</c:v>
                </c:pt>
                <c:pt idx="770">
                  <c:v>42060</c:v>
                </c:pt>
                <c:pt idx="771">
                  <c:v>42061</c:v>
                </c:pt>
                <c:pt idx="772">
                  <c:v>42062</c:v>
                </c:pt>
                <c:pt idx="773">
                  <c:v>42065</c:v>
                </c:pt>
                <c:pt idx="774">
                  <c:v>42066</c:v>
                </c:pt>
                <c:pt idx="775">
                  <c:v>42068</c:v>
                </c:pt>
                <c:pt idx="776">
                  <c:v>42069</c:v>
                </c:pt>
                <c:pt idx="777">
                  <c:v>42072</c:v>
                </c:pt>
                <c:pt idx="778">
                  <c:v>42073</c:v>
                </c:pt>
                <c:pt idx="779" formatCode="dd/mm/yyyy">
                  <c:v>42074</c:v>
                </c:pt>
                <c:pt idx="780">
                  <c:v>42075</c:v>
                </c:pt>
                <c:pt idx="781">
                  <c:v>42076</c:v>
                </c:pt>
                <c:pt idx="782">
                  <c:v>42079</c:v>
                </c:pt>
                <c:pt idx="783">
                  <c:v>42080</c:v>
                </c:pt>
                <c:pt idx="784">
                  <c:v>42081</c:v>
                </c:pt>
                <c:pt idx="785">
                  <c:v>42082</c:v>
                </c:pt>
                <c:pt idx="786">
                  <c:v>42083</c:v>
                </c:pt>
                <c:pt idx="787">
                  <c:v>42086</c:v>
                </c:pt>
                <c:pt idx="788">
                  <c:v>42087</c:v>
                </c:pt>
                <c:pt idx="789">
                  <c:v>42088</c:v>
                </c:pt>
                <c:pt idx="790">
                  <c:v>42089</c:v>
                </c:pt>
                <c:pt idx="791">
                  <c:v>42090</c:v>
                </c:pt>
                <c:pt idx="792">
                  <c:v>42093</c:v>
                </c:pt>
                <c:pt idx="793">
                  <c:v>42094</c:v>
                </c:pt>
                <c:pt idx="794">
                  <c:v>42095</c:v>
                </c:pt>
                <c:pt idx="795">
                  <c:v>42096</c:v>
                </c:pt>
                <c:pt idx="796">
                  <c:v>42097</c:v>
                </c:pt>
                <c:pt idx="797">
                  <c:v>42101</c:v>
                </c:pt>
                <c:pt idx="798">
                  <c:v>42102</c:v>
                </c:pt>
                <c:pt idx="799">
                  <c:v>42103</c:v>
                </c:pt>
                <c:pt idx="800">
                  <c:v>42104</c:v>
                </c:pt>
                <c:pt idx="801">
                  <c:v>42110</c:v>
                </c:pt>
                <c:pt idx="802">
                  <c:v>42111</c:v>
                </c:pt>
                <c:pt idx="803">
                  <c:v>42114</c:v>
                </c:pt>
                <c:pt idx="804">
                  <c:v>42115</c:v>
                </c:pt>
                <c:pt idx="805">
                  <c:v>42116</c:v>
                </c:pt>
                <c:pt idx="806">
                  <c:v>42117</c:v>
                </c:pt>
                <c:pt idx="807">
                  <c:v>42118</c:v>
                </c:pt>
                <c:pt idx="808">
                  <c:v>42121</c:v>
                </c:pt>
                <c:pt idx="809">
                  <c:v>42122</c:v>
                </c:pt>
                <c:pt idx="810">
                  <c:v>42123</c:v>
                </c:pt>
                <c:pt idx="811">
                  <c:v>42124</c:v>
                </c:pt>
                <c:pt idx="812">
                  <c:v>42130</c:v>
                </c:pt>
                <c:pt idx="813">
                  <c:v>42131</c:v>
                </c:pt>
                <c:pt idx="814">
                  <c:v>42132</c:v>
                </c:pt>
                <c:pt idx="815">
                  <c:v>42135</c:v>
                </c:pt>
                <c:pt idx="816">
                  <c:v>42136</c:v>
                </c:pt>
                <c:pt idx="817">
                  <c:v>42137</c:v>
                </c:pt>
                <c:pt idx="818">
                  <c:v>42138</c:v>
                </c:pt>
                <c:pt idx="819">
                  <c:v>42139</c:v>
                </c:pt>
                <c:pt idx="820">
                  <c:v>42142</c:v>
                </c:pt>
                <c:pt idx="821">
                  <c:v>42143</c:v>
                </c:pt>
                <c:pt idx="822">
                  <c:v>42144</c:v>
                </c:pt>
                <c:pt idx="823">
                  <c:v>42145</c:v>
                </c:pt>
                <c:pt idx="824">
                  <c:v>42146</c:v>
                </c:pt>
                <c:pt idx="825">
                  <c:v>42149</c:v>
                </c:pt>
                <c:pt idx="826">
                  <c:v>42150</c:v>
                </c:pt>
                <c:pt idx="827">
                  <c:v>42151</c:v>
                </c:pt>
                <c:pt idx="828">
                  <c:v>42152</c:v>
                </c:pt>
                <c:pt idx="829">
                  <c:v>42153</c:v>
                </c:pt>
                <c:pt idx="830">
                  <c:v>42157</c:v>
                </c:pt>
                <c:pt idx="831">
                  <c:v>42158</c:v>
                </c:pt>
                <c:pt idx="832">
                  <c:v>42159</c:v>
                </c:pt>
                <c:pt idx="833">
                  <c:v>42160</c:v>
                </c:pt>
                <c:pt idx="834">
                  <c:v>42163</c:v>
                </c:pt>
                <c:pt idx="835">
                  <c:v>42164</c:v>
                </c:pt>
                <c:pt idx="836">
                  <c:v>42165</c:v>
                </c:pt>
                <c:pt idx="837">
                  <c:v>42166</c:v>
                </c:pt>
                <c:pt idx="838">
                  <c:v>42167</c:v>
                </c:pt>
                <c:pt idx="839">
                  <c:v>42170</c:v>
                </c:pt>
                <c:pt idx="840">
                  <c:v>42171</c:v>
                </c:pt>
                <c:pt idx="841">
                  <c:v>42172</c:v>
                </c:pt>
                <c:pt idx="842">
                  <c:v>42173</c:v>
                </c:pt>
                <c:pt idx="843">
                  <c:v>42174</c:v>
                </c:pt>
                <c:pt idx="844">
                  <c:v>42177</c:v>
                </c:pt>
                <c:pt idx="845">
                  <c:v>42178</c:v>
                </c:pt>
                <c:pt idx="846">
                  <c:v>42179</c:v>
                </c:pt>
                <c:pt idx="847">
                  <c:v>42180</c:v>
                </c:pt>
                <c:pt idx="848">
                  <c:v>42181</c:v>
                </c:pt>
                <c:pt idx="849">
                  <c:v>42184</c:v>
                </c:pt>
                <c:pt idx="850">
                  <c:v>42185</c:v>
                </c:pt>
                <c:pt idx="851">
                  <c:v>42187</c:v>
                </c:pt>
                <c:pt idx="852">
                  <c:v>42188</c:v>
                </c:pt>
                <c:pt idx="853">
                  <c:v>42191</c:v>
                </c:pt>
                <c:pt idx="854">
                  <c:v>42192</c:v>
                </c:pt>
                <c:pt idx="855">
                  <c:v>42193</c:v>
                </c:pt>
                <c:pt idx="856">
                  <c:v>42194</c:v>
                </c:pt>
                <c:pt idx="857">
                  <c:v>42195</c:v>
                </c:pt>
                <c:pt idx="858">
                  <c:v>42198</c:v>
                </c:pt>
                <c:pt idx="859">
                  <c:v>42199</c:v>
                </c:pt>
                <c:pt idx="860">
                  <c:v>42200</c:v>
                </c:pt>
                <c:pt idx="861">
                  <c:v>42201</c:v>
                </c:pt>
                <c:pt idx="862">
                  <c:v>42202</c:v>
                </c:pt>
                <c:pt idx="863">
                  <c:v>42205</c:v>
                </c:pt>
                <c:pt idx="864">
                  <c:v>42206</c:v>
                </c:pt>
                <c:pt idx="865">
                  <c:v>42207</c:v>
                </c:pt>
                <c:pt idx="866">
                  <c:v>42208</c:v>
                </c:pt>
                <c:pt idx="867">
                  <c:v>42209</c:v>
                </c:pt>
                <c:pt idx="868">
                  <c:v>42212</c:v>
                </c:pt>
                <c:pt idx="869">
                  <c:v>42213</c:v>
                </c:pt>
                <c:pt idx="870">
                  <c:v>42214</c:v>
                </c:pt>
                <c:pt idx="871">
                  <c:v>42216</c:v>
                </c:pt>
                <c:pt idx="872">
                  <c:v>42219</c:v>
                </c:pt>
                <c:pt idx="873">
                  <c:v>42220</c:v>
                </c:pt>
                <c:pt idx="874">
                  <c:v>42221</c:v>
                </c:pt>
                <c:pt idx="875">
                  <c:v>42222</c:v>
                </c:pt>
                <c:pt idx="876">
                  <c:v>42223</c:v>
                </c:pt>
                <c:pt idx="877">
                  <c:v>42226</c:v>
                </c:pt>
                <c:pt idx="878">
                  <c:v>42227</c:v>
                </c:pt>
                <c:pt idx="879">
                  <c:v>42229</c:v>
                </c:pt>
                <c:pt idx="880">
                  <c:v>42230</c:v>
                </c:pt>
                <c:pt idx="881">
                  <c:v>42233</c:v>
                </c:pt>
                <c:pt idx="882">
                  <c:v>42234</c:v>
                </c:pt>
                <c:pt idx="883">
                  <c:v>42235</c:v>
                </c:pt>
                <c:pt idx="884">
                  <c:v>42236</c:v>
                </c:pt>
                <c:pt idx="885">
                  <c:v>42237</c:v>
                </c:pt>
                <c:pt idx="886">
                  <c:v>42240</c:v>
                </c:pt>
                <c:pt idx="887">
                  <c:v>42241</c:v>
                </c:pt>
                <c:pt idx="888">
                  <c:v>42242</c:v>
                </c:pt>
                <c:pt idx="889">
                  <c:v>42243</c:v>
                </c:pt>
                <c:pt idx="890">
                  <c:v>42244</c:v>
                </c:pt>
                <c:pt idx="891">
                  <c:v>42247</c:v>
                </c:pt>
                <c:pt idx="892">
                  <c:v>42248</c:v>
                </c:pt>
                <c:pt idx="893">
                  <c:v>42249</c:v>
                </c:pt>
                <c:pt idx="894">
                  <c:v>42250</c:v>
                </c:pt>
                <c:pt idx="895">
                  <c:v>42251</c:v>
                </c:pt>
                <c:pt idx="896">
                  <c:v>42254</c:v>
                </c:pt>
                <c:pt idx="897">
                  <c:v>42255</c:v>
                </c:pt>
                <c:pt idx="898">
                  <c:v>42256</c:v>
                </c:pt>
                <c:pt idx="899">
                  <c:v>42257</c:v>
                </c:pt>
                <c:pt idx="900">
                  <c:v>42258</c:v>
                </c:pt>
                <c:pt idx="901">
                  <c:v>42261</c:v>
                </c:pt>
                <c:pt idx="902">
                  <c:v>42262</c:v>
                </c:pt>
                <c:pt idx="903">
                  <c:v>42263</c:v>
                </c:pt>
                <c:pt idx="904">
                  <c:v>42264</c:v>
                </c:pt>
                <c:pt idx="905">
                  <c:v>42265</c:v>
                </c:pt>
                <c:pt idx="906">
                  <c:v>42268</c:v>
                </c:pt>
                <c:pt idx="907">
                  <c:v>42269</c:v>
                </c:pt>
                <c:pt idx="908">
                  <c:v>42270</c:v>
                </c:pt>
                <c:pt idx="909">
                  <c:v>42271</c:v>
                </c:pt>
                <c:pt idx="910">
                  <c:v>42272</c:v>
                </c:pt>
                <c:pt idx="911">
                  <c:v>42275</c:v>
                </c:pt>
                <c:pt idx="912">
                  <c:v>42276</c:v>
                </c:pt>
                <c:pt idx="913">
                  <c:v>42277</c:v>
                </c:pt>
                <c:pt idx="914">
                  <c:v>42278</c:v>
                </c:pt>
                <c:pt idx="915">
                  <c:v>42279</c:v>
                </c:pt>
                <c:pt idx="916">
                  <c:v>42282</c:v>
                </c:pt>
                <c:pt idx="917">
                  <c:v>42283</c:v>
                </c:pt>
                <c:pt idx="918">
                  <c:v>42284</c:v>
                </c:pt>
                <c:pt idx="919">
                  <c:v>42285</c:v>
                </c:pt>
                <c:pt idx="920">
                  <c:v>42286</c:v>
                </c:pt>
                <c:pt idx="921">
                  <c:v>42289</c:v>
                </c:pt>
                <c:pt idx="922">
                  <c:v>42290</c:v>
                </c:pt>
                <c:pt idx="923">
                  <c:v>42291</c:v>
                </c:pt>
                <c:pt idx="924">
                  <c:v>42292</c:v>
                </c:pt>
                <c:pt idx="925">
                  <c:v>42293</c:v>
                </c:pt>
                <c:pt idx="926">
                  <c:v>42296</c:v>
                </c:pt>
                <c:pt idx="927">
                  <c:v>42297</c:v>
                </c:pt>
                <c:pt idx="928">
                  <c:v>42298</c:v>
                </c:pt>
                <c:pt idx="929">
                  <c:v>42299</c:v>
                </c:pt>
                <c:pt idx="930">
                  <c:v>42303</c:v>
                </c:pt>
                <c:pt idx="931">
                  <c:v>42304</c:v>
                </c:pt>
                <c:pt idx="932">
                  <c:v>42305</c:v>
                </c:pt>
                <c:pt idx="933">
                  <c:v>42306</c:v>
                </c:pt>
                <c:pt idx="934">
                  <c:v>42307</c:v>
                </c:pt>
                <c:pt idx="935">
                  <c:v>42310</c:v>
                </c:pt>
                <c:pt idx="936">
                  <c:v>42311</c:v>
                </c:pt>
                <c:pt idx="937">
                  <c:v>42312</c:v>
                </c:pt>
                <c:pt idx="938">
                  <c:v>42313</c:v>
                </c:pt>
                <c:pt idx="939">
                  <c:v>42314</c:v>
                </c:pt>
                <c:pt idx="940">
                  <c:v>42317</c:v>
                </c:pt>
                <c:pt idx="941">
                  <c:v>42318</c:v>
                </c:pt>
                <c:pt idx="942">
                  <c:v>42319</c:v>
                </c:pt>
                <c:pt idx="943">
                  <c:v>42320</c:v>
                </c:pt>
                <c:pt idx="944">
                  <c:v>42321</c:v>
                </c:pt>
                <c:pt idx="945">
                  <c:v>42324</c:v>
                </c:pt>
                <c:pt idx="946">
                  <c:v>42325</c:v>
                </c:pt>
                <c:pt idx="947">
                  <c:v>42326</c:v>
                </c:pt>
                <c:pt idx="948">
                  <c:v>42327</c:v>
                </c:pt>
                <c:pt idx="949">
                  <c:v>42328</c:v>
                </c:pt>
                <c:pt idx="950">
                  <c:v>42331</c:v>
                </c:pt>
                <c:pt idx="951">
                  <c:v>42332</c:v>
                </c:pt>
                <c:pt idx="952">
                  <c:v>42333</c:v>
                </c:pt>
                <c:pt idx="953">
                  <c:v>42334</c:v>
                </c:pt>
                <c:pt idx="954">
                  <c:v>42335</c:v>
                </c:pt>
                <c:pt idx="955">
                  <c:v>42338</c:v>
                </c:pt>
                <c:pt idx="956">
                  <c:v>42339</c:v>
                </c:pt>
                <c:pt idx="957">
                  <c:v>42340</c:v>
                </c:pt>
                <c:pt idx="958">
                  <c:v>42341</c:v>
                </c:pt>
                <c:pt idx="959">
                  <c:v>42342</c:v>
                </c:pt>
                <c:pt idx="960">
                  <c:v>42346</c:v>
                </c:pt>
                <c:pt idx="961">
                  <c:v>42347</c:v>
                </c:pt>
                <c:pt idx="962">
                  <c:v>42349</c:v>
                </c:pt>
                <c:pt idx="963">
                  <c:v>42352</c:v>
                </c:pt>
                <c:pt idx="964">
                  <c:v>42353</c:v>
                </c:pt>
                <c:pt idx="965">
                  <c:v>42354</c:v>
                </c:pt>
                <c:pt idx="966">
                  <c:v>42355</c:v>
                </c:pt>
                <c:pt idx="967">
                  <c:v>42356</c:v>
                </c:pt>
                <c:pt idx="968">
                  <c:v>42359</c:v>
                </c:pt>
                <c:pt idx="969">
                  <c:v>42360</c:v>
                </c:pt>
                <c:pt idx="970">
                  <c:v>42361</c:v>
                </c:pt>
                <c:pt idx="971">
                  <c:v>42362</c:v>
                </c:pt>
                <c:pt idx="972">
                  <c:v>42363</c:v>
                </c:pt>
                <c:pt idx="973">
                  <c:v>42366</c:v>
                </c:pt>
                <c:pt idx="974">
                  <c:v>42367</c:v>
                </c:pt>
                <c:pt idx="975">
                  <c:v>42368</c:v>
                </c:pt>
                <c:pt idx="976">
                  <c:v>42370</c:v>
                </c:pt>
                <c:pt idx="977">
                  <c:v>42373</c:v>
                </c:pt>
                <c:pt idx="978">
                  <c:v>42374</c:v>
                </c:pt>
                <c:pt idx="979">
                  <c:v>42375</c:v>
                </c:pt>
                <c:pt idx="980">
                  <c:v>42376</c:v>
                </c:pt>
                <c:pt idx="981">
                  <c:v>42377</c:v>
                </c:pt>
                <c:pt idx="982">
                  <c:v>42380</c:v>
                </c:pt>
                <c:pt idx="983">
                  <c:v>42381</c:v>
                </c:pt>
                <c:pt idx="984">
                  <c:v>42382</c:v>
                </c:pt>
                <c:pt idx="985">
                  <c:v>42383</c:v>
                </c:pt>
                <c:pt idx="986">
                  <c:v>42384</c:v>
                </c:pt>
                <c:pt idx="987">
                  <c:v>42387</c:v>
                </c:pt>
                <c:pt idx="988">
                  <c:v>42388</c:v>
                </c:pt>
                <c:pt idx="989">
                  <c:v>42389</c:v>
                </c:pt>
                <c:pt idx="990">
                  <c:v>42390</c:v>
                </c:pt>
                <c:pt idx="991">
                  <c:v>42391</c:v>
                </c:pt>
                <c:pt idx="992">
                  <c:v>42394</c:v>
                </c:pt>
                <c:pt idx="993">
                  <c:v>42395</c:v>
                </c:pt>
                <c:pt idx="994">
                  <c:v>42396</c:v>
                </c:pt>
                <c:pt idx="995">
                  <c:v>42397</c:v>
                </c:pt>
                <c:pt idx="996">
                  <c:v>42398</c:v>
                </c:pt>
                <c:pt idx="997">
                  <c:v>42401</c:v>
                </c:pt>
                <c:pt idx="998">
                  <c:v>42402</c:v>
                </c:pt>
                <c:pt idx="999">
                  <c:v>42403</c:v>
                </c:pt>
                <c:pt idx="1000">
                  <c:v>42404</c:v>
                </c:pt>
                <c:pt idx="1001">
                  <c:v>42405</c:v>
                </c:pt>
                <c:pt idx="1002">
                  <c:v>42408</c:v>
                </c:pt>
                <c:pt idx="1003">
                  <c:v>42409</c:v>
                </c:pt>
                <c:pt idx="1004">
                  <c:v>42410</c:v>
                </c:pt>
                <c:pt idx="1005">
                  <c:v>42411</c:v>
                </c:pt>
                <c:pt idx="1006">
                  <c:v>42412</c:v>
                </c:pt>
                <c:pt idx="1007">
                  <c:v>42415</c:v>
                </c:pt>
                <c:pt idx="1008">
                  <c:v>42416</c:v>
                </c:pt>
                <c:pt idx="1009">
                  <c:v>42417</c:v>
                </c:pt>
                <c:pt idx="1010">
                  <c:v>42418</c:v>
                </c:pt>
                <c:pt idx="1011">
                  <c:v>42419</c:v>
                </c:pt>
                <c:pt idx="1012">
                  <c:v>42423</c:v>
                </c:pt>
                <c:pt idx="1013">
                  <c:v>42424</c:v>
                </c:pt>
                <c:pt idx="1014">
                  <c:v>42425</c:v>
                </c:pt>
                <c:pt idx="1015">
                  <c:v>42426</c:v>
                </c:pt>
                <c:pt idx="1016">
                  <c:v>42429</c:v>
                </c:pt>
                <c:pt idx="1017">
                  <c:v>42430</c:v>
                </c:pt>
                <c:pt idx="1018">
                  <c:v>42431</c:v>
                </c:pt>
                <c:pt idx="1019">
                  <c:v>42432</c:v>
                </c:pt>
                <c:pt idx="1020">
                  <c:v>42433</c:v>
                </c:pt>
                <c:pt idx="1021">
                  <c:v>42436</c:v>
                </c:pt>
                <c:pt idx="1022">
                  <c:v>42437</c:v>
                </c:pt>
                <c:pt idx="1023">
                  <c:v>42438</c:v>
                </c:pt>
                <c:pt idx="1024">
                  <c:v>42439</c:v>
                </c:pt>
                <c:pt idx="1025">
                  <c:v>42440</c:v>
                </c:pt>
                <c:pt idx="1026">
                  <c:v>42443</c:v>
                </c:pt>
                <c:pt idx="1027">
                  <c:v>42444</c:v>
                </c:pt>
                <c:pt idx="1028">
                  <c:v>42445</c:v>
                </c:pt>
                <c:pt idx="1029">
                  <c:v>42446</c:v>
                </c:pt>
                <c:pt idx="1030">
                  <c:v>42447</c:v>
                </c:pt>
                <c:pt idx="1031">
                  <c:v>42450</c:v>
                </c:pt>
                <c:pt idx="1032">
                  <c:v>42451</c:v>
                </c:pt>
                <c:pt idx="1033">
                  <c:v>42452</c:v>
                </c:pt>
                <c:pt idx="1034">
                  <c:v>42453</c:v>
                </c:pt>
                <c:pt idx="1035">
                  <c:v>42454</c:v>
                </c:pt>
                <c:pt idx="1036">
                  <c:v>42457</c:v>
                </c:pt>
                <c:pt idx="1037">
                  <c:v>42458</c:v>
                </c:pt>
                <c:pt idx="1038">
                  <c:v>42459</c:v>
                </c:pt>
                <c:pt idx="1039">
                  <c:v>42460</c:v>
                </c:pt>
                <c:pt idx="1040">
                  <c:v>42461</c:v>
                </c:pt>
                <c:pt idx="1041">
                  <c:v>42464</c:v>
                </c:pt>
                <c:pt idx="1042">
                  <c:v>42465</c:v>
                </c:pt>
                <c:pt idx="1043">
                  <c:v>42467</c:v>
                </c:pt>
                <c:pt idx="1044">
                  <c:v>42468</c:v>
                </c:pt>
                <c:pt idx="1045">
                  <c:v>42471</c:v>
                </c:pt>
                <c:pt idx="1046">
                  <c:v>42472</c:v>
                </c:pt>
                <c:pt idx="1047">
                  <c:v>42478</c:v>
                </c:pt>
                <c:pt idx="1048">
                  <c:v>42479</c:v>
                </c:pt>
                <c:pt idx="1049">
                  <c:v>42480</c:v>
                </c:pt>
                <c:pt idx="1050">
                  <c:v>42481</c:v>
                </c:pt>
                <c:pt idx="1051">
                  <c:v>42482</c:v>
                </c:pt>
                <c:pt idx="1052">
                  <c:v>42485</c:v>
                </c:pt>
                <c:pt idx="1053">
                  <c:v>42486</c:v>
                </c:pt>
                <c:pt idx="1054">
                  <c:v>42487</c:v>
                </c:pt>
                <c:pt idx="1055">
                  <c:v>42488</c:v>
                </c:pt>
                <c:pt idx="1056">
                  <c:v>42489</c:v>
                </c:pt>
                <c:pt idx="1057">
                  <c:v>42493</c:v>
                </c:pt>
                <c:pt idx="1058">
                  <c:v>42494</c:v>
                </c:pt>
                <c:pt idx="1059">
                  <c:v>42499</c:v>
                </c:pt>
                <c:pt idx="1060">
                  <c:v>42500</c:v>
                </c:pt>
                <c:pt idx="1061">
                  <c:v>42501</c:v>
                </c:pt>
                <c:pt idx="1062">
                  <c:v>42502</c:v>
                </c:pt>
                <c:pt idx="1063">
                  <c:v>42503</c:v>
                </c:pt>
                <c:pt idx="1064">
                  <c:v>42506</c:v>
                </c:pt>
                <c:pt idx="1065">
                  <c:v>42507</c:v>
                </c:pt>
                <c:pt idx="1066">
                  <c:v>42508</c:v>
                </c:pt>
                <c:pt idx="1067">
                  <c:v>42509</c:v>
                </c:pt>
                <c:pt idx="1068">
                  <c:v>42513</c:v>
                </c:pt>
                <c:pt idx="1069">
                  <c:v>42514</c:v>
                </c:pt>
                <c:pt idx="1070">
                  <c:v>42515</c:v>
                </c:pt>
                <c:pt idx="1071">
                  <c:v>42516</c:v>
                </c:pt>
                <c:pt idx="1072">
                  <c:v>42517</c:v>
                </c:pt>
                <c:pt idx="1073">
                  <c:v>42520</c:v>
                </c:pt>
                <c:pt idx="1074">
                  <c:v>42521</c:v>
                </c:pt>
                <c:pt idx="1075">
                  <c:v>42522</c:v>
                </c:pt>
                <c:pt idx="1076">
                  <c:v>42523</c:v>
                </c:pt>
                <c:pt idx="1077">
                  <c:v>42524</c:v>
                </c:pt>
                <c:pt idx="1078">
                  <c:v>42527</c:v>
                </c:pt>
                <c:pt idx="1079">
                  <c:v>42528</c:v>
                </c:pt>
                <c:pt idx="1080">
                  <c:v>42529</c:v>
                </c:pt>
                <c:pt idx="1081">
                  <c:v>42530</c:v>
                </c:pt>
                <c:pt idx="1082">
                  <c:v>42531</c:v>
                </c:pt>
                <c:pt idx="1083">
                  <c:v>42534</c:v>
                </c:pt>
                <c:pt idx="1084">
                  <c:v>42535</c:v>
                </c:pt>
                <c:pt idx="1085">
                  <c:v>42536</c:v>
                </c:pt>
                <c:pt idx="1086">
                  <c:v>42537</c:v>
                </c:pt>
                <c:pt idx="1087">
                  <c:v>42538</c:v>
                </c:pt>
                <c:pt idx="1088">
                  <c:v>42541</c:v>
                </c:pt>
                <c:pt idx="1089">
                  <c:v>42542</c:v>
                </c:pt>
                <c:pt idx="1090">
                  <c:v>42543</c:v>
                </c:pt>
                <c:pt idx="1091">
                  <c:v>42544</c:v>
                </c:pt>
                <c:pt idx="1092">
                  <c:v>42545</c:v>
                </c:pt>
                <c:pt idx="1093">
                  <c:v>42548</c:v>
                </c:pt>
                <c:pt idx="1094">
                  <c:v>42549</c:v>
                </c:pt>
                <c:pt idx="1095">
                  <c:v>42550</c:v>
                </c:pt>
                <c:pt idx="1096">
                  <c:v>42551</c:v>
                </c:pt>
                <c:pt idx="1097">
                  <c:v>42555</c:v>
                </c:pt>
                <c:pt idx="1098">
                  <c:v>42556</c:v>
                </c:pt>
                <c:pt idx="1099">
                  <c:v>42557</c:v>
                </c:pt>
                <c:pt idx="1100">
                  <c:v>42558</c:v>
                </c:pt>
                <c:pt idx="1101">
                  <c:v>42559</c:v>
                </c:pt>
                <c:pt idx="1102">
                  <c:v>42562</c:v>
                </c:pt>
                <c:pt idx="1103">
                  <c:v>42563</c:v>
                </c:pt>
                <c:pt idx="1104">
                  <c:v>42564</c:v>
                </c:pt>
                <c:pt idx="1105">
                  <c:v>42565</c:v>
                </c:pt>
                <c:pt idx="1106">
                  <c:v>42566</c:v>
                </c:pt>
                <c:pt idx="1107">
                  <c:v>42571</c:v>
                </c:pt>
                <c:pt idx="1108">
                  <c:v>42572</c:v>
                </c:pt>
                <c:pt idx="1109">
                  <c:v>42573</c:v>
                </c:pt>
                <c:pt idx="1110">
                  <c:v>42576</c:v>
                </c:pt>
                <c:pt idx="1111">
                  <c:v>42577</c:v>
                </c:pt>
                <c:pt idx="1112">
                  <c:v>42578</c:v>
                </c:pt>
                <c:pt idx="1113">
                  <c:v>42579</c:v>
                </c:pt>
                <c:pt idx="1114">
                  <c:v>42580</c:v>
                </c:pt>
                <c:pt idx="1115">
                  <c:v>42583</c:v>
                </c:pt>
                <c:pt idx="1116">
                  <c:v>42584</c:v>
                </c:pt>
                <c:pt idx="1117">
                  <c:v>42585</c:v>
                </c:pt>
                <c:pt idx="1118">
                  <c:v>42586</c:v>
                </c:pt>
                <c:pt idx="1119">
                  <c:v>42587</c:v>
                </c:pt>
                <c:pt idx="1120">
                  <c:v>42590</c:v>
                </c:pt>
                <c:pt idx="1121">
                  <c:v>42591</c:v>
                </c:pt>
                <c:pt idx="1122">
                  <c:v>42592</c:v>
                </c:pt>
                <c:pt idx="1123">
                  <c:v>42593</c:v>
                </c:pt>
                <c:pt idx="1124">
                  <c:v>42597</c:v>
                </c:pt>
                <c:pt idx="1125">
                  <c:v>42598</c:v>
                </c:pt>
                <c:pt idx="1126">
                  <c:v>42599</c:v>
                </c:pt>
                <c:pt idx="1127">
                  <c:v>42600</c:v>
                </c:pt>
                <c:pt idx="1128">
                  <c:v>42601</c:v>
                </c:pt>
                <c:pt idx="1129">
                  <c:v>42604</c:v>
                </c:pt>
                <c:pt idx="1130">
                  <c:v>42605</c:v>
                </c:pt>
                <c:pt idx="1131">
                  <c:v>42606</c:v>
                </c:pt>
                <c:pt idx="1132">
                  <c:v>42607</c:v>
                </c:pt>
                <c:pt idx="1133">
                  <c:v>42608</c:v>
                </c:pt>
                <c:pt idx="1134">
                  <c:v>42611</c:v>
                </c:pt>
                <c:pt idx="1135">
                  <c:v>42612</c:v>
                </c:pt>
                <c:pt idx="1136">
                  <c:v>42613</c:v>
                </c:pt>
                <c:pt idx="1137">
                  <c:v>42614</c:v>
                </c:pt>
                <c:pt idx="1138">
                  <c:v>42615</c:v>
                </c:pt>
                <c:pt idx="1139">
                  <c:v>42618</c:v>
                </c:pt>
                <c:pt idx="1140">
                  <c:v>42619</c:v>
                </c:pt>
                <c:pt idx="1141">
                  <c:v>42620</c:v>
                </c:pt>
                <c:pt idx="1142">
                  <c:v>42621</c:v>
                </c:pt>
                <c:pt idx="1143">
                  <c:v>42622</c:v>
                </c:pt>
                <c:pt idx="1144">
                  <c:v>42625</c:v>
                </c:pt>
                <c:pt idx="1145">
                  <c:v>42626</c:v>
                </c:pt>
                <c:pt idx="1146">
                  <c:v>42627</c:v>
                </c:pt>
                <c:pt idx="1147">
                  <c:v>42628</c:v>
                </c:pt>
                <c:pt idx="1148">
                  <c:v>42629</c:v>
                </c:pt>
                <c:pt idx="1149">
                  <c:v>42632</c:v>
                </c:pt>
                <c:pt idx="1150">
                  <c:v>42633</c:v>
                </c:pt>
                <c:pt idx="1151">
                  <c:v>42634</c:v>
                </c:pt>
                <c:pt idx="1152">
                  <c:v>42635</c:v>
                </c:pt>
                <c:pt idx="1153">
                  <c:v>42636</c:v>
                </c:pt>
                <c:pt idx="1154">
                  <c:v>42639</c:v>
                </c:pt>
                <c:pt idx="1155">
                  <c:v>42640</c:v>
                </c:pt>
                <c:pt idx="1156">
                  <c:v>42641</c:v>
                </c:pt>
                <c:pt idx="1157">
                  <c:v>42642</c:v>
                </c:pt>
                <c:pt idx="1158">
                  <c:v>42643</c:v>
                </c:pt>
                <c:pt idx="1159">
                  <c:v>42646</c:v>
                </c:pt>
                <c:pt idx="1160">
                  <c:v>42647</c:v>
                </c:pt>
                <c:pt idx="1161">
                  <c:v>42648</c:v>
                </c:pt>
                <c:pt idx="1162">
                  <c:v>42649</c:v>
                </c:pt>
                <c:pt idx="1163">
                  <c:v>42650</c:v>
                </c:pt>
                <c:pt idx="1164">
                  <c:v>42653</c:v>
                </c:pt>
                <c:pt idx="1165">
                  <c:v>42654</c:v>
                </c:pt>
                <c:pt idx="1166">
                  <c:v>42655</c:v>
                </c:pt>
                <c:pt idx="1167">
                  <c:v>42656</c:v>
                </c:pt>
                <c:pt idx="1168">
                  <c:v>42657</c:v>
                </c:pt>
                <c:pt idx="1169">
                  <c:v>42660</c:v>
                </c:pt>
                <c:pt idx="1170">
                  <c:v>42661</c:v>
                </c:pt>
                <c:pt idx="1171">
                  <c:v>42662</c:v>
                </c:pt>
                <c:pt idx="1172">
                  <c:v>42663</c:v>
                </c:pt>
                <c:pt idx="1173">
                  <c:v>42664</c:v>
                </c:pt>
                <c:pt idx="1174">
                  <c:v>42668</c:v>
                </c:pt>
                <c:pt idx="1175">
                  <c:v>42669</c:v>
                </c:pt>
                <c:pt idx="1176">
                  <c:v>42670</c:v>
                </c:pt>
                <c:pt idx="1177">
                  <c:v>42671</c:v>
                </c:pt>
                <c:pt idx="1178">
                  <c:v>42674</c:v>
                </c:pt>
                <c:pt idx="1179">
                  <c:v>42675</c:v>
                </c:pt>
                <c:pt idx="1180">
                  <c:v>42676</c:v>
                </c:pt>
                <c:pt idx="1181">
                  <c:v>42677</c:v>
                </c:pt>
                <c:pt idx="1182">
                  <c:v>42678</c:v>
                </c:pt>
                <c:pt idx="1183">
                  <c:v>42681</c:v>
                </c:pt>
                <c:pt idx="1184">
                  <c:v>42682</c:v>
                </c:pt>
                <c:pt idx="1185">
                  <c:v>42683</c:v>
                </c:pt>
                <c:pt idx="1186">
                  <c:v>42684</c:v>
                </c:pt>
                <c:pt idx="1187">
                  <c:v>42685</c:v>
                </c:pt>
                <c:pt idx="1188">
                  <c:v>42688</c:v>
                </c:pt>
                <c:pt idx="1189" formatCode="dd/mm/yyyy">
                  <c:v>42689</c:v>
                </c:pt>
                <c:pt idx="1190">
                  <c:v>42690</c:v>
                </c:pt>
                <c:pt idx="1191">
                  <c:v>42691</c:v>
                </c:pt>
                <c:pt idx="1192">
                  <c:v>42692</c:v>
                </c:pt>
                <c:pt idx="1193">
                  <c:v>42695</c:v>
                </c:pt>
                <c:pt idx="1194">
                  <c:v>42696</c:v>
                </c:pt>
                <c:pt idx="1195">
                  <c:v>42697</c:v>
                </c:pt>
                <c:pt idx="1196">
                  <c:v>42698</c:v>
                </c:pt>
                <c:pt idx="1197">
                  <c:v>42699</c:v>
                </c:pt>
                <c:pt idx="1198">
                  <c:v>42702</c:v>
                </c:pt>
                <c:pt idx="1199">
                  <c:v>42703</c:v>
                </c:pt>
                <c:pt idx="1200">
                  <c:v>42704</c:v>
                </c:pt>
                <c:pt idx="1201">
                  <c:v>42705</c:v>
                </c:pt>
                <c:pt idx="1202">
                  <c:v>42706</c:v>
                </c:pt>
                <c:pt idx="1203">
                  <c:v>42710</c:v>
                </c:pt>
                <c:pt idx="1204">
                  <c:v>42711</c:v>
                </c:pt>
                <c:pt idx="1205">
                  <c:v>42712</c:v>
                </c:pt>
                <c:pt idx="1206">
                  <c:v>42713</c:v>
                </c:pt>
                <c:pt idx="1207">
                  <c:v>42717</c:v>
                </c:pt>
                <c:pt idx="1208">
                  <c:v>42718</c:v>
                </c:pt>
                <c:pt idx="1209">
                  <c:v>42719</c:v>
                </c:pt>
                <c:pt idx="1210">
                  <c:v>42720</c:v>
                </c:pt>
                <c:pt idx="1211">
                  <c:v>42723</c:v>
                </c:pt>
                <c:pt idx="1212">
                  <c:v>42724</c:v>
                </c:pt>
                <c:pt idx="1213">
                  <c:v>42725</c:v>
                </c:pt>
                <c:pt idx="1214">
                  <c:v>42726</c:v>
                </c:pt>
                <c:pt idx="1215">
                  <c:v>42727</c:v>
                </c:pt>
                <c:pt idx="1216">
                  <c:v>42730</c:v>
                </c:pt>
                <c:pt idx="1217">
                  <c:v>42731</c:v>
                </c:pt>
                <c:pt idx="1218">
                  <c:v>42732</c:v>
                </c:pt>
                <c:pt idx="1219">
                  <c:v>42733</c:v>
                </c:pt>
                <c:pt idx="1220">
                  <c:v>42734</c:v>
                </c:pt>
                <c:pt idx="1221">
                  <c:v>42737</c:v>
                </c:pt>
                <c:pt idx="1222">
                  <c:v>42738</c:v>
                </c:pt>
                <c:pt idx="1223">
                  <c:v>42739</c:v>
                </c:pt>
                <c:pt idx="1224">
                  <c:v>42740</c:v>
                </c:pt>
                <c:pt idx="1225">
                  <c:v>42741</c:v>
                </c:pt>
                <c:pt idx="1226">
                  <c:v>42744</c:v>
                </c:pt>
                <c:pt idx="1227">
                  <c:v>42745</c:v>
                </c:pt>
                <c:pt idx="1228">
                  <c:v>42746</c:v>
                </c:pt>
                <c:pt idx="1229">
                  <c:v>42747</c:v>
                </c:pt>
                <c:pt idx="1230">
                  <c:v>42748</c:v>
                </c:pt>
                <c:pt idx="1231">
                  <c:v>42751</c:v>
                </c:pt>
                <c:pt idx="1232">
                  <c:v>42752</c:v>
                </c:pt>
                <c:pt idx="1233">
                  <c:v>42753</c:v>
                </c:pt>
                <c:pt idx="1234">
                  <c:v>42754</c:v>
                </c:pt>
                <c:pt idx="1235">
                  <c:v>42755</c:v>
                </c:pt>
                <c:pt idx="1236">
                  <c:v>42758</c:v>
                </c:pt>
                <c:pt idx="1237">
                  <c:v>42759</c:v>
                </c:pt>
                <c:pt idx="1238">
                  <c:v>42760</c:v>
                </c:pt>
                <c:pt idx="1239">
                  <c:v>42761</c:v>
                </c:pt>
                <c:pt idx="1240">
                  <c:v>42762</c:v>
                </c:pt>
                <c:pt idx="1241">
                  <c:v>42765</c:v>
                </c:pt>
                <c:pt idx="1242">
                  <c:v>42766</c:v>
                </c:pt>
                <c:pt idx="1243">
                  <c:v>42767</c:v>
                </c:pt>
                <c:pt idx="1244">
                  <c:v>42768</c:v>
                </c:pt>
                <c:pt idx="1245">
                  <c:v>42769</c:v>
                </c:pt>
                <c:pt idx="1246">
                  <c:v>42772</c:v>
                </c:pt>
                <c:pt idx="1247">
                  <c:v>42773</c:v>
                </c:pt>
                <c:pt idx="1248">
                  <c:v>42774</c:v>
                </c:pt>
                <c:pt idx="1249">
                  <c:v>42775</c:v>
                </c:pt>
                <c:pt idx="1250">
                  <c:v>42776</c:v>
                </c:pt>
                <c:pt idx="1251">
                  <c:v>42780</c:v>
                </c:pt>
                <c:pt idx="1252">
                  <c:v>42781</c:v>
                </c:pt>
                <c:pt idx="1253">
                  <c:v>42782</c:v>
                </c:pt>
                <c:pt idx="1254">
                  <c:v>42783</c:v>
                </c:pt>
                <c:pt idx="1255">
                  <c:v>42786</c:v>
                </c:pt>
                <c:pt idx="1256">
                  <c:v>42787</c:v>
                </c:pt>
                <c:pt idx="1257">
                  <c:v>42788</c:v>
                </c:pt>
                <c:pt idx="1258">
                  <c:v>42789</c:v>
                </c:pt>
                <c:pt idx="1259">
                  <c:v>42790</c:v>
                </c:pt>
                <c:pt idx="1260">
                  <c:v>42793</c:v>
                </c:pt>
                <c:pt idx="1261">
                  <c:v>42794</c:v>
                </c:pt>
                <c:pt idx="1262">
                  <c:v>42795</c:v>
                </c:pt>
                <c:pt idx="1263">
                  <c:v>42796</c:v>
                </c:pt>
                <c:pt idx="1264">
                  <c:v>42797</c:v>
                </c:pt>
                <c:pt idx="1265">
                  <c:v>42800</c:v>
                </c:pt>
                <c:pt idx="1266">
                  <c:v>42801</c:v>
                </c:pt>
                <c:pt idx="1267">
                  <c:v>42802</c:v>
                </c:pt>
                <c:pt idx="1268">
                  <c:v>42803</c:v>
                </c:pt>
                <c:pt idx="1269">
                  <c:v>42804</c:v>
                </c:pt>
                <c:pt idx="1270">
                  <c:v>42807</c:v>
                </c:pt>
                <c:pt idx="1271">
                  <c:v>42808</c:v>
                </c:pt>
                <c:pt idx="1272">
                  <c:v>42809</c:v>
                </c:pt>
                <c:pt idx="1273">
                  <c:v>42810</c:v>
                </c:pt>
                <c:pt idx="1274">
                  <c:v>42811</c:v>
                </c:pt>
                <c:pt idx="1275">
                  <c:v>42814</c:v>
                </c:pt>
                <c:pt idx="1276">
                  <c:v>42815</c:v>
                </c:pt>
                <c:pt idx="1277">
                  <c:v>42816</c:v>
                </c:pt>
                <c:pt idx="1278">
                  <c:v>42817</c:v>
                </c:pt>
                <c:pt idx="1279">
                  <c:v>42818</c:v>
                </c:pt>
                <c:pt idx="1280">
                  <c:v>42821</c:v>
                </c:pt>
                <c:pt idx="1281">
                  <c:v>42822</c:v>
                </c:pt>
                <c:pt idx="1282">
                  <c:v>42823</c:v>
                </c:pt>
                <c:pt idx="1283">
                  <c:v>42824</c:v>
                </c:pt>
                <c:pt idx="1284">
                  <c:v>42825</c:v>
                </c:pt>
                <c:pt idx="1285">
                  <c:v>42828</c:v>
                </c:pt>
                <c:pt idx="1286">
                  <c:v>42829</c:v>
                </c:pt>
                <c:pt idx="1287">
                  <c:v>42830</c:v>
                </c:pt>
                <c:pt idx="1288">
                  <c:v>42832</c:v>
                </c:pt>
                <c:pt idx="1289">
                  <c:v>42835</c:v>
                </c:pt>
                <c:pt idx="1290">
                  <c:v>42836</c:v>
                </c:pt>
                <c:pt idx="1291">
                  <c:v>42837</c:v>
                </c:pt>
                <c:pt idx="1292">
                  <c:v>42842</c:v>
                </c:pt>
                <c:pt idx="1293">
                  <c:v>42843</c:v>
                </c:pt>
                <c:pt idx="1294">
                  <c:v>42844</c:v>
                </c:pt>
                <c:pt idx="1295">
                  <c:v>42845</c:v>
                </c:pt>
                <c:pt idx="1296">
                  <c:v>42846</c:v>
                </c:pt>
                <c:pt idx="1297">
                  <c:v>42849</c:v>
                </c:pt>
                <c:pt idx="1298">
                  <c:v>42850</c:v>
                </c:pt>
                <c:pt idx="1299">
                  <c:v>42851</c:v>
                </c:pt>
                <c:pt idx="1300">
                  <c:v>42852</c:v>
                </c:pt>
                <c:pt idx="1301">
                  <c:v>42853</c:v>
                </c:pt>
                <c:pt idx="1302">
                  <c:v>42857</c:v>
                </c:pt>
                <c:pt idx="1303">
                  <c:v>42858</c:v>
                </c:pt>
                <c:pt idx="1304">
                  <c:v>42859</c:v>
                </c:pt>
                <c:pt idx="1305">
                  <c:v>42860</c:v>
                </c:pt>
                <c:pt idx="1306">
                  <c:v>42863</c:v>
                </c:pt>
                <c:pt idx="1307">
                  <c:v>42864</c:v>
                </c:pt>
                <c:pt idx="1308">
                  <c:v>42866</c:v>
                </c:pt>
                <c:pt idx="1309">
                  <c:v>42867</c:v>
                </c:pt>
                <c:pt idx="1310">
                  <c:v>42870</c:v>
                </c:pt>
                <c:pt idx="1311">
                  <c:v>42871</c:v>
                </c:pt>
                <c:pt idx="1312">
                  <c:v>42872</c:v>
                </c:pt>
                <c:pt idx="1313">
                  <c:v>42873</c:v>
                </c:pt>
                <c:pt idx="1314">
                  <c:v>42874</c:v>
                </c:pt>
                <c:pt idx="1315">
                  <c:v>42877</c:v>
                </c:pt>
                <c:pt idx="1316">
                  <c:v>42878</c:v>
                </c:pt>
                <c:pt idx="1317">
                  <c:v>42879</c:v>
                </c:pt>
                <c:pt idx="1318">
                  <c:v>42880</c:v>
                </c:pt>
                <c:pt idx="1319">
                  <c:v>42881</c:v>
                </c:pt>
                <c:pt idx="1320">
                  <c:v>42884</c:v>
                </c:pt>
                <c:pt idx="1321">
                  <c:v>42885</c:v>
                </c:pt>
                <c:pt idx="1322">
                  <c:v>42886</c:v>
                </c:pt>
                <c:pt idx="1323">
                  <c:v>42887</c:v>
                </c:pt>
                <c:pt idx="1324">
                  <c:v>42888</c:v>
                </c:pt>
                <c:pt idx="1325">
                  <c:v>42891</c:v>
                </c:pt>
                <c:pt idx="1326">
                  <c:v>42892</c:v>
                </c:pt>
                <c:pt idx="1327">
                  <c:v>42893</c:v>
                </c:pt>
                <c:pt idx="1328">
                  <c:v>42894</c:v>
                </c:pt>
                <c:pt idx="1329">
                  <c:v>42895</c:v>
                </c:pt>
                <c:pt idx="1330">
                  <c:v>42898</c:v>
                </c:pt>
                <c:pt idx="1331">
                  <c:v>42899</c:v>
                </c:pt>
                <c:pt idx="1332">
                  <c:v>42900</c:v>
                </c:pt>
                <c:pt idx="1333">
                  <c:v>42901</c:v>
                </c:pt>
                <c:pt idx="1334">
                  <c:v>42902</c:v>
                </c:pt>
                <c:pt idx="1335">
                  <c:v>42905</c:v>
                </c:pt>
                <c:pt idx="1336">
                  <c:v>42906</c:v>
                </c:pt>
                <c:pt idx="1337">
                  <c:v>42907</c:v>
                </c:pt>
                <c:pt idx="1338">
                  <c:v>42908</c:v>
                </c:pt>
                <c:pt idx="1339">
                  <c:v>42909</c:v>
                </c:pt>
                <c:pt idx="1340">
                  <c:v>42912</c:v>
                </c:pt>
                <c:pt idx="1341">
                  <c:v>42913</c:v>
                </c:pt>
                <c:pt idx="1342">
                  <c:v>42914</c:v>
                </c:pt>
                <c:pt idx="1343">
                  <c:v>42915</c:v>
                </c:pt>
                <c:pt idx="1344">
                  <c:v>42916</c:v>
                </c:pt>
                <c:pt idx="1345">
                  <c:v>42919</c:v>
                </c:pt>
                <c:pt idx="1346">
                  <c:v>42920</c:v>
                </c:pt>
                <c:pt idx="1347">
                  <c:v>42921</c:v>
                </c:pt>
                <c:pt idx="1348">
                  <c:v>42922</c:v>
                </c:pt>
                <c:pt idx="1349">
                  <c:v>42923</c:v>
                </c:pt>
                <c:pt idx="1350">
                  <c:v>42927</c:v>
                </c:pt>
                <c:pt idx="1351">
                  <c:v>42928</c:v>
                </c:pt>
                <c:pt idx="1352">
                  <c:v>42929</c:v>
                </c:pt>
                <c:pt idx="1353">
                  <c:v>42930</c:v>
                </c:pt>
                <c:pt idx="1354">
                  <c:v>42933</c:v>
                </c:pt>
                <c:pt idx="1355">
                  <c:v>42934</c:v>
                </c:pt>
                <c:pt idx="1356">
                  <c:v>42935</c:v>
                </c:pt>
                <c:pt idx="1357">
                  <c:v>42936</c:v>
                </c:pt>
                <c:pt idx="1358">
                  <c:v>42937</c:v>
                </c:pt>
                <c:pt idx="1359">
                  <c:v>42940</c:v>
                </c:pt>
                <c:pt idx="1360">
                  <c:v>42941</c:v>
                </c:pt>
                <c:pt idx="1361">
                  <c:v>42942</c:v>
                </c:pt>
                <c:pt idx="1362">
                  <c:v>42943</c:v>
                </c:pt>
                <c:pt idx="1363">
                  <c:v>42947</c:v>
                </c:pt>
                <c:pt idx="1364">
                  <c:v>42948</c:v>
                </c:pt>
                <c:pt idx="1365">
                  <c:v>42949</c:v>
                </c:pt>
                <c:pt idx="1366">
                  <c:v>42950</c:v>
                </c:pt>
                <c:pt idx="1367">
                  <c:v>42951</c:v>
                </c:pt>
                <c:pt idx="1368">
                  <c:v>42954</c:v>
                </c:pt>
                <c:pt idx="1369">
                  <c:v>42955</c:v>
                </c:pt>
                <c:pt idx="1370">
                  <c:v>42956</c:v>
                </c:pt>
                <c:pt idx="1371">
                  <c:v>42957</c:v>
                </c:pt>
                <c:pt idx="1372">
                  <c:v>42958</c:v>
                </c:pt>
                <c:pt idx="1373">
                  <c:v>42962</c:v>
                </c:pt>
                <c:pt idx="1374">
                  <c:v>42963</c:v>
                </c:pt>
                <c:pt idx="1375">
                  <c:v>42964</c:v>
                </c:pt>
                <c:pt idx="1376">
                  <c:v>42965</c:v>
                </c:pt>
                <c:pt idx="1377">
                  <c:v>42968</c:v>
                </c:pt>
                <c:pt idx="1378">
                  <c:v>42969</c:v>
                </c:pt>
                <c:pt idx="1379">
                  <c:v>42970</c:v>
                </c:pt>
                <c:pt idx="1380">
                  <c:v>42971</c:v>
                </c:pt>
                <c:pt idx="1381">
                  <c:v>42972</c:v>
                </c:pt>
                <c:pt idx="1382">
                  <c:v>42975</c:v>
                </c:pt>
                <c:pt idx="1383">
                  <c:v>42976</c:v>
                </c:pt>
                <c:pt idx="1384">
                  <c:v>42977</c:v>
                </c:pt>
                <c:pt idx="1385">
                  <c:v>42978</c:v>
                </c:pt>
                <c:pt idx="1386">
                  <c:v>42979</c:v>
                </c:pt>
                <c:pt idx="1387">
                  <c:v>42982</c:v>
                </c:pt>
                <c:pt idx="1388">
                  <c:v>42983</c:v>
                </c:pt>
                <c:pt idx="1389">
                  <c:v>42984</c:v>
                </c:pt>
                <c:pt idx="1390">
                  <c:v>42985</c:v>
                </c:pt>
                <c:pt idx="1391">
                  <c:v>42986</c:v>
                </c:pt>
                <c:pt idx="1392">
                  <c:v>42989</c:v>
                </c:pt>
                <c:pt idx="1393">
                  <c:v>42990</c:v>
                </c:pt>
                <c:pt idx="1394">
                  <c:v>42991</c:v>
                </c:pt>
                <c:pt idx="1395">
                  <c:v>42992</c:v>
                </c:pt>
                <c:pt idx="1396">
                  <c:v>42993</c:v>
                </c:pt>
                <c:pt idx="1397">
                  <c:v>42996</c:v>
                </c:pt>
                <c:pt idx="1398">
                  <c:v>42997</c:v>
                </c:pt>
                <c:pt idx="1399">
                  <c:v>42998</c:v>
                </c:pt>
                <c:pt idx="1400">
                  <c:v>42999</c:v>
                </c:pt>
                <c:pt idx="1401">
                  <c:v>43000</c:v>
                </c:pt>
                <c:pt idx="1402">
                  <c:v>43003</c:v>
                </c:pt>
                <c:pt idx="1403">
                  <c:v>43004</c:v>
                </c:pt>
                <c:pt idx="1404">
                  <c:v>43005</c:v>
                </c:pt>
                <c:pt idx="1405">
                  <c:v>43006</c:v>
                </c:pt>
                <c:pt idx="1406">
                  <c:v>43007</c:v>
                </c:pt>
                <c:pt idx="1407">
                  <c:v>43010</c:v>
                </c:pt>
                <c:pt idx="1408">
                  <c:v>43011</c:v>
                </c:pt>
                <c:pt idx="1409">
                  <c:v>43012</c:v>
                </c:pt>
                <c:pt idx="1410">
                  <c:v>43013</c:v>
                </c:pt>
                <c:pt idx="1411">
                  <c:v>43014</c:v>
                </c:pt>
                <c:pt idx="1412">
                  <c:v>43017</c:v>
                </c:pt>
                <c:pt idx="1413">
                  <c:v>43018</c:v>
                </c:pt>
                <c:pt idx="1414">
                  <c:v>43019</c:v>
                </c:pt>
                <c:pt idx="1415">
                  <c:v>43020</c:v>
                </c:pt>
                <c:pt idx="1416">
                  <c:v>43024</c:v>
                </c:pt>
                <c:pt idx="1417">
                  <c:v>43025</c:v>
                </c:pt>
                <c:pt idx="1418">
                  <c:v>43026</c:v>
                </c:pt>
                <c:pt idx="1419">
                  <c:v>43027</c:v>
                </c:pt>
                <c:pt idx="1420">
                  <c:v>43028</c:v>
                </c:pt>
                <c:pt idx="1421">
                  <c:v>43032</c:v>
                </c:pt>
                <c:pt idx="1422">
                  <c:v>43033</c:v>
                </c:pt>
                <c:pt idx="1423">
                  <c:v>43035</c:v>
                </c:pt>
                <c:pt idx="1424">
                  <c:v>43038</c:v>
                </c:pt>
                <c:pt idx="1425">
                  <c:v>43039</c:v>
                </c:pt>
                <c:pt idx="1426">
                  <c:v>43040</c:v>
                </c:pt>
                <c:pt idx="1427">
                  <c:v>43041</c:v>
                </c:pt>
                <c:pt idx="1428">
                  <c:v>43042</c:v>
                </c:pt>
                <c:pt idx="1429">
                  <c:v>43045</c:v>
                </c:pt>
                <c:pt idx="1430">
                  <c:v>43046</c:v>
                </c:pt>
                <c:pt idx="1431">
                  <c:v>43047</c:v>
                </c:pt>
                <c:pt idx="1432">
                  <c:v>43048</c:v>
                </c:pt>
                <c:pt idx="1433">
                  <c:v>43049</c:v>
                </c:pt>
                <c:pt idx="1434">
                  <c:v>43052</c:v>
                </c:pt>
                <c:pt idx="1435">
                  <c:v>43053</c:v>
                </c:pt>
                <c:pt idx="1436">
                  <c:v>43054</c:v>
                </c:pt>
                <c:pt idx="1437">
                  <c:v>43055</c:v>
                </c:pt>
                <c:pt idx="1438">
                  <c:v>43056</c:v>
                </c:pt>
                <c:pt idx="1439">
                  <c:v>43059</c:v>
                </c:pt>
                <c:pt idx="1440">
                  <c:v>43060</c:v>
                </c:pt>
                <c:pt idx="1441">
                  <c:v>43061</c:v>
                </c:pt>
                <c:pt idx="1442">
                  <c:v>43062</c:v>
                </c:pt>
                <c:pt idx="1443">
                  <c:v>43063</c:v>
                </c:pt>
                <c:pt idx="1444">
                  <c:v>43066</c:v>
                </c:pt>
                <c:pt idx="1445">
                  <c:v>43067</c:v>
                </c:pt>
                <c:pt idx="1446">
                  <c:v>43068</c:v>
                </c:pt>
                <c:pt idx="1447">
                  <c:v>43069</c:v>
                </c:pt>
                <c:pt idx="1448">
                  <c:v>43070</c:v>
                </c:pt>
                <c:pt idx="1449">
                  <c:v>43073</c:v>
                </c:pt>
                <c:pt idx="1450">
                  <c:v>43075</c:v>
                </c:pt>
                <c:pt idx="1451">
                  <c:v>43076</c:v>
                </c:pt>
                <c:pt idx="1452">
                  <c:v>43077</c:v>
                </c:pt>
                <c:pt idx="1453">
                  <c:v>43081</c:v>
                </c:pt>
                <c:pt idx="1454">
                  <c:v>43082</c:v>
                </c:pt>
                <c:pt idx="1455">
                  <c:v>43083</c:v>
                </c:pt>
                <c:pt idx="1456">
                  <c:v>43084</c:v>
                </c:pt>
                <c:pt idx="1457">
                  <c:v>43087</c:v>
                </c:pt>
                <c:pt idx="1458">
                  <c:v>43088</c:v>
                </c:pt>
                <c:pt idx="1459">
                  <c:v>43089</c:v>
                </c:pt>
                <c:pt idx="1460">
                  <c:v>43090</c:v>
                </c:pt>
                <c:pt idx="1461">
                  <c:v>43091</c:v>
                </c:pt>
                <c:pt idx="1462">
                  <c:v>43094</c:v>
                </c:pt>
                <c:pt idx="1463">
                  <c:v>43095</c:v>
                </c:pt>
                <c:pt idx="1464">
                  <c:v>43096</c:v>
                </c:pt>
                <c:pt idx="1465">
                  <c:v>43097</c:v>
                </c:pt>
                <c:pt idx="1466">
                  <c:v>43098</c:v>
                </c:pt>
                <c:pt idx="1467">
                  <c:v>43101</c:v>
                </c:pt>
                <c:pt idx="1468">
                  <c:v>43103</c:v>
                </c:pt>
                <c:pt idx="1469">
                  <c:v>43104</c:v>
                </c:pt>
                <c:pt idx="1470">
                  <c:v>43105</c:v>
                </c:pt>
                <c:pt idx="1471">
                  <c:v>43108</c:v>
                </c:pt>
                <c:pt idx="1472">
                  <c:v>43109</c:v>
                </c:pt>
                <c:pt idx="1473">
                  <c:v>43110</c:v>
                </c:pt>
                <c:pt idx="1474">
                  <c:v>43111</c:v>
                </c:pt>
                <c:pt idx="1475">
                  <c:v>43112</c:v>
                </c:pt>
                <c:pt idx="1476">
                  <c:v>43115</c:v>
                </c:pt>
                <c:pt idx="1477">
                  <c:v>43116</c:v>
                </c:pt>
                <c:pt idx="1478">
                  <c:v>43117</c:v>
                </c:pt>
                <c:pt idx="1479">
                  <c:v>43118</c:v>
                </c:pt>
                <c:pt idx="1480">
                  <c:v>43119</c:v>
                </c:pt>
                <c:pt idx="1481">
                  <c:v>43122</c:v>
                </c:pt>
                <c:pt idx="1482">
                  <c:v>43123</c:v>
                </c:pt>
                <c:pt idx="1483">
                  <c:v>43124</c:v>
                </c:pt>
                <c:pt idx="1484">
                  <c:v>43125</c:v>
                </c:pt>
                <c:pt idx="1485">
                  <c:v>43126</c:v>
                </c:pt>
                <c:pt idx="1486">
                  <c:v>43129</c:v>
                </c:pt>
                <c:pt idx="1487">
                  <c:v>43130</c:v>
                </c:pt>
                <c:pt idx="1488">
                  <c:v>43131</c:v>
                </c:pt>
                <c:pt idx="1489">
                  <c:v>43132</c:v>
                </c:pt>
                <c:pt idx="1490">
                  <c:v>43133</c:v>
                </c:pt>
                <c:pt idx="1491">
                  <c:v>43136</c:v>
                </c:pt>
                <c:pt idx="1492">
                  <c:v>43137</c:v>
                </c:pt>
                <c:pt idx="1493">
                  <c:v>43138</c:v>
                </c:pt>
                <c:pt idx="1494">
                  <c:v>43139</c:v>
                </c:pt>
                <c:pt idx="1495">
                  <c:v>43140</c:v>
                </c:pt>
                <c:pt idx="1496">
                  <c:v>43143</c:v>
                </c:pt>
                <c:pt idx="1497">
                  <c:v>43144</c:v>
                </c:pt>
                <c:pt idx="1498">
                  <c:v>43145</c:v>
                </c:pt>
                <c:pt idx="1499">
                  <c:v>43146</c:v>
                </c:pt>
                <c:pt idx="1500">
                  <c:v>43147</c:v>
                </c:pt>
                <c:pt idx="1501">
                  <c:v>43150</c:v>
                </c:pt>
                <c:pt idx="1502">
                  <c:v>43151</c:v>
                </c:pt>
                <c:pt idx="1503">
                  <c:v>43152</c:v>
                </c:pt>
                <c:pt idx="1504">
                  <c:v>43153</c:v>
                </c:pt>
                <c:pt idx="1505">
                  <c:v>43154</c:v>
                </c:pt>
                <c:pt idx="1506">
                  <c:v>43157</c:v>
                </c:pt>
                <c:pt idx="1507">
                  <c:v>43158</c:v>
                </c:pt>
                <c:pt idx="1508">
                  <c:v>43159</c:v>
                </c:pt>
                <c:pt idx="1509">
                  <c:v>43160</c:v>
                </c:pt>
                <c:pt idx="1510">
                  <c:v>43161</c:v>
                </c:pt>
                <c:pt idx="1511">
                  <c:v>43164</c:v>
                </c:pt>
                <c:pt idx="1512">
                  <c:v>43165</c:v>
                </c:pt>
                <c:pt idx="1513">
                  <c:v>43166</c:v>
                </c:pt>
                <c:pt idx="1514">
                  <c:v>43167</c:v>
                </c:pt>
                <c:pt idx="1515">
                  <c:v>43168</c:v>
                </c:pt>
                <c:pt idx="1516">
                  <c:v>43171</c:v>
                </c:pt>
                <c:pt idx="1517">
                  <c:v>43172</c:v>
                </c:pt>
                <c:pt idx="1518">
                  <c:v>43173</c:v>
                </c:pt>
                <c:pt idx="1519">
                  <c:v>43174</c:v>
                </c:pt>
                <c:pt idx="1520">
                  <c:v>43175</c:v>
                </c:pt>
                <c:pt idx="1521">
                  <c:v>43178</c:v>
                </c:pt>
                <c:pt idx="1522">
                  <c:v>43179</c:v>
                </c:pt>
                <c:pt idx="1523">
                  <c:v>43180</c:v>
                </c:pt>
                <c:pt idx="1524">
                  <c:v>43181</c:v>
                </c:pt>
                <c:pt idx="1525">
                  <c:v>43182</c:v>
                </c:pt>
                <c:pt idx="1526">
                  <c:v>43185</c:v>
                </c:pt>
                <c:pt idx="1527">
                  <c:v>43186</c:v>
                </c:pt>
                <c:pt idx="1528">
                  <c:v>43187</c:v>
                </c:pt>
                <c:pt idx="1529">
                  <c:v>43188</c:v>
                </c:pt>
                <c:pt idx="1530">
                  <c:v>43189</c:v>
                </c:pt>
                <c:pt idx="1531">
                  <c:v>43192</c:v>
                </c:pt>
                <c:pt idx="1532">
                  <c:v>43193</c:v>
                </c:pt>
                <c:pt idx="1533">
                  <c:v>43194</c:v>
                </c:pt>
                <c:pt idx="1534">
                  <c:v>43195</c:v>
                </c:pt>
                <c:pt idx="1535">
                  <c:v>43199</c:v>
                </c:pt>
                <c:pt idx="1536">
                  <c:v>43200</c:v>
                </c:pt>
                <c:pt idx="1537">
                  <c:v>43201</c:v>
                </c:pt>
                <c:pt idx="1538">
                  <c:v>43202</c:v>
                </c:pt>
                <c:pt idx="1539">
                  <c:v>43203</c:v>
                </c:pt>
                <c:pt idx="1540">
                  <c:v>43206</c:v>
                </c:pt>
                <c:pt idx="1541">
                  <c:v>43207</c:v>
                </c:pt>
                <c:pt idx="1542">
                  <c:v>43208</c:v>
                </c:pt>
                <c:pt idx="1543">
                  <c:v>43209</c:v>
                </c:pt>
                <c:pt idx="1544">
                  <c:v>43210</c:v>
                </c:pt>
                <c:pt idx="1545">
                  <c:v>43213</c:v>
                </c:pt>
                <c:pt idx="1546">
                  <c:v>43214</c:v>
                </c:pt>
                <c:pt idx="1547">
                  <c:v>43215</c:v>
                </c:pt>
                <c:pt idx="1548">
                  <c:v>43216</c:v>
                </c:pt>
                <c:pt idx="1549">
                  <c:v>43217</c:v>
                </c:pt>
                <c:pt idx="1550">
                  <c:v>43220</c:v>
                </c:pt>
                <c:pt idx="1551">
                  <c:v>43222</c:v>
                </c:pt>
                <c:pt idx="1552">
                  <c:v>43223</c:v>
                </c:pt>
                <c:pt idx="1553">
                  <c:v>43224</c:v>
                </c:pt>
                <c:pt idx="1554">
                  <c:v>43227</c:v>
                </c:pt>
                <c:pt idx="1555">
                  <c:v>43228</c:v>
                </c:pt>
                <c:pt idx="1556">
                  <c:v>43229</c:v>
                </c:pt>
                <c:pt idx="1557">
                  <c:v>43230</c:v>
                </c:pt>
                <c:pt idx="1558">
                  <c:v>43231</c:v>
                </c:pt>
                <c:pt idx="1559">
                  <c:v>43234</c:v>
                </c:pt>
                <c:pt idx="1560">
                  <c:v>43235</c:v>
                </c:pt>
                <c:pt idx="1561">
                  <c:v>43236</c:v>
                </c:pt>
                <c:pt idx="1562">
                  <c:v>43237</c:v>
                </c:pt>
                <c:pt idx="1563">
                  <c:v>43238</c:v>
                </c:pt>
                <c:pt idx="1564">
                  <c:v>43241</c:v>
                </c:pt>
                <c:pt idx="1565">
                  <c:v>43242</c:v>
                </c:pt>
                <c:pt idx="1566">
                  <c:v>43243</c:v>
                </c:pt>
                <c:pt idx="1567">
                  <c:v>43244</c:v>
                </c:pt>
                <c:pt idx="1568">
                  <c:v>43245</c:v>
                </c:pt>
                <c:pt idx="1569">
                  <c:v>43248</c:v>
                </c:pt>
                <c:pt idx="1570">
                  <c:v>43250</c:v>
                </c:pt>
                <c:pt idx="1571">
                  <c:v>43251</c:v>
                </c:pt>
                <c:pt idx="1572">
                  <c:v>43252</c:v>
                </c:pt>
                <c:pt idx="1573">
                  <c:v>43255</c:v>
                </c:pt>
                <c:pt idx="1574">
                  <c:v>43256</c:v>
                </c:pt>
                <c:pt idx="1575">
                  <c:v>43257</c:v>
                </c:pt>
                <c:pt idx="1576">
                  <c:v>43258</c:v>
                </c:pt>
                <c:pt idx="1577">
                  <c:v>43259</c:v>
                </c:pt>
                <c:pt idx="1578">
                  <c:v>43262</c:v>
                </c:pt>
                <c:pt idx="1579">
                  <c:v>43263</c:v>
                </c:pt>
                <c:pt idx="1580">
                  <c:v>43264</c:v>
                </c:pt>
                <c:pt idx="1581">
                  <c:v>43265</c:v>
                </c:pt>
                <c:pt idx="1582">
                  <c:v>43266</c:v>
                </c:pt>
                <c:pt idx="1583">
                  <c:v>43269</c:v>
                </c:pt>
                <c:pt idx="1584">
                  <c:v>43270</c:v>
                </c:pt>
                <c:pt idx="1585">
                  <c:v>43271</c:v>
                </c:pt>
                <c:pt idx="1586">
                  <c:v>43272</c:v>
                </c:pt>
                <c:pt idx="1587">
                  <c:v>43273</c:v>
                </c:pt>
                <c:pt idx="1588">
                  <c:v>43276</c:v>
                </c:pt>
                <c:pt idx="1589">
                  <c:v>43277</c:v>
                </c:pt>
                <c:pt idx="1590">
                  <c:v>43278</c:v>
                </c:pt>
                <c:pt idx="1591">
                  <c:v>43279</c:v>
                </c:pt>
                <c:pt idx="1592">
                  <c:v>43280</c:v>
                </c:pt>
                <c:pt idx="1593">
                  <c:v>43283</c:v>
                </c:pt>
                <c:pt idx="1594">
                  <c:v>43284</c:v>
                </c:pt>
                <c:pt idx="1595">
                  <c:v>43285</c:v>
                </c:pt>
                <c:pt idx="1596">
                  <c:v>43286</c:v>
                </c:pt>
                <c:pt idx="1597">
                  <c:v>43287</c:v>
                </c:pt>
                <c:pt idx="1598">
                  <c:v>43290</c:v>
                </c:pt>
                <c:pt idx="1599">
                  <c:v>43291</c:v>
                </c:pt>
                <c:pt idx="1600">
                  <c:v>43292</c:v>
                </c:pt>
                <c:pt idx="1601">
                  <c:v>43293</c:v>
                </c:pt>
                <c:pt idx="1602">
                  <c:v>43294</c:v>
                </c:pt>
                <c:pt idx="1603">
                  <c:v>43297</c:v>
                </c:pt>
                <c:pt idx="1604">
                  <c:v>43298</c:v>
                </c:pt>
                <c:pt idx="1605">
                  <c:v>43299</c:v>
                </c:pt>
                <c:pt idx="1606">
                  <c:v>43300</c:v>
                </c:pt>
                <c:pt idx="1607">
                  <c:v>43301</c:v>
                </c:pt>
                <c:pt idx="1608">
                  <c:v>43304</c:v>
                </c:pt>
                <c:pt idx="1609">
                  <c:v>43305</c:v>
                </c:pt>
                <c:pt idx="1610">
                  <c:v>43306</c:v>
                </c:pt>
                <c:pt idx="1611">
                  <c:v>43307</c:v>
                </c:pt>
                <c:pt idx="1612">
                  <c:v>43312</c:v>
                </c:pt>
                <c:pt idx="1613">
                  <c:v>43313</c:v>
                </c:pt>
                <c:pt idx="1614">
                  <c:v>43314</c:v>
                </c:pt>
                <c:pt idx="1615">
                  <c:v>43315</c:v>
                </c:pt>
                <c:pt idx="1616">
                  <c:v>43318</c:v>
                </c:pt>
                <c:pt idx="1617">
                  <c:v>43319</c:v>
                </c:pt>
                <c:pt idx="1618">
                  <c:v>43320</c:v>
                </c:pt>
                <c:pt idx="1619">
                  <c:v>43321</c:v>
                </c:pt>
                <c:pt idx="1620">
                  <c:v>43322</c:v>
                </c:pt>
                <c:pt idx="1621">
                  <c:v>43326</c:v>
                </c:pt>
                <c:pt idx="1622">
                  <c:v>43327</c:v>
                </c:pt>
                <c:pt idx="1623">
                  <c:v>43328</c:v>
                </c:pt>
                <c:pt idx="1624">
                  <c:v>43329</c:v>
                </c:pt>
                <c:pt idx="1625">
                  <c:v>43332</c:v>
                </c:pt>
                <c:pt idx="1626">
                  <c:v>43333</c:v>
                </c:pt>
                <c:pt idx="1627">
                  <c:v>43334</c:v>
                </c:pt>
                <c:pt idx="1628">
                  <c:v>43335</c:v>
                </c:pt>
                <c:pt idx="1629">
                  <c:v>43336</c:v>
                </c:pt>
                <c:pt idx="1630">
                  <c:v>43339</c:v>
                </c:pt>
                <c:pt idx="1631">
                  <c:v>43340</c:v>
                </c:pt>
                <c:pt idx="1632">
                  <c:v>43341</c:v>
                </c:pt>
                <c:pt idx="1633">
                  <c:v>43342</c:v>
                </c:pt>
                <c:pt idx="1634">
                  <c:v>43343</c:v>
                </c:pt>
                <c:pt idx="1635">
                  <c:v>43346</c:v>
                </c:pt>
                <c:pt idx="1636">
                  <c:v>43347</c:v>
                </c:pt>
                <c:pt idx="1637">
                  <c:v>43348</c:v>
                </c:pt>
                <c:pt idx="1638">
                  <c:v>43349</c:v>
                </c:pt>
                <c:pt idx="1639">
                  <c:v>43350</c:v>
                </c:pt>
                <c:pt idx="1640">
                  <c:v>43353</c:v>
                </c:pt>
                <c:pt idx="1641">
                  <c:v>43354</c:v>
                </c:pt>
                <c:pt idx="1642">
                  <c:v>43355</c:v>
                </c:pt>
                <c:pt idx="1643">
                  <c:v>43356</c:v>
                </c:pt>
                <c:pt idx="1644">
                  <c:v>43357</c:v>
                </c:pt>
                <c:pt idx="1645">
                  <c:v>43360</c:v>
                </c:pt>
                <c:pt idx="1646">
                  <c:v>43361</c:v>
                </c:pt>
                <c:pt idx="1647">
                  <c:v>43362</c:v>
                </c:pt>
                <c:pt idx="1648">
                  <c:v>43363</c:v>
                </c:pt>
                <c:pt idx="1649">
                  <c:v>43364</c:v>
                </c:pt>
                <c:pt idx="1650">
                  <c:v>43367</c:v>
                </c:pt>
                <c:pt idx="1651">
                  <c:v>43368</c:v>
                </c:pt>
                <c:pt idx="1652">
                  <c:v>43369</c:v>
                </c:pt>
                <c:pt idx="1653">
                  <c:v>43370</c:v>
                </c:pt>
                <c:pt idx="1654">
                  <c:v>43371</c:v>
                </c:pt>
                <c:pt idx="1655">
                  <c:v>43374</c:v>
                </c:pt>
                <c:pt idx="1656">
                  <c:v>43375</c:v>
                </c:pt>
                <c:pt idx="1657">
                  <c:v>43376</c:v>
                </c:pt>
                <c:pt idx="1658">
                  <c:v>43377</c:v>
                </c:pt>
                <c:pt idx="1659">
                  <c:v>43378</c:v>
                </c:pt>
                <c:pt idx="1660">
                  <c:v>43381</c:v>
                </c:pt>
                <c:pt idx="1661">
                  <c:v>43382</c:v>
                </c:pt>
                <c:pt idx="1662">
                  <c:v>43383</c:v>
                </c:pt>
                <c:pt idx="1663">
                  <c:v>43384</c:v>
                </c:pt>
                <c:pt idx="1664">
                  <c:v>43385</c:v>
                </c:pt>
                <c:pt idx="1665">
                  <c:v>43389</c:v>
                </c:pt>
                <c:pt idx="1666">
                  <c:v>43390</c:v>
                </c:pt>
                <c:pt idx="1667">
                  <c:v>43391</c:v>
                </c:pt>
                <c:pt idx="1668">
                  <c:v>43392</c:v>
                </c:pt>
                <c:pt idx="1669">
                  <c:v>43395</c:v>
                </c:pt>
                <c:pt idx="1670">
                  <c:v>43397</c:v>
                </c:pt>
                <c:pt idx="1671">
                  <c:v>43398</c:v>
                </c:pt>
                <c:pt idx="1672">
                  <c:v>43399</c:v>
                </c:pt>
                <c:pt idx="1673">
                  <c:v>43402</c:v>
                </c:pt>
                <c:pt idx="1674">
                  <c:v>43403</c:v>
                </c:pt>
                <c:pt idx="1675">
                  <c:v>43404</c:v>
                </c:pt>
                <c:pt idx="1676">
                  <c:v>43405</c:v>
                </c:pt>
                <c:pt idx="1677">
                  <c:v>43406</c:v>
                </c:pt>
                <c:pt idx="1678">
                  <c:v>43409</c:v>
                </c:pt>
                <c:pt idx="1679">
                  <c:v>43410</c:v>
                </c:pt>
                <c:pt idx="1680">
                  <c:v>43411</c:v>
                </c:pt>
                <c:pt idx="1681">
                  <c:v>43412</c:v>
                </c:pt>
                <c:pt idx="1682">
                  <c:v>43413</c:v>
                </c:pt>
                <c:pt idx="1683">
                  <c:v>43416</c:v>
                </c:pt>
                <c:pt idx="1684">
                  <c:v>43417</c:v>
                </c:pt>
                <c:pt idx="1685">
                  <c:v>43418</c:v>
                </c:pt>
                <c:pt idx="1686">
                  <c:v>43419</c:v>
                </c:pt>
                <c:pt idx="1687">
                  <c:v>43420</c:v>
                </c:pt>
                <c:pt idx="1688">
                  <c:v>43423</c:v>
                </c:pt>
                <c:pt idx="1689">
                  <c:v>43424</c:v>
                </c:pt>
                <c:pt idx="1690">
                  <c:v>43425</c:v>
                </c:pt>
                <c:pt idx="1691">
                  <c:v>43426</c:v>
                </c:pt>
                <c:pt idx="1692">
                  <c:v>43427</c:v>
                </c:pt>
                <c:pt idx="1693">
                  <c:v>43430</c:v>
                </c:pt>
                <c:pt idx="1694">
                  <c:v>43431</c:v>
                </c:pt>
                <c:pt idx="1695">
                  <c:v>43432</c:v>
                </c:pt>
                <c:pt idx="1696">
                  <c:v>43433</c:v>
                </c:pt>
                <c:pt idx="1697">
                  <c:v>43434</c:v>
                </c:pt>
                <c:pt idx="1698">
                  <c:v>43437</c:v>
                </c:pt>
                <c:pt idx="1699">
                  <c:v>43438</c:v>
                </c:pt>
                <c:pt idx="1700">
                  <c:v>43440</c:v>
                </c:pt>
                <c:pt idx="1701">
                  <c:v>43441</c:v>
                </c:pt>
                <c:pt idx="1702">
                  <c:v>43445</c:v>
                </c:pt>
                <c:pt idx="1703">
                  <c:v>43446</c:v>
                </c:pt>
                <c:pt idx="1704">
                  <c:v>43447</c:v>
                </c:pt>
                <c:pt idx="1705">
                  <c:v>43448</c:v>
                </c:pt>
                <c:pt idx="1706">
                  <c:v>43451</c:v>
                </c:pt>
                <c:pt idx="1707">
                  <c:v>43452</c:v>
                </c:pt>
                <c:pt idx="1708">
                  <c:v>43453</c:v>
                </c:pt>
                <c:pt idx="1709">
                  <c:v>43454</c:v>
                </c:pt>
                <c:pt idx="1710">
                  <c:v>43455</c:v>
                </c:pt>
                <c:pt idx="1711">
                  <c:v>43458</c:v>
                </c:pt>
                <c:pt idx="1712">
                  <c:v>43459</c:v>
                </c:pt>
                <c:pt idx="1713">
                  <c:v>43460</c:v>
                </c:pt>
                <c:pt idx="1714">
                  <c:v>43461</c:v>
                </c:pt>
                <c:pt idx="1715">
                  <c:v>43462</c:v>
                </c:pt>
                <c:pt idx="1716">
                  <c:v>43467</c:v>
                </c:pt>
                <c:pt idx="1717">
                  <c:v>43468</c:v>
                </c:pt>
                <c:pt idx="1718">
                  <c:v>43469</c:v>
                </c:pt>
                <c:pt idx="1719">
                  <c:v>43472</c:v>
                </c:pt>
                <c:pt idx="1720">
                  <c:v>43473</c:v>
                </c:pt>
                <c:pt idx="1721">
                  <c:v>43474</c:v>
                </c:pt>
                <c:pt idx="1722">
                  <c:v>43475</c:v>
                </c:pt>
                <c:pt idx="1723">
                  <c:v>43476</c:v>
                </c:pt>
                <c:pt idx="1724">
                  <c:v>43479</c:v>
                </c:pt>
                <c:pt idx="1725">
                  <c:v>43480</c:v>
                </c:pt>
                <c:pt idx="1726">
                  <c:v>43481</c:v>
                </c:pt>
                <c:pt idx="1727">
                  <c:v>43482</c:v>
                </c:pt>
                <c:pt idx="1728">
                  <c:v>43483</c:v>
                </c:pt>
                <c:pt idx="1729">
                  <c:v>43486</c:v>
                </c:pt>
                <c:pt idx="1730">
                  <c:v>43487</c:v>
                </c:pt>
                <c:pt idx="1731">
                  <c:v>43488</c:v>
                </c:pt>
                <c:pt idx="1732">
                  <c:v>43489</c:v>
                </c:pt>
                <c:pt idx="1733">
                  <c:v>43490</c:v>
                </c:pt>
                <c:pt idx="1734">
                  <c:v>43493</c:v>
                </c:pt>
                <c:pt idx="1735">
                  <c:v>43494</c:v>
                </c:pt>
                <c:pt idx="1736">
                  <c:v>43495</c:v>
                </c:pt>
                <c:pt idx="1737">
                  <c:v>43496</c:v>
                </c:pt>
                <c:pt idx="1738">
                  <c:v>43497</c:v>
                </c:pt>
                <c:pt idx="1739">
                  <c:v>43500</c:v>
                </c:pt>
                <c:pt idx="1740">
                  <c:v>43501</c:v>
                </c:pt>
                <c:pt idx="1741">
                  <c:v>43502</c:v>
                </c:pt>
                <c:pt idx="1742">
                  <c:v>43503</c:v>
                </c:pt>
                <c:pt idx="1743">
                  <c:v>43504</c:v>
                </c:pt>
                <c:pt idx="1744">
                  <c:v>43507</c:v>
                </c:pt>
                <c:pt idx="1745">
                  <c:v>43508</c:v>
                </c:pt>
                <c:pt idx="1746">
                  <c:v>43509</c:v>
                </c:pt>
                <c:pt idx="1747">
                  <c:v>43510</c:v>
                </c:pt>
                <c:pt idx="1748">
                  <c:v>43511</c:v>
                </c:pt>
                <c:pt idx="1749">
                  <c:v>43514</c:v>
                </c:pt>
                <c:pt idx="1750">
                  <c:v>43516</c:v>
                </c:pt>
                <c:pt idx="1751">
                  <c:v>43517</c:v>
                </c:pt>
                <c:pt idx="1752">
                  <c:v>43518</c:v>
                </c:pt>
                <c:pt idx="1753">
                  <c:v>43521</c:v>
                </c:pt>
                <c:pt idx="1754">
                  <c:v>43522</c:v>
                </c:pt>
                <c:pt idx="1755">
                  <c:v>43523</c:v>
                </c:pt>
                <c:pt idx="1756">
                  <c:v>43524</c:v>
                </c:pt>
                <c:pt idx="1757">
                  <c:v>43525</c:v>
                </c:pt>
                <c:pt idx="1758">
                  <c:v>43528</c:v>
                </c:pt>
                <c:pt idx="1759">
                  <c:v>43529</c:v>
                </c:pt>
                <c:pt idx="1760">
                  <c:v>43530</c:v>
                </c:pt>
                <c:pt idx="1761">
                  <c:v>43531</c:v>
                </c:pt>
                <c:pt idx="1762">
                  <c:v>43532</c:v>
                </c:pt>
                <c:pt idx="1763">
                  <c:v>43535</c:v>
                </c:pt>
                <c:pt idx="1764">
                  <c:v>43536</c:v>
                </c:pt>
                <c:pt idx="1765">
                  <c:v>43537</c:v>
                </c:pt>
                <c:pt idx="1766">
                  <c:v>43538</c:v>
                </c:pt>
                <c:pt idx="1767">
                  <c:v>43539</c:v>
                </c:pt>
                <c:pt idx="1768">
                  <c:v>43542</c:v>
                </c:pt>
                <c:pt idx="1769">
                  <c:v>43543</c:v>
                </c:pt>
                <c:pt idx="1770">
                  <c:v>43544</c:v>
                </c:pt>
                <c:pt idx="1771">
                  <c:v>43545</c:v>
                </c:pt>
                <c:pt idx="1772">
                  <c:v>43546</c:v>
                </c:pt>
                <c:pt idx="1773">
                  <c:v>43549</c:v>
                </c:pt>
                <c:pt idx="1774">
                  <c:v>43550</c:v>
                </c:pt>
                <c:pt idx="1775">
                  <c:v>43551</c:v>
                </c:pt>
                <c:pt idx="1776">
                  <c:v>43552</c:v>
                </c:pt>
                <c:pt idx="1777">
                  <c:v>43553</c:v>
                </c:pt>
                <c:pt idx="1778">
                  <c:v>43556</c:v>
                </c:pt>
                <c:pt idx="1779">
                  <c:v>43557</c:v>
                </c:pt>
                <c:pt idx="1780">
                  <c:v>43558</c:v>
                </c:pt>
                <c:pt idx="1781">
                  <c:v>43559</c:v>
                </c:pt>
                <c:pt idx="1782">
                  <c:v>43560</c:v>
                </c:pt>
                <c:pt idx="1783">
                  <c:v>43564</c:v>
                </c:pt>
                <c:pt idx="1784">
                  <c:v>43565</c:v>
                </c:pt>
                <c:pt idx="1785">
                  <c:v>43566</c:v>
                </c:pt>
                <c:pt idx="1786">
                  <c:v>43567</c:v>
                </c:pt>
                <c:pt idx="1787">
                  <c:v>43572</c:v>
                </c:pt>
                <c:pt idx="1788">
                  <c:v>43573</c:v>
                </c:pt>
                <c:pt idx="1789">
                  <c:v>43574</c:v>
                </c:pt>
                <c:pt idx="1790">
                  <c:v>43577</c:v>
                </c:pt>
                <c:pt idx="1791">
                  <c:v>43578</c:v>
                </c:pt>
                <c:pt idx="1792">
                  <c:v>43579</c:v>
                </c:pt>
                <c:pt idx="1793">
                  <c:v>43580</c:v>
                </c:pt>
                <c:pt idx="1794">
                  <c:v>43581</c:v>
                </c:pt>
                <c:pt idx="1795">
                  <c:v>43584</c:v>
                </c:pt>
                <c:pt idx="1796">
                  <c:v>43585</c:v>
                </c:pt>
                <c:pt idx="1797">
                  <c:v>43587</c:v>
                </c:pt>
                <c:pt idx="1798">
                  <c:v>43588</c:v>
                </c:pt>
                <c:pt idx="1799">
                  <c:v>43592</c:v>
                </c:pt>
                <c:pt idx="1800">
                  <c:v>43593</c:v>
                </c:pt>
                <c:pt idx="1801">
                  <c:v>43594</c:v>
                </c:pt>
                <c:pt idx="1802">
                  <c:v>43595</c:v>
                </c:pt>
                <c:pt idx="1803">
                  <c:v>43598</c:v>
                </c:pt>
                <c:pt idx="1804">
                  <c:v>43599</c:v>
                </c:pt>
                <c:pt idx="1805">
                  <c:v>43600</c:v>
                </c:pt>
                <c:pt idx="1806">
                  <c:v>43601</c:v>
                </c:pt>
                <c:pt idx="1807">
                  <c:v>43602</c:v>
                </c:pt>
                <c:pt idx="1808">
                  <c:v>43606</c:v>
                </c:pt>
                <c:pt idx="1809">
                  <c:v>43607</c:v>
                </c:pt>
                <c:pt idx="1810">
                  <c:v>43608</c:v>
                </c:pt>
                <c:pt idx="1811">
                  <c:v>43609</c:v>
                </c:pt>
                <c:pt idx="1812">
                  <c:v>43612</c:v>
                </c:pt>
                <c:pt idx="1813">
                  <c:v>43613</c:v>
                </c:pt>
                <c:pt idx="1814">
                  <c:v>43614</c:v>
                </c:pt>
                <c:pt idx="1815">
                  <c:v>43615</c:v>
                </c:pt>
                <c:pt idx="1816">
                  <c:v>43616</c:v>
                </c:pt>
                <c:pt idx="1817">
                  <c:v>43620</c:v>
                </c:pt>
                <c:pt idx="1818">
                  <c:v>43621</c:v>
                </c:pt>
                <c:pt idx="1819">
                  <c:v>43622</c:v>
                </c:pt>
                <c:pt idx="1820">
                  <c:v>43623</c:v>
                </c:pt>
                <c:pt idx="1821">
                  <c:v>43626</c:v>
                </c:pt>
                <c:pt idx="1822">
                  <c:v>43627</c:v>
                </c:pt>
                <c:pt idx="1823">
                  <c:v>43628</c:v>
                </c:pt>
                <c:pt idx="1824">
                  <c:v>43629</c:v>
                </c:pt>
                <c:pt idx="1825">
                  <c:v>43630</c:v>
                </c:pt>
                <c:pt idx="1826">
                  <c:v>43633</c:v>
                </c:pt>
                <c:pt idx="1827">
                  <c:v>43634</c:v>
                </c:pt>
                <c:pt idx="1828">
                  <c:v>43635</c:v>
                </c:pt>
                <c:pt idx="1829">
                  <c:v>43636</c:v>
                </c:pt>
                <c:pt idx="1830">
                  <c:v>43637</c:v>
                </c:pt>
                <c:pt idx="1831">
                  <c:v>43640</c:v>
                </c:pt>
                <c:pt idx="1832">
                  <c:v>43641</c:v>
                </c:pt>
                <c:pt idx="1833">
                  <c:v>43642</c:v>
                </c:pt>
                <c:pt idx="1834">
                  <c:v>43643</c:v>
                </c:pt>
                <c:pt idx="1835">
                  <c:v>43644</c:v>
                </c:pt>
                <c:pt idx="1836">
                  <c:v>43647</c:v>
                </c:pt>
                <c:pt idx="1837">
                  <c:v>43648</c:v>
                </c:pt>
                <c:pt idx="1838">
                  <c:v>43649</c:v>
                </c:pt>
                <c:pt idx="1839">
                  <c:v>43650</c:v>
                </c:pt>
                <c:pt idx="1840">
                  <c:v>43651</c:v>
                </c:pt>
                <c:pt idx="1841">
                  <c:v>43654</c:v>
                </c:pt>
                <c:pt idx="1842">
                  <c:v>43655</c:v>
                </c:pt>
                <c:pt idx="1843">
                  <c:v>43656</c:v>
                </c:pt>
                <c:pt idx="1844">
                  <c:v>43657</c:v>
                </c:pt>
                <c:pt idx="1845">
                  <c:v>43658</c:v>
                </c:pt>
                <c:pt idx="1846">
                  <c:v>43661</c:v>
                </c:pt>
                <c:pt idx="1847">
                  <c:v>43663</c:v>
                </c:pt>
                <c:pt idx="1848">
                  <c:v>43664</c:v>
                </c:pt>
                <c:pt idx="1849">
                  <c:v>43665</c:v>
                </c:pt>
                <c:pt idx="1850">
                  <c:v>43668</c:v>
                </c:pt>
                <c:pt idx="1851">
                  <c:v>43669</c:v>
                </c:pt>
                <c:pt idx="1852">
                  <c:v>43670</c:v>
                </c:pt>
                <c:pt idx="1853">
                  <c:v>43671</c:v>
                </c:pt>
                <c:pt idx="1854">
                  <c:v>43672</c:v>
                </c:pt>
                <c:pt idx="1855">
                  <c:v>43676</c:v>
                </c:pt>
                <c:pt idx="1856">
                  <c:v>43677</c:v>
                </c:pt>
                <c:pt idx="1857">
                  <c:v>43678</c:v>
                </c:pt>
                <c:pt idx="1858">
                  <c:v>43679</c:v>
                </c:pt>
                <c:pt idx="1859">
                  <c:v>43682</c:v>
                </c:pt>
                <c:pt idx="1860">
                  <c:v>43683</c:v>
                </c:pt>
                <c:pt idx="1861">
                  <c:v>43684</c:v>
                </c:pt>
                <c:pt idx="1862">
                  <c:v>43685</c:v>
                </c:pt>
                <c:pt idx="1863">
                  <c:v>43686</c:v>
                </c:pt>
                <c:pt idx="1864">
                  <c:v>43689</c:v>
                </c:pt>
                <c:pt idx="1865">
                  <c:v>43690</c:v>
                </c:pt>
                <c:pt idx="1866">
                  <c:v>43691</c:v>
                </c:pt>
                <c:pt idx="1867">
                  <c:v>43692</c:v>
                </c:pt>
                <c:pt idx="1868">
                  <c:v>43693</c:v>
                </c:pt>
                <c:pt idx="1869">
                  <c:v>43696</c:v>
                </c:pt>
                <c:pt idx="1870">
                  <c:v>43697</c:v>
                </c:pt>
                <c:pt idx="1871">
                  <c:v>43698</c:v>
                </c:pt>
                <c:pt idx="1872">
                  <c:v>43699</c:v>
                </c:pt>
                <c:pt idx="1873">
                  <c:v>43700</c:v>
                </c:pt>
                <c:pt idx="1874">
                  <c:v>43703</c:v>
                </c:pt>
                <c:pt idx="1875">
                  <c:v>43704</c:v>
                </c:pt>
                <c:pt idx="1876">
                  <c:v>43705</c:v>
                </c:pt>
                <c:pt idx="1877">
                  <c:v>43706</c:v>
                </c:pt>
                <c:pt idx="1878">
                  <c:v>43707</c:v>
                </c:pt>
                <c:pt idx="1879">
                  <c:v>43710</c:v>
                </c:pt>
                <c:pt idx="1880">
                  <c:v>43711</c:v>
                </c:pt>
                <c:pt idx="1881">
                  <c:v>43712</c:v>
                </c:pt>
                <c:pt idx="1882">
                  <c:v>43713</c:v>
                </c:pt>
                <c:pt idx="1883">
                  <c:v>43714</c:v>
                </c:pt>
                <c:pt idx="1884">
                  <c:v>43717</c:v>
                </c:pt>
                <c:pt idx="1885">
                  <c:v>43718</c:v>
                </c:pt>
                <c:pt idx="1886">
                  <c:v>43719</c:v>
                </c:pt>
                <c:pt idx="1887">
                  <c:v>43720</c:v>
                </c:pt>
                <c:pt idx="1888">
                  <c:v>43721</c:v>
                </c:pt>
                <c:pt idx="1889">
                  <c:v>43724</c:v>
                </c:pt>
                <c:pt idx="1890">
                  <c:v>43725</c:v>
                </c:pt>
                <c:pt idx="1891">
                  <c:v>43726</c:v>
                </c:pt>
                <c:pt idx="1892">
                  <c:v>43727</c:v>
                </c:pt>
                <c:pt idx="1893">
                  <c:v>43728</c:v>
                </c:pt>
                <c:pt idx="1894">
                  <c:v>43731</c:v>
                </c:pt>
                <c:pt idx="1895">
                  <c:v>43732</c:v>
                </c:pt>
                <c:pt idx="1896">
                  <c:v>43733</c:v>
                </c:pt>
                <c:pt idx="1897">
                  <c:v>43734</c:v>
                </c:pt>
                <c:pt idx="1898">
                  <c:v>43735</c:v>
                </c:pt>
                <c:pt idx="1899">
                  <c:v>43738</c:v>
                </c:pt>
                <c:pt idx="1900">
                  <c:v>43739</c:v>
                </c:pt>
                <c:pt idx="1901">
                  <c:v>43740</c:v>
                </c:pt>
                <c:pt idx="1902">
                  <c:v>43741</c:v>
                </c:pt>
                <c:pt idx="1903">
                  <c:v>43742</c:v>
                </c:pt>
                <c:pt idx="1904">
                  <c:v>43745</c:v>
                </c:pt>
                <c:pt idx="1905">
                  <c:v>43746</c:v>
                </c:pt>
                <c:pt idx="1906">
                  <c:v>43747</c:v>
                </c:pt>
                <c:pt idx="1907">
                  <c:v>43748</c:v>
                </c:pt>
                <c:pt idx="1908">
                  <c:v>43749</c:v>
                </c:pt>
                <c:pt idx="1909">
                  <c:v>43752</c:v>
                </c:pt>
                <c:pt idx="1910">
                  <c:v>43753</c:v>
                </c:pt>
                <c:pt idx="1911">
                  <c:v>43754</c:v>
                </c:pt>
                <c:pt idx="1912">
                  <c:v>43755</c:v>
                </c:pt>
                <c:pt idx="1913">
                  <c:v>43756</c:v>
                </c:pt>
                <c:pt idx="1914">
                  <c:v>43759</c:v>
                </c:pt>
                <c:pt idx="1915">
                  <c:v>43760</c:v>
                </c:pt>
                <c:pt idx="1916">
                  <c:v>43761</c:v>
                </c:pt>
                <c:pt idx="1917">
                  <c:v>43762</c:v>
                </c:pt>
                <c:pt idx="1918">
                  <c:v>43763</c:v>
                </c:pt>
                <c:pt idx="1919">
                  <c:v>43766</c:v>
                </c:pt>
                <c:pt idx="1920">
                  <c:v>43767</c:v>
                </c:pt>
                <c:pt idx="1921">
                  <c:v>43768</c:v>
                </c:pt>
                <c:pt idx="1922">
                  <c:v>43769</c:v>
                </c:pt>
                <c:pt idx="1923">
                  <c:v>43770</c:v>
                </c:pt>
                <c:pt idx="1924">
                  <c:v>43773</c:v>
                </c:pt>
                <c:pt idx="1925">
                  <c:v>43774</c:v>
                </c:pt>
                <c:pt idx="1926">
                  <c:v>43775</c:v>
                </c:pt>
                <c:pt idx="1927">
                  <c:v>43776</c:v>
                </c:pt>
                <c:pt idx="1928">
                  <c:v>43777</c:v>
                </c:pt>
                <c:pt idx="1929">
                  <c:v>43780</c:v>
                </c:pt>
                <c:pt idx="1930">
                  <c:v>43781</c:v>
                </c:pt>
                <c:pt idx="1931">
                  <c:v>43782</c:v>
                </c:pt>
                <c:pt idx="1932">
                  <c:v>43783</c:v>
                </c:pt>
                <c:pt idx="1933">
                  <c:v>43784</c:v>
                </c:pt>
                <c:pt idx="1934">
                  <c:v>43787</c:v>
                </c:pt>
                <c:pt idx="1935">
                  <c:v>43788</c:v>
                </c:pt>
                <c:pt idx="1936">
                  <c:v>43789</c:v>
                </c:pt>
                <c:pt idx="1937">
                  <c:v>43790</c:v>
                </c:pt>
                <c:pt idx="1938">
                  <c:v>43791</c:v>
                </c:pt>
                <c:pt idx="1939">
                  <c:v>43794</c:v>
                </c:pt>
                <c:pt idx="1940">
                  <c:v>43795</c:v>
                </c:pt>
                <c:pt idx="1941">
                  <c:v>43796</c:v>
                </c:pt>
                <c:pt idx="1942">
                  <c:v>43797</c:v>
                </c:pt>
                <c:pt idx="1943">
                  <c:v>43798</c:v>
                </c:pt>
                <c:pt idx="1944">
                  <c:v>43801</c:v>
                </c:pt>
                <c:pt idx="1945">
                  <c:v>43802</c:v>
                </c:pt>
                <c:pt idx="1946">
                  <c:v>43803</c:v>
                </c:pt>
                <c:pt idx="1947">
                  <c:v>43805</c:v>
                </c:pt>
                <c:pt idx="1948">
                  <c:v>43808</c:v>
                </c:pt>
                <c:pt idx="1949">
                  <c:v>43809</c:v>
                </c:pt>
                <c:pt idx="1950">
                  <c:v>43810</c:v>
                </c:pt>
                <c:pt idx="1951">
                  <c:v>43811</c:v>
                </c:pt>
                <c:pt idx="1952">
                  <c:v>43812</c:v>
                </c:pt>
                <c:pt idx="1953">
                  <c:v>43815</c:v>
                </c:pt>
                <c:pt idx="1954">
                  <c:v>43816</c:v>
                </c:pt>
                <c:pt idx="1955">
                  <c:v>43817</c:v>
                </c:pt>
                <c:pt idx="1956">
                  <c:v>43818</c:v>
                </c:pt>
                <c:pt idx="1957">
                  <c:v>43819</c:v>
                </c:pt>
                <c:pt idx="1958">
                  <c:v>43822</c:v>
                </c:pt>
                <c:pt idx="1959">
                  <c:v>43823</c:v>
                </c:pt>
                <c:pt idx="1960">
                  <c:v>43824</c:v>
                </c:pt>
                <c:pt idx="1961">
                  <c:v>43825</c:v>
                </c:pt>
                <c:pt idx="1962">
                  <c:v>43826</c:v>
                </c:pt>
                <c:pt idx="1963">
                  <c:v>43829</c:v>
                </c:pt>
                <c:pt idx="1964">
                  <c:v>43830</c:v>
                </c:pt>
                <c:pt idx="1965">
                  <c:v>43831</c:v>
                </c:pt>
                <c:pt idx="1966">
                  <c:v>43832</c:v>
                </c:pt>
                <c:pt idx="1967">
                  <c:v>43833</c:v>
                </c:pt>
                <c:pt idx="1968">
                  <c:v>43836</c:v>
                </c:pt>
                <c:pt idx="1969">
                  <c:v>43837</c:v>
                </c:pt>
                <c:pt idx="1970">
                  <c:v>43838</c:v>
                </c:pt>
                <c:pt idx="1971">
                  <c:v>43839</c:v>
                </c:pt>
                <c:pt idx="1972">
                  <c:v>43840</c:v>
                </c:pt>
                <c:pt idx="1973">
                  <c:v>43843</c:v>
                </c:pt>
                <c:pt idx="1974">
                  <c:v>43844</c:v>
                </c:pt>
                <c:pt idx="1975">
                  <c:v>43845</c:v>
                </c:pt>
                <c:pt idx="1976">
                  <c:v>43846</c:v>
                </c:pt>
                <c:pt idx="1977">
                  <c:v>43847</c:v>
                </c:pt>
                <c:pt idx="1978">
                  <c:v>43850</c:v>
                </c:pt>
                <c:pt idx="1979">
                  <c:v>43851</c:v>
                </c:pt>
                <c:pt idx="1980">
                  <c:v>43852</c:v>
                </c:pt>
                <c:pt idx="1981">
                  <c:v>43853</c:v>
                </c:pt>
                <c:pt idx="1982">
                  <c:v>43854</c:v>
                </c:pt>
                <c:pt idx="1983">
                  <c:v>43857</c:v>
                </c:pt>
                <c:pt idx="1984">
                  <c:v>43858</c:v>
                </c:pt>
                <c:pt idx="1985">
                  <c:v>43859</c:v>
                </c:pt>
                <c:pt idx="1986">
                  <c:v>43860</c:v>
                </c:pt>
                <c:pt idx="1987">
                  <c:v>43861</c:v>
                </c:pt>
                <c:pt idx="1988">
                  <c:v>43864</c:v>
                </c:pt>
                <c:pt idx="1989">
                  <c:v>43865</c:v>
                </c:pt>
                <c:pt idx="1990">
                  <c:v>43866</c:v>
                </c:pt>
                <c:pt idx="1991">
                  <c:v>43867</c:v>
                </c:pt>
                <c:pt idx="1992">
                  <c:v>43868</c:v>
                </c:pt>
                <c:pt idx="1993">
                  <c:v>43871</c:v>
                </c:pt>
                <c:pt idx="1994">
                  <c:v>43872</c:v>
                </c:pt>
                <c:pt idx="1995">
                  <c:v>43873</c:v>
                </c:pt>
                <c:pt idx="1996">
                  <c:v>43874</c:v>
                </c:pt>
                <c:pt idx="1997">
                  <c:v>43875</c:v>
                </c:pt>
                <c:pt idx="1998">
                  <c:v>43878</c:v>
                </c:pt>
                <c:pt idx="1999">
                  <c:v>43880</c:v>
                </c:pt>
                <c:pt idx="2000">
                  <c:v>43881</c:v>
                </c:pt>
                <c:pt idx="2001">
                  <c:v>43882</c:v>
                </c:pt>
                <c:pt idx="2002">
                  <c:v>43885</c:v>
                </c:pt>
                <c:pt idx="2003">
                  <c:v>43886</c:v>
                </c:pt>
                <c:pt idx="2004">
                  <c:v>43887</c:v>
                </c:pt>
                <c:pt idx="2005">
                  <c:v>43888</c:v>
                </c:pt>
                <c:pt idx="2006">
                  <c:v>43889</c:v>
                </c:pt>
                <c:pt idx="2007">
                  <c:v>43892</c:v>
                </c:pt>
                <c:pt idx="2008">
                  <c:v>43893</c:v>
                </c:pt>
                <c:pt idx="2009">
                  <c:v>43894</c:v>
                </c:pt>
                <c:pt idx="2010">
                  <c:v>43895</c:v>
                </c:pt>
                <c:pt idx="2011">
                  <c:v>43896</c:v>
                </c:pt>
                <c:pt idx="2012">
                  <c:v>43899</c:v>
                </c:pt>
                <c:pt idx="2013">
                  <c:v>43900</c:v>
                </c:pt>
                <c:pt idx="2014">
                  <c:v>43901</c:v>
                </c:pt>
                <c:pt idx="2015">
                  <c:v>43902</c:v>
                </c:pt>
                <c:pt idx="2016">
                  <c:v>43903</c:v>
                </c:pt>
                <c:pt idx="2017">
                  <c:v>43906</c:v>
                </c:pt>
                <c:pt idx="2018">
                  <c:v>43907</c:v>
                </c:pt>
                <c:pt idx="2019">
                  <c:v>43908</c:v>
                </c:pt>
                <c:pt idx="2020">
                  <c:v>43909</c:v>
                </c:pt>
                <c:pt idx="2021">
                  <c:v>43910</c:v>
                </c:pt>
                <c:pt idx="2022">
                  <c:v>43913</c:v>
                </c:pt>
                <c:pt idx="2023">
                  <c:v>43914</c:v>
                </c:pt>
                <c:pt idx="2024">
                  <c:v>43915</c:v>
                </c:pt>
                <c:pt idx="2025">
                  <c:v>43916</c:v>
                </c:pt>
                <c:pt idx="2026">
                  <c:v>43917</c:v>
                </c:pt>
                <c:pt idx="2027">
                  <c:v>43920</c:v>
                </c:pt>
                <c:pt idx="2028">
                  <c:v>43921</c:v>
                </c:pt>
                <c:pt idx="2029">
                  <c:v>43922</c:v>
                </c:pt>
                <c:pt idx="2030">
                  <c:v>43923</c:v>
                </c:pt>
                <c:pt idx="2031">
                  <c:v>43924</c:v>
                </c:pt>
                <c:pt idx="2032">
                  <c:v>43927</c:v>
                </c:pt>
                <c:pt idx="2033">
                  <c:v>43928</c:v>
                </c:pt>
                <c:pt idx="2034">
                  <c:v>43929</c:v>
                </c:pt>
                <c:pt idx="2035">
                  <c:v>43930</c:v>
                </c:pt>
                <c:pt idx="2036">
                  <c:v>43931</c:v>
                </c:pt>
                <c:pt idx="2037">
                  <c:v>43934</c:v>
                </c:pt>
                <c:pt idx="2038">
                  <c:v>43935</c:v>
                </c:pt>
                <c:pt idx="2039">
                  <c:v>43936</c:v>
                </c:pt>
                <c:pt idx="2040">
                  <c:v>43937</c:v>
                </c:pt>
                <c:pt idx="2041">
                  <c:v>43938</c:v>
                </c:pt>
                <c:pt idx="2042">
                  <c:v>43941</c:v>
                </c:pt>
                <c:pt idx="2043">
                  <c:v>43942</c:v>
                </c:pt>
                <c:pt idx="2044">
                  <c:v>43943</c:v>
                </c:pt>
                <c:pt idx="2045">
                  <c:v>43944</c:v>
                </c:pt>
                <c:pt idx="2046">
                  <c:v>43945</c:v>
                </c:pt>
                <c:pt idx="2047">
                  <c:v>43948</c:v>
                </c:pt>
                <c:pt idx="2048">
                  <c:v>43949</c:v>
                </c:pt>
                <c:pt idx="2049">
                  <c:v>43950</c:v>
                </c:pt>
                <c:pt idx="2050">
                  <c:v>43951</c:v>
                </c:pt>
                <c:pt idx="2051">
                  <c:v>43956</c:v>
                </c:pt>
                <c:pt idx="2052">
                  <c:v>43958</c:v>
                </c:pt>
                <c:pt idx="2053">
                  <c:v>43959</c:v>
                </c:pt>
                <c:pt idx="2054">
                  <c:v>43962</c:v>
                </c:pt>
                <c:pt idx="2055">
                  <c:v>43963</c:v>
                </c:pt>
                <c:pt idx="2056">
                  <c:v>43964</c:v>
                </c:pt>
                <c:pt idx="2057">
                  <c:v>43965</c:v>
                </c:pt>
                <c:pt idx="2058">
                  <c:v>43966</c:v>
                </c:pt>
                <c:pt idx="2059">
                  <c:v>43969</c:v>
                </c:pt>
                <c:pt idx="2060">
                  <c:v>43970</c:v>
                </c:pt>
                <c:pt idx="2061">
                  <c:v>43971</c:v>
                </c:pt>
                <c:pt idx="2062">
                  <c:v>43972</c:v>
                </c:pt>
                <c:pt idx="2063">
                  <c:v>43973</c:v>
                </c:pt>
                <c:pt idx="2064">
                  <c:v>43976</c:v>
                </c:pt>
                <c:pt idx="2065">
                  <c:v>43977</c:v>
                </c:pt>
                <c:pt idx="2066">
                  <c:v>43978</c:v>
                </c:pt>
                <c:pt idx="2067">
                  <c:v>43979</c:v>
                </c:pt>
                <c:pt idx="2068">
                  <c:v>43980</c:v>
                </c:pt>
                <c:pt idx="2069">
                  <c:v>43983</c:v>
                </c:pt>
                <c:pt idx="2070">
                  <c:v>43984</c:v>
                </c:pt>
                <c:pt idx="2071">
                  <c:v>43986</c:v>
                </c:pt>
                <c:pt idx="2072">
                  <c:v>43987</c:v>
                </c:pt>
                <c:pt idx="2073">
                  <c:v>43990</c:v>
                </c:pt>
                <c:pt idx="2074">
                  <c:v>43991</c:v>
                </c:pt>
                <c:pt idx="2075">
                  <c:v>43992</c:v>
                </c:pt>
                <c:pt idx="2076">
                  <c:v>43993</c:v>
                </c:pt>
                <c:pt idx="2077">
                  <c:v>43994</c:v>
                </c:pt>
                <c:pt idx="2078">
                  <c:v>43997</c:v>
                </c:pt>
                <c:pt idx="2079">
                  <c:v>43998</c:v>
                </c:pt>
                <c:pt idx="2080">
                  <c:v>43999</c:v>
                </c:pt>
                <c:pt idx="2081">
                  <c:v>44000</c:v>
                </c:pt>
                <c:pt idx="2082">
                  <c:v>44001</c:v>
                </c:pt>
              </c:numCache>
            </c:numRef>
          </c:cat>
          <c:val>
            <c:numRef>
              <c:f>Sheet1!$BH$4:$BH$2090</c:f>
              <c:numCache>
                <c:formatCode>0</c:formatCode>
                <c:ptCount val="2087"/>
                <c:pt idx="0">
                  <c:v>6.999999999999984</c:v>
                </c:pt>
                <c:pt idx="1">
                  <c:v>6.0000000000000053</c:v>
                </c:pt>
                <c:pt idx="2">
                  <c:v>4.0000000000000036</c:v>
                </c:pt>
                <c:pt idx="3">
                  <c:v>4.0000000000000036</c:v>
                </c:pt>
                <c:pt idx="4">
                  <c:v>5.0000000000000266</c:v>
                </c:pt>
                <c:pt idx="5">
                  <c:v>4.9999999999999822</c:v>
                </c:pt>
                <c:pt idx="6">
                  <c:v>5.0000000000000266</c:v>
                </c:pt>
                <c:pt idx="7">
                  <c:v>5.0000000000000266</c:v>
                </c:pt>
                <c:pt idx="8">
                  <c:v>4.0000000000000036</c:v>
                </c:pt>
                <c:pt idx="9">
                  <c:v>4.0000000000000036</c:v>
                </c:pt>
                <c:pt idx="10">
                  <c:v>4.0000000000000036</c:v>
                </c:pt>
                <c:pt idx="11">
                  <c:v>4.0000000000000036</c:v>
                </c:pt>
                <c:pt idx="12">
                  <c:v>4.0000000000000036</c:v>
                </c:pt>
                <c:pt idx="13">
                  <c:v>5.0000000000000266</c:v>
                </c:pt>
                <c:pt idx="14">
                  <c:v>5.0000000000000266</c:v>
                </c:pt>
                <c:pt idx="15">
                  <c:v>5.0000000000000266</c:v>
                </c:pt>
                <c:pt idx="16">
                  <c:v>4.0000000000000036</c:v>
                </c:pt>
                <c:pt idx="17">
                  <c:v>6.0000000000000053</c:v>
                </c:pt>
                <c:pt idx="18">
                  <c:v>5.0000000000000266</c:v>
                </c:pt>
                <c:pt idx="19">
                  <c:v>4.9999999999999822</c:v>
                </c:pt>
                <c:pt idx="20">
                  <c:v>4.9999999999999822</c:v>
                </c:pt>
                <c:pt idx="21">
                  <c:v>4.0000000000000036</c:v>
                </c:pt>
                <c:pt idx="22">
                  <c:v>5.0000000000000266</c:v>
                </c:pt>
                <c:pt idx="23">
                  <c:v>4.9999999999999822</c:v>
                </c:pt>
                <c:pt idx="24">
                  <c:v>6.0000000000000053</c:v>
                </c:pt>
                <c:pt idx="25">
                  <c:v>6.0000000000000053</c:v>
                </c:pt>
                <c:pt idx="26">
                  <c:v>5.0000000000000266</c:v>
                </c:pt>
                <c:pt idx="27">
                  <c:v>5.0000000000000266</c:v>
                </c:pt>
                <c:pt idx="28">
                  <c:v>8.0000000000000071</c:v>
                </c:pt>
                <c:pt idx="29">
                  <c:v>8.0000000000000071</c:v>
                </c:pt>
                <c:pt idx="30">
                  <c:v>7.0000000000000284</c:v>
                </c:pt>
                <c:pt idx="31">
                  <c:v>7.0000000000000284</c:v>
                </c:pt>
                <c:pt idx="32">
                  <c:v>7.0000000000000284</c:v>
                </c:pt>
                <c:pt idx="33">
                  <c:v>7.0000000000000284</c:v>
                </c:pt>
                <c:pt idx="34">
                  <c:v>10.000000000000009</c:v>
                </c:pt>
                <c:pt idx="35">
                  <c:v>10.999999999999988</c:v>
                </c:pt>
                <c:pt idx="36">
                  <c:v>10.999999999999988</c:v>
                </c:pt>
                <c:pt idx="37">
                  <c:v>10.999999999999988</c:v>
                </c:pt>
                <c:pt idx="38">
                  <c:v>14.000000000000012</c:v>
                </c:pt>
                <c:pt idx="39">
                  <c:v>20.999999999999996</c:v>
                </c:pt>
                <c:pt idx="40">
                  <c:v>20.999999999999996</c:v>
                </c:pt>
                <c:pt idx="41">
                  <c:v>19.999999999999972</c:v>
                </c:pt>
                <c:pt idx="42">
                  <c:v>20.000000000000018</c:v>
                </c:pt>
                <c:pt idx="43">
                  <c:v>20.999999999999996</c:v>
                </c:pt>
                <c:pt idx="44">
                  <c:v>19.999999999999972</c:v>
                </c:pt>
                <c:pt idx="45">
                  <c:v>20.999999999999996</c:v>
                </c:pt>
                <c:pt idx="46">
                  <c:v>21.999999999999975</c:v>
                </c:pt>
                <c:pt idx="47">
                  <c:v>25.999999999999979</c:v>
                </c:pt>
                <c:pt idx="48">
                  <c:v>28.999999999999957</c:v>
                </c:pt>
                <c:pt idx="49">
                  <c:v>33.999999999999986</c:v>
                </c:pt>
                <c:pt idx="50">
                  <c:v>27.999999999999979</c:v>
                </c:pt>
                <c:pt idx="51">
                  <c:v>30.999999999999961</c:v>
                </c:pt>
                <c:pt idx="52">
                  <c:v>32.999999999999964</c:v>
                </c:pt>
                <c:pt idx="53">
                  <c:v>33.999999999999986</c:v>
                </c:pt>
                <c:pt idx="54">
                  <c:v>32.999999999999964</c:v>
                </c:pt>
                <c:pt idx="55">
                  <c:v>32.999999999999964</c:v>
                </c:pt>
                <c:pt idx="56">
                  <c:v>33.000000000000007</c:v>
                </c:pt>
                <c:pt idx="57">
                  <c:v>33.000000000000007</c:v>
                </c:pt>
                <c:pt idx="58">
                  <c:v>32.000000000000028</c:v>
                </c:pt>
                <c:pt idx="59">
                  <c:v>33.000000000000007</c:v>
                </c:pt>
                <c:pt idx="60">
                  <c:v>32.000000000000028</c:v>
                </c:pt>
                <c:pt idx="61">
                  <c:v>31.999999999999986</c:v>
                </c:pt>
                <c:pt idx="62">
                  <c:v>31.000000000000007</c:v>
                </c:pt>
                <c:pt idx="63">
                  <c:v>31.000000000000007</c:v>
                </c:pt>
                <c:pt idx="64">
                  <c:v>32.000000000000028</c:v>
                </c:pt>
                <c:pt idx="65">
                  <c:v>29.000000000000004</c:v>
                </c:pt>
                <c:pt idx="66">
                  <c:v>27</c:v>
                </c:pt>
                <c:pt idx="67">
                  <c:v>25.999999999999979</c:v>
                </c:pt>
                <c:pt idx="68">
                  <c:v>18.999999999999993</c:v>
                </c:pt>
                <c:pt idx="69">
                  <c:v>20.000000000000018</c:v>
                </c:pt>
                <c:pt idx="70">
                  <c:v>20.000000000000018</c:v>
                </c:pt>
                <c:pt idx="71">
                  <c:v>20.000000000000018</c:v>
                </c:pt>
                <c:pt idx="72">
                  <c:v>18.000000000000014</c:v>
                </c:pt>
                <c:pt idx="73">
                  <c:v>17.999999999999972</c:v>
                </c:pt>
                <c:pt idx="74">
                  <c:v>20.999999999999996</c:v>
                </c:pt>
                <c:pt idx="75">
                  <c:v>20.999999999999996</c:v>
                </c:pt>
                <c:pt idx="76">
                  <c:v>22.000000000000021</c:v>
                </c:pt>
                <c:pt idx="77">
                  <c:v>22.000000000000021</c:v>
                </c:pt>
                <c:pt idx="78">
                  <c:v>22.000000000000021</c:v>
                </c:pt>
                <c:pt idx="79">
                  <c:v>20.999999999999996</c:v>
                </c:pt>
                <c:pt idx="80">
                  <c:v>21.999999999999975</c:v>
                </c:pt>
                <c:pt idx="81">
                  <c:v>21.999999999999975</c:v>
                </c:pt>
                <c:pt idx="82">
                  <c:v>24.000000000000021</c:v>
                </c:pt>
                <c:pt idx="83">
                  <c:v>24.000000000000021</c:v>
                </c:pt>
                <c:pt idx="84">
                  <c:v>25</c:v>
                </c:pt>
                <c:pt idx="85">
                  <c:v>24.000000000000021</c:v>
                </c:pt>
                <c:pt idx="86">
                  <c:v>27</c:v>
                </c:pt>
                <c:pt idx="87">
                  <c:v>24.000000000000021</c:v>
                </c:pt>
                <c:pt idx="88">
                  <c:v>24.000000000000021</c:v>
                </c:pt>
                <c:pt idx="89">
                  <c:v>20.999999999999996</c:v>
                </c:pt>
                <c:pt idx="90">
                  <c:v>23</c:v>
                </c:pt>
                <c:pt idx="91">
                  <c:v>23</c:v>
                </c:pt>
                <c:pt idx="92">
                  <c:v>22.000000000000021</c:v>
                </c:pt>
                <c:pt idx="93">
                  <c:v>22.000000000000021</c:v>
                </c:pt>
                <c:pt idx="94">
                  <c:v>22.000000000000021</c:v>
                </c:pt>
                <c:pt idx="95">
                  <c:v>25</c:v>
                </c:pt>
                <c:pt idx="96">
                  <c:v>23.999999999999979</c:v>
                </c:pt>
                <c:pt idx="97">
                  <c:v>23</c:v>
                </c:pt>
                <c:pt idx="98">
                  <c:v>20.999999999999996</c:v>
                </c:pt>
                <c:pt idx="99">
                  <c:v>20.999999999999996</c:v>
                </c:pt>
                <c:pt idx="100">
                  <c:v>18.999999999999993</c:v>
                </c:pt>
                <c:pt idx="101">
                  <c:v>18.999999999999993</c:v>
                </c:pt>
                <c:pt idx="102">
                  <c:v>18.000000000000014</c:v>
                </c:pt>
                <c:pt idx="103">
                  <c:v>18.000000000000014</c:v>
                </c:pt>
                <c:pt idx="104">
                  <c:v>18.000000000000014</c:v>
                </c:pt>
                <c:pt idx="105">
                  <c:v>16.999999999999993</c:v>
                </c:pt>
                <c:pt idx="106">
                  <c:v>16.999999999999993</c:v>
                </c:pt>
                <c:pt idx="107">
                  <c:v>16.000000000000014</c:v>
                </c:pt>
                <c:pt idx="108">
                  <c:v>14.999999999999991</c:v>
                </c:pt>
                <c:pt idx="109">
                  <c:v>14.000000000000012</c:v>
                </c:pt>
                <c:pt idx="110">
                  <c:v>12.999999999999989</c:v>
                </c:pt>
                <c:pt idx="111">
                  <c:v>13.999999999999968</c:v>
                </c:pt>
                <c:pt idx="112">
                  <c:v>12.999999999999989</c:v>
                </c:pt>
                <c:pt idx="113">
                  <c:v>12.999999999999989</c:v>
                </c:pt>
                <c:pt idx="114">
                  <c:v>12.999999999999989</c:v>
                </c:pt>
                <c:pt idx="115">
                  <c:v>12.000000000000011</c:v>
                </c:pt>
                <c:pt idx="116">
                  <c:v>12.999999999999989</c:v>
                </c:pt>
                <c:pt idx="117">
                  <c:v>12.999999999999989</c:v>
                </c:pt>
                <c:pt idx="118">
                  <c:v>12.999999999999989</c:v>
                </c:pt>
                <c:pt idx="119">
                  <c:v>12.999999999999989</c:v>
                </c:pt>
                <c:pt idx="120">
                  <c:v>12.999999999999989</c:v>
                </c:pt>
                <c:pt idx="121">
                  <c:v>11.000000000000032</c:v>
                </c:pt>
                <c:pt idx="122">
                  <c:v>13.000000000000034</c:v>
                </c:pt>
                <c:pt idx="123">
                  <c:v>9.0000000000000302</c:v>
                </c:pt>
                <c:pt idx="124">
                  <c:v>8.9999999999999858</c:v>
                </c:pt>
                <c:pt idx="125">
                  <c:v>8.9999999999999858</c:v>
                </c:pt>
                <c:pt idx="126">
                  <c:v>10.999999999999988</c:v>
                </c:pt>
                <c:pt idx="127">
                  <c:v>10.000000000000009</c:v>
                </c:pt>
                <c:pt idx="128">
                  <c:v>6.999999999999984</c:v>
                </c:pt>
                <c:pt idx="129">
                  <c:v>8.0000000000000071</c:v>
                </c:pt>
                <c:pt idx="130">
                  <c:v>8.0000000000000071</c:v>
                </c:pt>
                <c:pt idx="131">
                  <c:v>4.0000000000000036</c:v>
                </c:pt>
                <c:pt idx="132">
                  <c:v>4.0000000000000036</c:v>
                </c:pt>
                <c:pt idx="133">
                  <c:v>4.9999999999999822</c:v>
                </c:pt>
                <c:pt idx="134">
                  <c:v>4.9999999999999822</c:v>
                </c:pt>
                <c:pt idx="135">
                  <c:v>6.0000000000000053</c:v>
                </c:pt>
                <c:pt idx="136">
                  <c:v>6.0000000000000053</c:v>
                </c:pt>
                <c:pt idx="137">
                  <c:v>6.999999999999984</c:v>
                </c:pt>
                <c:pt idx="138">
                  <c:v>6.999999999999984</c:v>
                </c:pt>
                <c:pt idx="139">
                  <c:v>8.0000000000000071</c:v>
                </c:pt>
                <c:pt idx="140">
                  <c:v>10.000000000000009</c:v>
                </c:pt>
                <c:pt idx="141">
                  <c:v>8.9999999999999858</c:v>
                </c:pt>
                <c:pt idx="142">
                  <c:v>9.0000000000000302</c:v>
                </c:pt>
                <c:pt idx="143">
                  <c:v>10.000000000000009</c:v>
                </c:pt>
                <c:pt idx="144">
                  <c:v>10.000000000000009</c:v>
                </c:pt>
                <c:pt idx="145">
                  <c:v>10.000000000000009</c:v>
                </c:pt>
                <c:pt idx="146">
                  <c:v>10.000000000000009</c:v>
                </c:pt>
                <c:pt idx="147">
                  <c:v>9.0000000000000302</c:v>
                </c:pt>
                <c:pt idx="148">
                  <c:v>8.9999999999999858</c:v>
                </c:pt>
                <c:pt idx="149">
                  <c:v>10.000000000000009</c:v>
                </c:pt>
                <c:pt idx="150">
                  <c:v>10.999999999999988</c:v>
                </c:pt>
                <c:pt idx="151">
                  <c:v>10.999999999999988</c:v>
                </c:pt>
                <c:pt idx="152">
                  <c:v>16.999999999999993</c:v>
                </c:pt>
                <c:pt idx="153">
                  <c:v>16.000000000000014</c:v>
                </c:pt>
                <c:pt idx="154">
                  <c:v>13.999999999999968</c:v>
                </c:pt>
                <c:pt idx="155">
                  <c:v>12.999999999999989</c:v>
                </c:pt>
                <c:pt idx="156">
                  <c:v>14.000000000000012</c:v>
                </c:pt>
                <c:pt idx="157">
                  <c:v>14.000000000000012</c:v>
                </c:pt>
                <c:pt idx="158">
                  <c:v>14.000000000000012</c:v>
                </c:pt>
                <c:pt idx="159">
                  <c:v>14.999999999999991</c:v>
                </c:pt>
                <c:pt idx="160">
                  <c:v>14.000000000000012</c:v>
                </c:pt>
                <c:pt idx="161">
                  <c:v>14.000000000000012</c:v>
                </c:pt>
                <c:pt idx="162">
                  <c:v>12.000000000000011</c:v>
                </c:pt>
                <c:pt idx="163">
                  <c:v>13.000000000000034</c:v>
                </c:pt>
                <c:pt idx="164">
                  <c:v>14.000000000000012</c:v>
                </c:pt>
                <c:pt idx="165">
                  <c:v>16.000000000000014</c:v>
                </c:pt>
                <c:pt idx="166">
                  <c:v>16.999999999999993</c:v>
                </c:pt>
                <c:pt idx="167">
                  <c:v>18.999999999999993</c:v>
                </c:pt>
                <c:pt idx="168">
                  <c:v>20.999999999999996</c:v>
                </c:pt>
                <c:pt idx="169">
                  <c:v>24.000000000000021</c:v>
                </c:pt>
                <c:pt idx="170">
                  <c:v>23</c:v>
                </c:pt>
                <c:pt idx="171">
                  <c:v>19.999999999999972</c:v>
                </c:pt>
                <c:pt idx="172">
                  <c:v>21.999999999999975</c:v>
                </c:pt>
                <c:pt idx="173">
                  <c:v>20.999999999999996</c:v>
                </c:pt>
                <c:pt idx="174">
                  <c:v>20.999999999999996</c:v>
                </c:pt>
                <c:pt idx="175">
                  <c:v>18.999999999999993</c:v>
                </c:pt>
                <c:pt idx="176">
                  <c:v>19.999999999999972</c:v>
                </c:pt>
                <c:pt idx="177">
                  <c:v>19.999999999999972</c:v>
                </c:pt>
                <c:pt idx="178">
                  <c:v>20.999999999999996</c:v>
                </c:pt>
                <c:pt idx="179">
                  <c:v>16.999999999999993</c:v>
                </c:pt>
                <c:pt idx="180">
                  <c:v>18.000000000000014</c:v>
                </c:pt>
                <c:pt idx="181">
                  <c:v>16.000000000000014</c:v>
                </c:pt>
                <c:pt idx="182">
                  <c:v>16.000000000000014</c:v>
                </c:pt>
                <c:pt idx="183">
                  <c:v>14.999999999999991</c:v>
                </c:pt>
                <c:pt idx="184">
                  <c:v>12.000000000000011</c:v>
                </c:pt>
                <c:pt idx="185">
                  <c:v>12.999999999999989</c:v>
                </c:pt>
                <c:pt idx="186">
                  <c:v>14.000000000000012</c:v>
                </c:pt>
                <c:pt idx="187">
                  <c:v>14.999999999999991</c:v>
                </c:pt>
                <c:pt idx="188">
                  <c:v>13.999999999999968</c:v>
                </c:pt>
                <c:pt idx="189">
                  <c:v>12.999999999999989</c:v>
                </c:pt>
                <c:pt idx="190">
                  <c:v>12.999999999999989</c:v>
                </c:pt>
                <c:pt idx="191">
                  <c:v>13.999999999999968</c:v>
                </c:pt>
                <c:pt idx="192">
                  <c:v>15.99999999999997</c:v>
                </c:pt>
                <c:pt idx="193">
                  <c:v>16.000000000000014</c:v>
                </c:pt>
                <c:pt idx="194">
                  <c:v>16.999999999999993</c:v>
                </c:pt>
                <c:pt idx="195">
                  <c:v>18.999999999999993</c:v>
                </c:pt>
                <c:pt idx="196">
                  <c:v>19.999999999999972</c:v>
                </c:pt>
                <c:pt idx="197">
                  <c:v>23.999999999999979</c:v>
                </c:pt>
                <c:pt idx="198">
                  <c:v>22.000000000000021</c:v>
                </c:pt>
                <c:pt idx="199">
                  <c:v>23</c:v>
                </c:pt>
                <c:pt idx="200">
                  <c:v>20.999999999999996</c:v>
                </c:pt>
                <c:pt idx="201">
                  <c:v>20.999999999999996</c:v>
                </c:pt>
                <c:pt idx="202">
                  <c:v>20.999999999999996</c:v>
                </c:pt>
                <c:pt idx="203">
                  <c:v>20.999999999999996</c:v>
                </c:pt>
                <c:pt idx="204">
                  <c:v>22.000000000000021</c:v>
                </c:pt>
                <c:pt idx="205">
                  <c:v>21.999999999999975</c:v>
                </c:pt>
                <c:pt idx="206">
                  <c:v>23</c:v>
                </c:pt>
                <c:pt idx="207">
                  <c:v>24.000000000000021</c:v>
                </c:pt>
                <c:pt idx="208">
                  <c:v>25</c:v>
                </c:pt>
                <c:pt idx="209">
                  <c:v>25</c:v>
                </c:pt>
                <c:pt idx="210">
                  <c:v>25</c:v>
                </c:pt>
                <c:pt idx="211">
                  <c:v>25.999999999999979</c:v>
                </c:pt>
                <c:pt idx="212">
                  <c:v>25</c:v>
                </c:pt>
                <c:pt idx="213">
                  <c:v>27</c:v>
                </c:pt>
                <c:pt idx="214">
                  <c:v>26.000000000000021</c:v>
                </c:pt>
                <c:pt idx="215">
                  <c:v>25</c:v>
                </c:pt>
                <c:pt idx="216">
                  <c:v>25.999999999999979</c:v>
                </c:pt>
                <c:pt idx="217">
                  <c:v>26.000000000000021</c:v>
                </c:pt>
                <c:pt idx="218">
                  <c:v>27</c:v>
                </c:pt>
                <c:pt idx="219">
                  <c:v>26.000000000000021</c:v>
                </c:pt>
                <c:pt idx="220">
                  <c:v>25</c:v>
                </c:pt>
                <c:pt idx="221">
                  <c:v>25</c:v>
                </c:pt>
                <c:pt idx="222">
                  <c:v>25.999999999999979</c:v>
                </c:pt>
                <c:pt idx="223">
                  <c:v>25.999999999999979</c:v>
                </c:pt>
                <c:pt idx="224">
                  <c:v>25.999999999999979</c:v>
                </c:pt>
                <c:pt idx="225">
                  <c:v>30.000000000000028</c:v>
                </c:pt>
                <c:pt idx="226">
                  <c:v>31.000000000000007</c:v>
                </c:pt>
                <c:pt idx="227">
                  <c:v>29.999999999999982</c:v>
                </c:pt>
                <c:pt idx="228">
                  <c:v>27.999999999999979</c:v>
                </c:pt>
                <c:pt idx="229">
                  <c:v>27</c:v>
                </c:pt>
                <c:pt idx="230">
                  <c:v>26.000000000000021</c:v>
                </c:pt>
                <c:pt idx="231">
                  <c:v>25.999999999999979</c:v>
                </c:pt>
                <c:pt idx="232">
                  <c:v>28.000000000000025</c:v>
                </c:pt>
                <c:pt idx="233">
                  <c:v>30.000000000000028</c:v>
                </c:pt>
                <c:pt idx="234">
                  <c:v>31.000000000000007</c:v>
                </c:pt>
                <c:pt idx="235">
                  <c:v>33.999999999999986</c:v>
                </c:pt>
                <c:pt idx="236">
                  <c:v>31.000000000000007</c:v>
                </c:pt>
                <c:pt idx="237">
                  <c:v>31.000000000000007</c:v>
                </c:pt>
                <c:pt idx="238">
                  <c:v>29.000000000000004</c:v>
                </c:pt>
                <c:pt idx="239">
                  <c:v>29.000000000000004</c:v>
                </c:pt>
                <c:pt idx="240">
                  <c:v>29.000000000000004</c:v>
                </c:pt>
                <c:pt idx="241">
                  <c:v>28.000000000000025</c:v>
                </c:pt>
                <c:pt idx="242">
                  <c:v>27</c:v>
                </c:pt>
                <c:pt idx="243">
                  <c:v>27</c:v>
                </c:pt>
                <c:pt idx="244">
                  <c:v>29.000000000000004</c:v>
                </c:pt>
                <c:pt idx="245">
                  <c:v>28.000000000000025</c:v>
                </c:pt>
                <c:pt idx="246">
                  <c:v>31.000000000000007</c:v>
                </c:pt>
                <c:pt idx="247">
                  <c:v>31.000000000000007</c:v>
                </c:pt>
                <c:pt idx="248">
                  <c:v>32.000000000000028</c:v>
                </c:pt>
                <c:pt idx="249">
                  <c:v>32.000000000000028</c:v>
                </c:pt>
                <c:pt idx="250">
                  <c:v>31.999999999999986</c:v>
                </c:pt>
                <c:pt idx="251">
                  <c:v>33.000000000000007</c:v>
                </c:pt>
                <c:pt idx="252">
                  <c:v>33.000000000000007</c:v>
                </c:pt>
                <c:pt idx="253">
                  <c:v>32.000000000000028</c:v>
                </c:pt>
                <c:pt idx="254">
                  <c:v>32.000000000000028</c:v>
                </c:pt>
                <c:pt idx="255">
                  <c:v>31.999999999999986</c:v>
                </c:pt>
                <c:pt idx="256">
                  <c:v>33.000000000000007</c:v>
                </c:pt>
                <c:pt idx="257">
                  <c:v>33.000000000000007</c:v>
                </c:pt>
                <c:pt idx="258">
                  <c:v>34.000000000000028</c:v>
                </c:pt>
                <c:pt idx="259">
                  <c:v>35.000000000000007</c:v>
                </c:pt>
                <c:pt idx="260">
                  <c:v>35.000000000000007</c:v>
                </c:pt>
                <c:pt idx="261">
                  <c:v>35.000000000000007</c:v>
                </c:pt>
                <c:pt idx="262">
                  <c:v>35.000000000000007</c:v>
                </c:pt>
                <c:pt idx="263">
                  <c:v>35.999999999999986</c:v>
                </c:pt>
                <c:pt idx="264">
                  <c:v>35.999999999999986</c:v>
                </c:pt>
                <c:pt idx="265">
                  <c:v>35.999999999999986</c:v>
                </c:pt>
                <c:pt idx="266">
                  <c:v>35.000000000000007</c:v>
                </c:pt>
                <c:pt idx="267">
                  <c:v>35.000000000000007</c:v>
                </c:pt>
                <c:pt idx="268">
                  <c:v>35.000000000000007</c:v>
                </c:pt>
                <c:pt idx="269">
                  <c:v>35.000000000000007</c:v>
                </c:pt>
                <c:pt idx="270">
                  <c:v>34.000000000000028</c:v>
                </c:pt>
                <c:pt idx="271">
                  <c:v>35.000000000000007</c:v>
                </c:pt>
                <c:pt idx="272">
                  <c:v>35.999999999999986</c:v>
                </c:pt>
                <c:pt idx="273">
                  <c:v>37.000000000000014</c:v>
                </c:pt>
                <c:pt idx="274">
                  <c:v>37.999999999999986</c:v>
                </c:pt>
                <c:pt idx="275">
                  <c:v>37.999999999999986</c:v>
                </c:pt>
                <c:pt idx="276">
                  <c:v>38.000000000000036</c:v>
                </c:pt>
                <c:pt idx="277">
                  <c:v>38.000000000000036</c:v>
                </c:pt>
                <c:pt idx="278">
                  <c:v>38.000000000000036</c:v>
                </c:pt>
                <c:pt idx="279">
                  <c:v>37.000000000000014</c:v>
                </c:pt>
                <c:pt idx="280">
                  <c:v>37.999999999999986</c:v>
                </c:pt>
                <c:pt idx="281">
                  <c:v>37.000000000000014</c:v>
                </c:pt>
                <c:pt idx="282">
                  <c:v>37.000000000000014</c:v>
                </c:pt>
                <c:pt idx="283">
                  <c:v>37.000000000000014</c:v>
                </c:pt>
                <c:pt idx="284">
                  <c:v>37.999999999999986</c:v>
                </c:pt>
                <c:pt idx="285">
                  <c:v>37.000000000000014</c:v>
                </c:pt>
                <c:pt idx="286">
                  <c:v>37.000000000000014</c:v>
                </c:pt>
                <c:pt idx="287">
                  <c:v>37.000000000000014</c:v>
                </c:pt>
                <c:pt idx="288">
                  <c:v>37.000000000000014</c:v>
                </c:pt>
                <c:pt idx="289">
                  <c:v>37.000000000000014</c:v>
                </c:pt>
                <c:pt idx="290">
                  <c:v>37.000000000000014</c:v>
                </c:pt>
                <c:pt idx="291">
                  <c:v>37.999999999999986</c:v>
                </c:pt>
                <c:pt idx="292">
                  <c:v>37.000000000000014</c:v>
                </c:pt>
                <c:pt idx="293">
                  <c:v>37.000000000000014</c:v>
                </c:pt>
                <c:pt idx="294">
                  <c:v>36.000000000000028</c:v>
                </c:pt>
                <c:pt idx="295">
                  <c:v>36.000000000000028</c:v>
                </c:pt>
                <c:pt idx="296">
                  <c:v>36.000000000000028</c:v>
                </c:pt>
                <c:pt idx="297">
                  <c:v>36.000000000000028</c:v>
                </c:pt>
                <c:pt idx="298">
                  <c:v>36.000000000000028</c:v>
                </c:pt>
                <c:pt idx="299">
                  <c:v>37.000000000000014</c:v>
                </c:pt>
                <c:pt idx="300">
                  <c:v>35.999999999999986</c:v>
                </c:pt>
                <c:pt idx="301">
                  <c:v>35.999999999999986</c:v>
                </c:pt>
                <c:pt idx="302">
                  <c:v>36.000000000000028</c:v>
                </c:pt>
                <c:pt idx="303">
                  <c:v>35.000000000000007</c:v>
                </c:pt>
                <c:pt idx="304">
                  <c:v>35.000000000000007</c:v>
                </c:pt>
                <c:pt idx="305">
                  <c:v>36.000000000000028</c:v>
                </c:pt>
                <c:pt idx="306">
                  <c:v>35.999999999999986</c:v>
                </c:pt>
                <c:pt idx="307">
                  <c:v>35.000000000000007</c:v>
                </c:pt>
                <c:pt idx="308">
                  <c:v>35.999999999999986</c:v>
                </c:pt>
                <c:pt idx="309">
                  <c:v>35.000000000000007</c:v>
                </c:pt>
                <c:pt idx="310">
                  <c:v>36.000000000000028</c:v>
                </c:pt>
                <c:pt idx="311">
                  <c:v>34.000000000000028</c:v>
                </c:pt>
                <c:pt idx="312">
                  <c:v>34.000000000000028</c:v>
                </c:pt>
                <c:pt idx="313">
                  <c:v>35.000000000000007</c:v>
                </c:pt>
                <c:pt idx="314">
                  <c:v>33.000000000000007</c:v>
                </c:pt>
                <c:pt idx="315">
                  <c:v>31.000000000000007</c:v>
                </c:pt>
                <c:pt idx="316">
                  <c:v>27</c:v>
                </c:pt>
                <c:pt idx="317">
                  <c:v>27.999999999999979</c:v>
                </c:pt>
                <c:pt idx="318">
                  <c:v>27</c:v>
                </c:pt>
                <c:pt idx="319">
                  <c:v>26.000000000000021</c:v>
                </c:pt>
                <c:pt idx="320">
                  <c:v>27</c:v>
                </c:pt>
                <c:pt idx="321">
                  <c:v>27.999999999999979</c:v>
                </c:pt>
                <c:pt idx="322">
                  <c:v>27</c:v>
                </c:pt>
                <c:pt idx="323">
                  <c:v>29.000000000000004</c:v>
                </c:pt>
                <c:pt idx="324">
                  <c:v>29.000000000000004</c:v>
                </c:pt>
                <c:pt idx="325">
                  <c:v>28.999999999999957</c:v>
                </c:pt>
                <c:pt idx="326">
                  <c:v>30.000000000000028</c:v>
                </c:pt>
                <c:pt idx="327">
                  <c:v>28.000000000000025</c:v>
                </c:pt>
                <c:pt idx="328">
                  <c:v>27.999999999999979</c:v>
                </c:pt>
                <c:pt idx="329">
                  <c:v>28.000000000000025</c:v>
                </c:pt>
                <c:pt idx="330">
                  <c:v>27.999999999999979</c:v>
                </c:pt>
                <c:pt idx="331">
                  <c:v>27.999999999999979</c:v>
                </c:pt>
                <c:pt idx="332">
                  <c:v>27</c:v>
                </c:pt>
                <c:pt idx="333">
                  <c:v>28.000000000000025</c:v>
                </c:pt>
                <c:pt idx="334">
                  <c:v>25.999999999999979</c:v>
                </c:pt>
                <c:pt idx="335">
                  <c:v>25.999999999999979</c:v>
                </c:pt>
                <c:pt idx="336">
                  <c:v>25.999999999999979</c:v>
                </c:pt>
                <c:pt idx="337">
                  <c:v>27</c:v>
                </c:pt>
                <c:pt idx="338">
                  <c:v>25.999999999999979</c:v>
                </c:pt>
                <c:pt idx="339">
                  <c:v>25.999999999999979</c:v>
                </c:pt>
                <c:pt idx="340">
                  <c:v>25.999999999999979</c:v>
                </c:pt>
                <c:pt idx="341">
                  <c:v>25.999999999999979</c:v>
                </c:pt>
                <c:pt idx="342">
                  <c:v>29.000000000000004</c:v>
                </c:pt>
                <c:pt idx="343">
                  <c:v>31.999999999999986</c:v>
                </c:pt>
                <c:pt idx="344">
                  <c:v>31.999999999999986</c:v>
                </c:pt>
                <c:pt idx="345">
                  <c:v>37.999999999999986</c:v>
                </c:pt>
                <c:pt idx="346">
                  <c:v>39.000000000000014</c:v>
                </c:pt>
                <c:pt idx="347">
                  <c:v>38.999999999999972</c:v>
                </c:pt>
                <c:pt idx="348">
                  <c:v>37.999999999999986</c:v>
                </c:pt>
                <c:pt idx="349">
                  <c:v>37.999999999999986</c:v>
                </c:pt>
                <c:pt idx="350">
                  <c:v>45.000000000000014</c:v>
                </c:pt>
                <c:pt idx="351">
                  <c:v>58.999999999999986</c:v>
                </c:pt>
                <c:pt idx="352">
                  <c:v>56.999999999999986</c:v>
                </c:pt>
                <c:pt idx="353">
                  <c:v>50.999999999999979</c:v>
                </c:pt>
                <c:pt idx="354">
                  <c:v>46.999999999999972</c:v>
                </c:pt>
                <c:pt idx="355">
                  <c:v>49.000000000000021</c:v>
                </c:pt>
                <c:pt idx="356">
                  <c:v>50.999999999999979</c:v>
                </c:pt>
                <c:pt idx="357">
                  <c:v>50.999999999999979</c:v>
                </c:pt>
                <c:pt idx="358">
                  <c:v>60.000000000000007</c:v>
                </c:pt>
                <c:pt idx="359">
                  <c:v>62.000000000000014</c:v>
                </c:pt>
                <c:pt idx="360">
                  <c:v>58.999999999999986</c:v>
                </c:pt>
                <c:pt idx="361">
                  <c:v>60.999999999999986</c:v>
                </c:pt>
                <c:pt idx="362">
                  <c:v>62.000000000000014</c:v>
                </c:pt>
                <c:pt idx="363">
                  <c:v>56.999999999999986</c:v>
                </c:pt>
                <c:pt idx="364">
                  <c:v>55.000000000000028</c:v>
                </c:pt>
                <c:pt idx="365">
                  <c:v>53.000000000000028</c:v>
                </c:pt>
                <c:pt idx="366">
                  <c:v>52</c:v>
                </c:pt>
                <c:pt idx="367">
                  <c:v>55.000000000000028</c:v>
                </c:pt>
                <c:pt idx="368">
                  <c:v>55.000000000000028</c:v>
                </c:pt>
                <c:pt idx="369">
                  <c:v>59.999999999999964</c:v>
                </c:pt>
                <c:pt idx="370">
                  <c:v>55.999999999999957</c:v>
                </c:pt>
                <c:pt idx="371">
                  <c:v>56.999999999999986</c:v>
                </c:pt>
                <c:pt idx="372">
                  <c:v>56.000000000000007</c:v>
                </c:pt>
                <c:pt idx="373">
                  <c:v>56.000000000000007</c:v>
                </c:pt>
                <c:pt idx="374">
                  <c:v>56.000000000000007</c:v>
                </c:pt>
                <c:pt idx="375">
                  <c:v>54.999999999999986</c:v>
                </c:pt>
                <c:pt idx="376">
                  <c:v>56.000000000000007</c:v>
                </c:pt>
                <c:pt idx="377">
                  <c:v>56.000000000000007</c:v>
                </c:pt>
                <c:pt idx="378">
                  <c:v>56.000000000000007</c:v>
                </c:pt>
                <c:pt idx="379">
                  <c:v>56.000000000000007</c:v>
                </c:pt>
                <c:pt idx="380">
                  <c:v>60.000000000000007</c:v>
                </c:pt>
                <c:pt idx="381">
                  <c:v>58.999999999999986</c:v>
                </c:pt>
                <c:pt idx="382">
                  <c:v>60.000000000000007</c:v>
                </c:pt>
                <c:pt idx="383">
                  <c:v>60.999999999999986</c:v>
                </c:pt>
                <c:pt idx="384">
                  <c:v>62.999999999999986</c:v>
                </c:pt>
                <c:pt idx="385">
                  <c:v>68.000000000000014</c:v>
                </c:pt>
                <c:pt idx="386">
                  <c:v>69</c:v>
                </c:pt>
                <c:pt idx="387">
                  <c:v>69</c:v>
                </c:pt>
                <c:pt idx="388">
                  <c:v>69.999999999999972</c:v>
                </c:pt>
                <c:pt idx="389">
                  <c:v>70.000000000000014</c:v>
                </c:pt>
                <c:pt idx="390">
                  <c:v>71</c:v>
                </c:pt>
                <c:pt idx="391">
                  <c:v>69.000000000000043</c:v>
                </c:pt>
                <c:pt idx="392">
                  <c:v>70.000000000000014</c:v>
                </c:pt>
                <c:pt idx="393">
                  <c:v>71</c:v>
                </c:pt>
                <c:pt idx="394">
                  <c:v>71</c:v>
                </c:pt>
                <c:pt idx="395">
                  <c:v>71.999999999999972</c:v>
                </c:pt>
                <c:pt idx="396">
                  <c:v>71.999999999999972</c:v>
                </c:pt>
                <c:pt idx="397">
                  <c:v>70.000000000000014</c:v>
                </c:pt>
                <c:pt idx="398">
                  <c:v>69.000000000000043</c:v>
                </c:pt>
                <c:pt idx="399">
                  <c:v>70.000000000000014</c:v>
                </c:pt>
                <c:pt idx="400">
                  <c:v>78.000000000000028</c:v>
                </c:pt>
                <c:pt idx="401">
                  <c:v>78.000000000000028</c:v>
                </c:pt>
                <c:pt idx="402">
                  <c:v>77</c:v>
                </c:pt>
                <c:pt idx="403">
                  <c:v>78.000000000000028</c:v>
                </c:pt>
                <c:pt idx="404">
                  <c:v>77</c:v>
                </c:pt>
                <c:pt idx="405">
                  <c:v>67</c:v>
                </c:pt>
                <c:pt idx="406">
                  <c:v>65.999999999999972</c:v>
                </c:pt>
                <c:pt idx="407">
                  <c:v>68.000000000000014</c:v>
                </c:pt>
                <c:pt idx="408">
                  <c:v>69</c:v>
                </c:pt>
                <c:pt idx="409">
                  <c:v>70.000000000000014</c:v>
                </c:pt>
                <c:pt idx="410">
                  <c:v>71</c:v>
                </c:pt>
                <c:pt idx="411">
                  <c:v>69</c:v>
                </c:pt>
                <c:pt idx="412">
                  <c:v>69.999999999999972</c:v>
                </c:pt>
                <c:pt idx="413">
                  <c:v>69</c:v>
                </c:pt>
                <c:pt idx="414">
                  <c:v>69.000000000000043</c:v>
                </c:pt>
                <c:pt idx="415">
                  <c:v>70.000000000000014</c:v>
                </c:pt>
                <c:pt idx="416">
                  <c:v>70.000000000000014</c:v>
                </c:pt>
                <c:pt idx="417">
                  <c:v>70.000000000000014</c:v>
                </c:pt>
                <c:pt idx="418">
                  <c:v>70.000000000000014</c:v>
                </c:pt>
                <c:pt idx="419">
                  <c:v>70.000000000000014</c:v>
                </c:pt>
                <c:pt idx="420">
                  <c:v>63.000000000000036</c:v>
                </c:pt>
                <c:pt idx="421">
                  <c:v>62.999999999999986</c:v>
                </c:pt>
                <c:pt idx="422">
                  <c:v>64.000000000000014</c:v>
                </c:pt>
                <c:pt idx="423">
                  <c:v>58.000000000000007</c:v>
                </c:pt>
                <c:pt idx="424">
                  <c:v>59.000000000000028</c:v>
                </c:pt>
                <c:pt idx="425">
                  <c:v>59.000000000000028</c:v>
                </c:pt>
                <c:pt idx="426">
                  <c:v>58.999999999999986</c:v>
                </c:pt>
                <c:pt idx="427">
                  <c:v>58.000000000000007</c:v>
                </c:pt>
                <c:pt idx="428">
                  <c:v>60.000000000000007</c:v>
                </c:pt>
                <c:pt idx="429">
                  <c:v>58.999999999999986</c:v>
                </c:pt>
                <c:pt idx="430">
                  <c:v>58.999999999999986</c:v>
                </c:pt>
                <c:pt idx="431">
                  <c:v>59.000000000000028</c:v>
                </c:pt>
                <c:pt idx="432">
                  <c:v>60.000000000000007</c:v>
                </c:pt>
                <c:pt idx="433">
                  <c:v>60.000000000000007</c:v>
                </c:pt>
                <c:pt idx="434">
                  <c:v>60.000000000000007</c:v>
                </c:pt>
                <c:pt idx="435">
                  <c:v>60.000000000000007</c:v>
                </c:pt>
                <c:pt idx="436">
                  <c:v>62.000000000000014</c:v>
                </c:pt>
                <c:pt idx="437">
                  <c:v>62.000000000000014</c:v>
                </c:pt>
                <c:pt idx="438">
                  <c:v>62.999999999999986</c:v>
                </c:pt>
                <c:pt idx="439">
                  <c:v>62.999999999999986</c:v>
                </c:pt>
                <c:pt idx="440">
                  <c:v>63.000000000000036</c:v>
                </c:pt>
                <c:pt idx="441">
                  <c:v>62.999999999999986</c:v>
                </c:pt>
                <c:pt idx="442">
                  <c:v>62.999999999999986</c:v>
                </c:pt>
                <c:pt idx="443">
                  <c:v>62.999999999999986</c:v>
                </c:pt>
                <c:pt idx="444">
                  <c:v>62.000000000000014</c:v>
                </c:pt>
                <c:pt idx="445">
                  <c:v>62.000000000000014</c:v>
                </c:pt>
                <c:pt idx="446">
                  <c:v>63.000000000000036</c:v>
                </c:pt>
                <c:pt idx="447">
                  <c:v>64.000000000000014</c:v>
                </c:pt>
                <c:pt idx="448">
                  <c:v>65.000000000000028</c:v>
                </c:pt>
                <c:pt idx="449">
                  <c:v>67</c:v>
                </c:pt>
                <c:pt idx="450">
                  <c:v>71</c:v>
                </c:pt>
                <c:pt idx="451">
                  <c:v>72.000000000000014</c:v>
                </c:pt>
                <c:pt idx="452">
                  <c:v>71</c:v>
                </c:pt>
                <c:pt idx="453">
                  <c:v>72.000000000000014</c:v>
                </c:pt>
                <c:pt idx="454">
                  <c:v>72.000000000000014</c:v>
                </c:pt>
                <c:pt idx="455">
                  <c:v>72.000000000000014</c:v>
                </c:pt>
                <c:pt idx="456">
                  <c:v>73.999999999999972</c:v>
                </c:pt>
                <c:pt idx="457">
                  <c:v>75.999999999999972</c:v>
                </c:pt>
                <c:pt idx="458">
                  <c:v>77</c:v>
                </c:pt>
                <c:pt idx="459">
                  <c:v>75.999999999999972</c:v>
                </c:pt>
                <c:pt idx="460">
                  <c:v>75.999999999999972</c:v>
                </c:pt>
                <c:pt idx="461">
                  <c:v>76.000000000000028</c:v>
                </c:pt>
                <c:pt idx="462">
                  <c:v>75</c:v>
                </c:pt>
                <c:pt idx="463">
                  <c:v>77</c:v>
                </c:pt>
                <c:pt idx="464">
                  <c:v>80.000000000000028</c:v>
                </c:pt>
                <c:pt idx="465">
                  <c:v>81</c:v>
                </c:pt>
                <c:pt idx="466">
                  <c:v>83</c:v>
                </c:pt>
                <c:pt idx="467">
                  <c:v>84.000000000000028</c:v>
                </c:pt>
                <c:pt idx="468">
                  <c:v>85.000000000000014</c:v>
                </c:pt>
                <c:pt idx="469">
                  <c:v>86.999999999999972</c:v>
                </c:pt>
                <c:pt idx="470">
                  <c:v>86.999999999999972</c:v>
                </c:pt>
                <c:pt idx="471">
                  <c:v>87.000000000000014</c:v>
                </c:pt>
                <c:pt idx="472">
                  <c:v>87.000000000000014</c:v>
                </c:pt>
                <c:pt idx="473">
                  <c:v>85.999999999999986</c:v>
                </c:pt>
                <c:pt idx="474">
                  <c:v>85.000000000000014</c:v>
                </c:pt>
                <c:pt idx="475">
                  <c:v>85.999999999999986</c:v>
                </c:pt>
                <c:pt idx="476">
                  <c:v>84.999999999999972</c:v>
                </c:pt>
                <c:pt idx="477">
                  <c:v>85.999999999999986</c:v>
                </c:pt>
                <c:pt idx="478">
                  <c:v>85.000000000000014</c:v>
                </c:pt>
                <c:pt idx="479">
                  <c:v>85.67</c:v>
                </c:pt>
                <c:pt idx="480">
                  <c:v>84.72</c:v>
                </c:pt>
                <c:pt idx="481">
                  <c:v>84.289999999999978</c:v>
                </c:pt>
                <c:pt idx="482">
                  <c:v>83.72999999999999</c:v>
                </c:pt>
                <c:pt idx="483">
                  <c:v>83.780000000000015</c:v>
                </c:pt>
                <c:pt idx="484">
                  <c:v>83.999999999999986</c:v>
                </c:pt>
                <c:pt idx="485">
                  <c:v>82.699999999999989</c:v>
                </c:pt>
                <c:pt idx="486">
                  <c:v>82.37</c:v>
                </c:pt>
                <c:pt idx="487">
                  <c:v>82.080000000000013</c:v>
                </c:pt>
                <c:pt idx="488">
                  <c:v>79.13000000000001</c:v>
                </c:pt>
                <c:pt idx="489">
                  <c:v>79.240000000000023</c:v>
                </c:pt>
                <c:pt idx="490">
                  <c:v>80.380000000000024</c:v>
                </c:pt>
                <c:pt idx="491">
                  <c:v>83.279999999999973</c:v>
                </c:pt>
                <c:pt idx="492">
                  <c:v>85.340000000000018</c:v>
                </c:pt>
                <c:pt idx="493">
                  <c:v>87.36999999999999</c:v>
                </c:pt>
                <c:pt idx="494">
                  <c:v>90.669999999999987</c:v>
                </c:pt>
                <c:pt idx="495">
                  <c:v>92.090000000000046</c:v>
                </c:pt>
                <c:pt idx="496">
                  <c:v>92.769699999999972</c:v>
                </c:pt>
                <c:pt idx="497">
                  <c:v>92.899999999999977</c:v>
                </c:pt>
                <c:pt idx="498">
                  <c:v>92.93</c:v>
                </c:pt>
                <c:pt idx="499">
                  <c:v>92.589999999999989</c:v>
                </c:pt>
                <c:pt idx="500">
                  <c:v>92.139999999999972</c:v>
                </c:pt>
                <c:pt idx="501">
                  <c:v>91.909999999999982</c:v>
                </c:pt>
                <c:pt idx="502">
                  <c:v>91.009999999999991</c:v>
                </c:pt>
                <c:pt idx="503">
                  <c:v>91.069999999999979</c:v>
                </c:pt>
                <c:pt idx="504">
                  <c:v>88.810000000000016</c:v>
                </c:pt>
                <c:pt idx="505">
                  <c:v>88.960000000000022</c:v>
                </c:pt>
                <c:pt idx="506">
                  <c:v>88.310000000000016</c:v>
                </c:pt>
                <c:pt idx="507">
                  <c:v>87.71</c:v>
                </c:pt>
                <c:pt idx="508">
                  <c:v>88.390000000000015</c:v>
                </c:pt>
                <c:pt idx="509">
                  <c:v>87.96</c:v>
                </c:pt>
                <c:pt idx="510">
                  <c:v>87.84999999999998</c:v>
                </c:pt>
                <c:pt idx="511">
                  <c:v>87.429999999999978</c:v>
                </c:pt>
                <c:pt idx="512">
                  <c:v>87.089999999999975</c:v>
                </c:pt>
                <c:pt idx="513">
                  <c:v>86.99</c:v>
                </c:pt>
                <c:pt idx="514">
                  <c:v>86.980000000000018</c:v>
                </c:pt>
                <c:pt idx="515">
                  <c:v>86.730000000000018</c:v>
                </c:pt>
                <c:pt idx="516">
                  <c:v>86.62</c:v>
                </c:pt>
                <c:pt idx="517">
                  <c:v>86.67000000000003</c:v>
                </c:pt>
                <c:pt idx="518">
                  <c:v>86.26</c:v>
                </c:pt>
                <c:pt idx="519">
                  <c:v>87.300000000000026</c:v>
                </c:pt>
                <c:pt idx="520">
                  <c:v>85.679999999999978</c:v>
                </c:pt>
                <c:pt idx="521">
                  <c:v>85.449999999999989</c:v>
                </c:pt>
                <c:pt idx="522">
                  <c:v>85.790000000000035</c:v>
                </c:pt>
                <c:pt idx="523">
                  <c:v>85.019999999999968</c:v>
                </c:pt>
                <c:pt idx="524">
                  <c:v>85.960000000000036</c:v>
                </c:pt>
                <c:pt idx="525">
                  <c:v>86.29000000000002</c:v>
                </c:pt>
                <c:pt idx="526">
                  <c:v>86.560000000000016</c:v>
                </c:pt>
                <c:pt idx="527">
                  <c:v>86.90000000000002</c:v>
                </c:pt>
                <c:pt idx="528">
                  <c:v>86.270000000000024</c:v>
                </c:pt>
                <c:pt idx="529">
                  <c:v>86.43</c:v>
                </c:pt>
                <c:pt idx="530">
                  <c:v>86.409999999999968</c:v>
                </c:pt>
                <c:pt idx="531">
                  <c:v>87.449999999999989</c:v>
                </c:pt>
                <c:pt idx="532">
                  <c:v>87.36999999999999</c:v>
                </c:pt>
                <c:pt idx="533">
                  <c:v>88.53</c:v>
                </c:pt>
                <c:pt idx="534">
                  <c:v>88.640000000000015</c:v>
                </c:pt>
                <c:pt idx="535">
                  <c:v>88.57</c:v>
                </c:pt>
                <c:pt idx="536">
                  <c:v>89.809999999999988</c:v>
                </c:pt>
                <c:pt idx="537">
                  <c:v>91.88000000000001</c:v>
                </c:pt>
                <c:pt idx="538">
                  <c:v>91.40000000000002</c:v>
                </c:pt>
                <c:pt idx="539">
                  <c:v>91.010000000000034</c:v>
                </c:pt>
                <c:pt idx="540">
                  <c:v>89.96</c:v>
                </c:pt>
                <c:pt idx="541">
                  <c:v>89.75</c:v>
                </c:pt>
                <c:pt idx="542">
                  <c:v>89.990000000000009</c:v>
                </c:pt>
                <c:pt idx="543">
                  <c:v>92.45999999999998</c:v>
                </c:pt>
                <c:pt idx="544">
                  <c:v>94.38</c:v>
                </c:pt>
                <c:pt idx="545">
                  <c:v>94.879999999999981</c:v>
                </c:pt>
                <c:pt idx="546">
                  <c:v>96.579999999999984</c:v>
                </c:pt>
                <c:pt idx="547">
                  <c:v>96.82</c:v>
                </c:pt>
                <c:pt idx="548">
                  <c:v>96.78</c:v>
                </c:pt>
                <c:pt idx="549">
                  <c:v>97.679999999999993</c:v>
                </c:pt>
                <c:pt idx="550">
                  <c:v>98.050000000000011</c:v>
                </c:pt>
                <c:pt idx="551">
                  <c:v>97.670000000000016</c:v>
                </c:pt>
                <c:pt idx="552">
                  <c:v>98.640000000000015</c:v>
                </c:pt>
                <c:pt idx="553">
                  <c:v>99.679999999999993</c:v>
                </c:pt>
                <c:pt idx="554">
                  <c:v>99.41</c:v>
                </c:pt>
                <c:pt idx="555">
                  <c:v>97.710000000000008</c:v>
                </c:pt>
                <c:pt idx="556">
                  <c:v>95.92</c:v>
                </c:pt>
                <c:pt idx="557">
                  <c:v>94.46</c:v>
                </c:pt>
                <c:pt idx="558">
                  <c:v>93.789999999999992</c:v>
                </c:pt>
                <c:pt idx="559">
                  <c:v>91.320000000000022</c:v>
                </c:pt>
                <c:pt idx="560">
                  <c:v>86.91</c:v>
                </c:pt>
                <c:pt idx="561">
                  <c:v>86.11</c:v>
                </c:pt>
                <c:pt idx="562">
                  <c:v>84.499999999999972</c:v>
                </c:pt>
                <c:pt idx="563">
                  <c:v>84.90000000000002</c:v>
                </c:pt>
                <c:pt idx="564">
                  <c:v>84.139999999999972</c:v>
                </c:pt>
                <c:pt idx="565">
                  <c:v>81.789999999999992</c:v>
                </c:pt>
                <c:pt idx="566">
                  <c:v>82.339999999999989</c:v>
                </c:pt>
                <c:pt idx="567">
                  <c:v>81.970000000000013</c:v>
                </c:pt>
                <c:pt idx="568">
                  <c:v>84.89</c:v>
                </c:pt>
                <c:pt idx="569">
                  <c:v>86.7</c:v>
                </c:pt>
                <c:pt idx="570">
                  <c:v>86.700000000000045</c:v>
                </c:pt>
                <c:pt idx="571">
                  <c:v>85.999999999999986</c:v>
                </c:pt>
                <c:pt idx="572">
                  <c:v>81.559999999999988</c:v>
                </c:pt>
                <c:pt idx="573">
                  <c:v>78.460000000000022</c:v>
                </c:pt>
                <c:pt idx="574">
                  <c:v>77.360000000000014</c:v>
                </c:pt>
                <c:pt idx="575">
                  <c:v>79.67</c:v>
                </c:pt>
                <c:pt idx="576">
                  <c:v>76.549999999999983</c:v>
                </c:pt>
                <c:pt idx="577">
                  <c:v>72.359999999999985</c:v>
                </c:pt>
                <c:pt idx="578">
                  <c:v>71.669999999999987</c:v>
                </c:pt>
                <c:pt idx="579">
                  <c:v>73.750000000000028</c:v>
                </c:pt>
                <c:pt idx="580">
                  <c:v>75.200000000000017</c:v>
                </c:pt>
                <c:pt idx="581">
                  <c:v>77.360000000000014</c:v>
                </c:pt>
                <c:pt idx="582">
                  <c:v>80.749999999999972</c:v>
                </c:pt>
                <c:pt idx="583">
                  <c:v>81.25</c:v>
                </c:pt>
                <c:pt idx="584">
                  <c:v>85.360000000000014</c:v>
                </c:pt>
                <c:pt idx="585">
                  <c:v>89.790000000000035</c:v>
                </c:pt>
                <c:pt idx="586">
                  <c:v>87.470000000000027</c:v>
                </c:pt>
                <c:pt idx="587">
                  <c:v>86.609999999999985</c:v>
                </c:pt>
                <c:pt idx="588">
                  <c:v>88.999999999999972</c:v>
                </c:pt>
                <c:pt idx="589">
                  <c:v>87.490000000000023</c:v>
                </c:pt>
                <c:pt idx="590">
                  <c:v>86.55</c:v>
                </c:pt>
                <c:pt idx="591">
                  <c:v>86.169999999999987</c:v>
                </c:pt>
                <c:pt idx="592">
                  <c:v>86.09999999999998</c:v>
                </c:pt>
                <c:pt idx="593">
                  <c:v>84.929999999999993</c:v>
                </c:pt>
                <c:pt idx="594">
                  <c:v>85.539999999999992</c:v>
                </c:pt>
                <c:pt idx="595">
                  <c:v>86.750000000000014</c:v>
                </c:pt>
                <c:pt idx="596">
                  <c:v>88.7</c:v>
                </c:pt>
                <c:pt idx="597">
                  <c:v>88.159999999999968</c:v>
                </c:pt>
                <c:pt idx="598">
                  <c:v>88.57</c:v>
                </c:pt>
                <c:pt idx="599">
                  <c:v>84.65000000000002</c:v>
                </c:pt>
                <c:pt idx="600">
                  <c:v>85.659999999999982</c:v>
                </c:pt>
                <c:pt idx="601">
                  <c:v>86.20999999999998</c:v>
                </c:pt>
                <c:pt idx="602">
                  <c:v>86.039999999999978</c:v>
                </c:pt>
                <c:pt idx="603">
                  <c:v>86.539999999999978</c:v>
                </c:pt>
                <c:pt idx="604">
                  <c:v>85.509999999999977</c:v>
                </c:pt>
                <c:pt idx="605">
                  <c:v>84.439999999999984</c:v>
                </c:pt>
                <c:pt idx="606">
                  <c:v>83.86</c:v>
                </c:pt>
                <c:pt idx="607">
                  <c:v>82.98</c:v>
                </c:pt>
                <c:pt idx="608">
                  <c:v>81.999999999999986</c:v>
                </c:pt>
                <c:pt idx="609">
                  <c:v>80.230000000000018</c:v>
                </c:pt>
                <c:pt idx="610">
                  <c:v>82.01</c:v>
                </c:pt>
                <c:pt idx="611">
                  <c:v>82.699999999999989</c:v>
                </c:pt>
                <c:pt idx="612">
                  <c:v>82.390000000000015</c:v>
                </c:pt>
                <c:pt idx="613">
                  <c:v>81.02000000000001</c:v>
                </c:pt>
                <c:pt idx="614">
                  <c:v>81.11999999999999</c:v>
                </c:pt>
                <c:pt idx="615">
                  <c:v>82.059999999999974</c:v>
                </c:pt>
                <c:pt idx="616">
                  <c:v>81.23</c:v>
                </c:pt>
                <c:pt idx="617">
                  <c:v>79.760000000000005</c:v>
                </c:pt>
                <c:pt idx="618">
                  <c:v>76.870000000000033</c:v>
                </c:pt>
                <c:pt idx="619">
                  <c:v>73.819999999999993</c:v>
                </c:pt>
                <c:pt idx="620">
                  <c:v>73.97</c:v>
                </c:pt>
                <c:pt idx="621">
                  <c:v>71.989999999999995</c:v>
                </c:pt>
                <c:pt idx="622">
                  <c:v>69.429999999999964</c:v>
                </c:pt>
                <c:pt idx="623">
                  <c:v>67.100000000000023</c:v>
                </c:pt>
                <c:pt idx="624">
                  <c:v>68.48</c:v>
                </c:pt>
                <c:pt idx="625">
                  <c:v>71.280000000000015</c:v>
                </c:pt>
                <c:pt idx="626">
                  <c:v>72.330000000000013</c:v>
                </c:pt>
                <c:pt idx="627">
                  <c:v>71.519999999999982</c:v>
                </c:pt>
                <c:pt idx="628">
                  <c:v>70.73</c:v>
                </c:pt>
                <c:pt idx="629">
                  <c:v>69.47999999999999</c:v>
                </c:pt>
                <c:pt idx="630">
                  <c:v>71.850000000000009</c:v>
                </c:pt>
                <c:pt idx="631">
                  <c:v>73.449999999999974</c:v>
                </c:pt>
                <c:pt idx="632">
                  <c:v>71.34999999999998</c:v>
                </c:pt>
                <c:pt idx="633">
                  <c:v>69.939999999999984</c:v>
                </c:pt>
                <c:pt idx="634">
                  <c:v>69.430000000000007</c:v>
                </c:pt>
                <c:pt idx="635">
                  <c:v>68.690000000000012</c:v>
                </c:pt>
                <c:pt idx="636">
                  <c:v>63.569999999999993</c:v>
                </c:pt>
                <c:pt idx="637">
                  <c:v>67.300000000000011</c:v>
                </c:pt>
                <c:pt idx="638">
                  <c:v>66.170000000000016</c:v>
                </c:pt>
                <c:pt idx="639">
                  <c:v>65.899999999999977</c:v>
                </c:pt>
                <c:pt idx="640">
                  <c:v>66.009999999999991</c:v>
                </c:pt>
                <c:pt idx="641">
                  <c:v>66.459999999999965</c:v>
                </c:pt>
                <c:pt idx="642">
                  <c:v>68.070000000000036</c:v>
                </c:pt>
                <c:pt idx="643">
                  <c:v>69.989999999999995</c:v>
                </c:pt>
                <c:pt idx="644">
                  <c:v>68.870000000000033</c:v>
                </c:pt>
                <c:pt idx="645">
                  <c:v>69.19</c:v>
                </c:pt>
                <c:pt idx="646">
                  <c:v>67.539999999999978</c:v>
                </c:pt>
                <c:pt idx="647">
                  <c:v>65.95</c:v>
                </c:pt>
                <c:pt idx="648">
                  <c:v>64.88000000000001</c:v>
                </c:pt>
                <c:pt idx="649">
                  <c:v>63.019999999999989</c:v>
                </c:pt>
                <c:pt idx="650">
                  <c:v>63.980000000000018</c:v>
                </c:pt>
                <c:pt idx="651">
                  <c:v>66.010000000000034</c:v>
                </c:pt>
                <c:pt idx="652">
                  <c:v>66.449999999999989</c:v>
                </c:pt>
                <c:pt idx="653">
                  <c:v>65.819999999999993</c:v>
                </c:pt>
                <c:pt idx="654">
                  <c:v>65.980000000000018</c:v>
                </c:pt>
                <c:pt idx="655">
                  <c:v>63.859999999999985</c:v>
                </c:pt>
                <c:pt idx="656">
                  <c:v>66.14</c:v>
                </c:pt>
                <c:pt idx="657">
                  <c:v>65.879999999999981</c:v>
                </c:pt>
                <c:pt idx="658">
                  <c:v>65.13</c:v>
                </c:pt>
                <c:pt idx="659">
                  <c:v>65.169999999999987</c:v>
                </c:pt>
                <c:pt idx="660">
                  <c:v>66.389999999999986</c:v>
                </c:pt>
                <c:pt idx="661">
                  <c:v>65.370000000000019</c:v>
                </c:pt>
                <c:pt idx="662">
                  <c:v>64.06</c:v>
                </c:pt>
                <c:pt idx="663">
                  <c:v>64.269999999999953</c:v>
                </c:pt>
                <c:pt idx="664">
                  <c:v>63.249999999999986</c:v>
                </c:pt>
                <c:pt idx="665">
                  <c:v>61.929999999999993</c:v>
                </c:pt>
                <c:pt idx="666">
                  <c:v>60.480000000000004</c:v>
                </c:pt>
                <c:pt idx="667">
                  <c:v>61.180000000000014</c:v>
                </c:pt>
                <c:pt idx="668">
                  <c:v>62.29</c:v>
                </c:pt>
                <c:pt idx="669">
                  <c:v>60.049999999999983</c:v>
                </c:pt>
                <c:pt idx="670">
                  <c:v>58.820000000000007</c:v>
                </c:pt>
                <c:pt idx="671">
                  <c:v>58.319999999999972</c:v>
                </c:pt>
                <c:pt idx="672">
                  <c:v>59.160000000000011</c:v>
                </c:pt>
                <c:pt idx="673">
                  <c:v>58.069999999999979</c:v>
                </c:pt>
                <c:pt idx="674">
                  <c:v>59.730000000000018</c:v>
                </c:pt>
                <c:pt idx="675">
                  <c:v>58.409999999999982</c:v>
                </c:pt>
                <c:pt idx="676">
                  <c:v>56.990000000000009</c:v>
                </c:pt>
                <c:pt idx="677">
                  <c:v>55.880000000000017</c:v>
                </c:pt>
                <c:pt idx="678">
                  <c:v>53.6</c:v>
                </c:pt>
                <c:pt idx="679">
                  <c:v>53.919999999999966</c:v>
                </c:pt>
                <c:pt idx="680">
                  <c:v>51.699999999999989</c:v>
                </c:pt>
                <c:pt idx="681">
                  <c:v>50.970000000000006</c:v>
                </c:pt>
                <c:pt idx="682">
                  <c:v>50.38</c:v>
                </c:pt>
                <c:pt idx="683">
                  <c:v>45.040000000000013</c:v>
                </c:pt>
                <c:pt idx="684">
                  <c:v>45.680000000000035</c:v>
                </c:pt>
                <c:pt idx="685">
                  <c:v>46.260000000000012</c:v>
                </c:pt>
                <c:pt idx="686">
                  <c:v>42.650000000000034</c:v>
                </c:pt>
                <c:pt idx="687">
                  <c:v>42.329999999999977</c:v>
                </c:pt>
                <c:pt idx="688">
                  <c:v>43.420000000000016</c:v>
                </c:pt>
                <c:pt idx="689">
                  <c:v>45.909999999999982</c:v>
                </c:pt>
                <c:pt idx="690">
                  <c:v>46.320000000000007</c:v>
                </c:pt>
                <c:pt idx="691">
                  <c:v>48.749999999999986</c:v>
                </c:pt>
                <c:pt idx="692">
                  <c:v>48.95999999999998</c:v>
                </c:pt>
                <c:pt idx="693">
                  <c:v>48.109999999999964</c:v>
                </c:pt>
                <c:pt idx="694">
                  <c:v>43.179999999999993</c:v>
                </c:pt>
                <c:pt idx="695">
                  <c:v>42.640000000000015</c:v>
                </c:pt>
                <c:pt idx="696">
                  <c:v>38.989999999999995</c:v>
                </c:pt>
                <c:pt idx="697">
                  <c:v>40.080000000000027</c:v>
                </c:pt>
                <c:pt idx="698">
                  <c:v>40.910000000000004</c:v>
                </c:pt>
                <c:pt idx="699">
                  <c:v>38.479999999999983</c:v>
                </c:pt>
                <c:pt idx="700">
                  <c:v>37.539999999999992</c:v>
                </c:pt>
                <c:pt idx="701">
                  <c:v>34.750000000000014</c:v>
                </c:pt>
                <c:pt idx="702">
                  <c:v>35.599999999999987</c:v>
                </c:pt>
                <c:pt idx="703">
                  <c:v>37.410000000000032</c:v>
                </c:pt>
                <c:pt idx="704">
                  <c:v>34.709999999999972</c:v>
                </c:pt>
                <c:pt idx="705">
                  <c:v>35.239999999999981</c:v>
                </c:pt>
                <c:pt idx="706">
                  <c:v>35.599999999999987</c:v>
                </c:pt>
                <c:pt idx="707">
                  <c:v>36.649999999999984</c:v>
                </c:pt>
                <c:pt idx="708">
                  <c:v>35.119999999999997</c:v>
                </c:pt>
                <c:pt idx="709">
                  <c:v>34.570000000000036</c:v>
                </c:pt>
                <c:pt idx="710">
                  <c:v>37.119999999999997</c:v>
                </c:pt>
                <c:pt idx="711">
                  <c:v>36.339999999999996</c:v>
                </c:pt>
                <c:pt idx="712">
                  <c:v>38.11</c:v>
                </c:pt>
                <c:pt idx="713">
                  <c:v>36.260000000000005</c:v>
                </c:pt>
                <c:pt idx="714">
                  <c:v>35.890000000000022</c:v>
                </c:pt>
                <c:pt idx="715">
                  <c:v>36.739999999999995</c:v>
                </c:pt>
                <c:pt idx="716">
                  <c:v>37.999999999999986</c:v>
                </c:pt>
                <c:pt idx="717">
                  <c:v>37.640000000000029</c:v>
                </c:pt>
                <c:pt idx="718">
                  <c:v>40.689999999999984</c:v>
                </c:pt>
                <c:pt idx="719">
                  <c:v>40.549999999999997</c:v>
                </c:pt>
                <c:pt idx="720">
                  <c:v>39.420000000000009</c:v>
                </c:pt>
                <c:pt idx="721">
                  <c:v>35.659999999999982</c:v>
                </c:pt>
                <c:pt idx="722">
                  <c:v>35.400000000000006</c:v>
                </c:pt>
                <c:pt idx="723">
                  <c:v>38.199999999999967</c:v>
                </c:pt>
                <c:pt idx="724">
                  <c:v>39.700000000000024</c:v>
                </c:pt>
                <c:pt idx="725">
                  <c:v>39.14</c:v>
                </c:pt>
                <c:pt idx="726">
                  <c:v>38.880000000000024</c:v>
                </c:pt>
                <c:pt idx="727">
                  <c:v>38.859999999999985</c:v>
                </c:pt>
                <c:pt idx="728">
                  <c:v>38.060000000000031</c:v>
                </c:pt>
                <c:pt idx="729">
                  <c:v>38.819999999999986</c:v>
                </c:pt>
                <c:pt idx="730">
                  <c:v>38.750000000000014</c:v>
                </c:pt>
                <c:pt idx="731">
                  <c:v>38.849999999999966</c:v>
                </c:pt>
                <c:pt idx="732">
                  <c:v>37.129999999999974</c:v>
                </c:pt>
                <c:pt idx="733">
                  <c:v>22.339999999999982</c:v>
                </c:pt>
                <c:pt idx="734">
                  <c:v>19.689999999999984</c:v>
                </c:pt>
                <c:pt idx="735">
                  <c:v>19.499999999999986</c:v>
                </c:pt>
                <c:pt idx="736">
                  <c:v>19.819999999999993</c:v>
                </c:pt>
                <c:pt idx="737">
                  <c:v>20.110000000000028</c:v>
                </c:pt>
                <c:pt idx="738">
                  <c:v>19.220000000000013</c:v>
                </c:pt>
                <c:pt idx="739">
                  <c:v>17.090000000000003</c:v>
                </c:pt>
                <c:pt idx="740">
                  <c:v>17.090000000000003</c:v>
                </c:pt>
                <c:pt idx="741">
                  <c:v>20.389999999999997</c:v>
                </c:pt>
                <c:pt idx="742">
                  <c:v>20.570000000000022</c:v>
                </c:pt>
                <c:pt idx="743">
                  <c:v>22.329999999999963</c:v>
                </c:pt>
                <c:pt idx="744">
                  <c:v>25.319999999999965</c:v>
                </c:pt>
                <c:pt idx="745">
                  <c:v>24.27999999999999</c:v>
                </c:pt>
                <c:pt idx="746">
                  <c:v>25.090000000000011</c:v>
                </c:pt>
                <c:pt idx="747">
                  <c:v>21.749999999999979</c:v>
                </c:pt>
                <c:pt idx="748">
                  <c:v>21.419999999999995</c:v>
                </c:pt>
                <c:pt idx="749">
                  <c:v>23.179999999999978</c:v>
                </c:pt>
                <c:pt idx="750">
                  <c:v>24.350000000000005</c:v>
                </c:pt>
                <c:pt idx="751">
                  <c:v>24.029999999999994</c:v>
                </c:pt>
                <c:pt idx="752">
                  <c:v>25.080000000000034</c:v>
                </c:pt>
                <c:pt idx="753">
                  <c:v>23.61</c:v>
                </c:pt>
                <c:pt idx="754">
                  <c:v>24.080000000000013</c:v>
                </c:pt>
                <c:pt idx="755">
                  <c:v>25.620000000000019</c:v>
                </c:pt>
                <c:pt idx="756">
                  <c:v>25.619999999999976</c:v>
                </c:pt>
                <c:pt idx="757">
                  <c:v>26.529999999999987</c:v>
                </c:pt>
                <c:pt idx="758">
                  <c:v>26.52000000000001</c:v>
                </c:pt>
                <c:pt idx="759">
                  <c:v>27.410000000000025</c:v>
                </c:pt>
                <c:pt idx="760">
                  <c:v>29.120000000000033</c:v>
                </c:pt>
                <c:pt idx="761">
                  <c:v>31.770000000000032</c:v>
                </c:pt>
                <c:pt idx="762">
                  <c:v>36.319999999999993</c:v>
                </c:pt>
                <c:pt idx="763">
                  <c:v>39.72000000000002</c:v>
                </c:pt>
                <c:pt idx="764">
                  <c:v>38.45999999999998</c:v>
                </c:pt>
                <c:pt idx="765">
                  <c:v>38.609999999999985</c:v>
                </c:pt>
                <c:pt idx="766">
                  <c:v>37.909999999999975</c:v>
                </c:pt>
                <c:pt idx="767">
                  <c:v>37.92</c:v>
                </c:pt>
                <c:pt idx="768">
                  <c:v>38.42000000000003</c:v>
                </c:pt>
                <c:pt idx="769">
                  <c:v>38.57999999999997</c:v>
                </c:pt>
                <c:pt idx="770">
                  <c:v>36.309999999999974</c:v>
                </c:pt>
                <c:pt idx="771">
                  <c:v>33.200000000000031</c:v>
                </c:pt>
                <c:pt idx="772">
                  <c:v>34.569999999999993</c:v>
                </c:pt>
                <c:pt idx="773">
                  <c:v>34.149999999999991</c:v>
                </c:pt>
                <c:pt idx="774">
                  <c:v>35.480000000000004</c:v>
                </c:pt>
                <c:pt idx="775">
                  <c:v>36.660000000000004</c:v>
                </c:pt>
                <c:pt idx="776">
                  <c:v>36.750000000000014</c:v>
                </c:pt>
                <c:pt idx="777">
                  <c:v>40.370000000000019</c:v>
                </c:pt>
                <c:pt idx="778">
                  <c:v>42.460000000000029</c:v>
                </c:pt>
                <c:pt idx="779">
                  <c:v>47.18</c:v>
                </c:pt>
                <c:pt idx="780">
                  <c:v>49.900000000000013</c:v>
                </c:pt>
                <c:pt idx="781">
                  <c:v>50.540000000000006</c:v>
                </c:pt>
                <c:pt idx="782">
                  <c:v>51.499999999999993</c:v>
                </c:pt>
                <c:pt idx="783">
                  <c:v>51.469999999999992</c:v>
                </c:pt>
                <c:pt idx="784">
                  <c:v>50.809999999999974</c:v>
                </c:pt>
                <c:pt idx="785">
                  <c:v>48.459999999999994</c:v>
                </c:pt>
                <c:pt idx="786">
                  <c:v>49.259999999999991</c:v>
                </c:pt>
                <c:pt idx="787">
                  <c:v>49.41</c:v>
                </c:pt>
                <c:pt idx="788">
                  <c:v>49.350000000000009</c:v>
                </c:pt>
                <c:pt idx="789">
                  <c:v>48.430000000000021</c:v>
                </c:pt>
                <c:pt idx="790">
                  <c:v>48.940000000000026</c:v>
                </c:pt>
                <c:pt idx="791">
                  <c:v>50.539999999999985</c:v>
                </c:pt>
                <c:pt idx="792">
                  <c:v>50.99</c:v>
                </c:pt>
                <c:pt idx="793">
                  <c:v>51.56</c:v>
                </c:pt>
                <c:pt idx="794">
                  <c:v>50.420000000000023</c:v>
                </c:pt>
                <c:pt idx="795">
                  <c:v>49.670000000000016</c:v>
                </c:pt>
                <c:pt idx="796">
                  <c:v>49.759999999999984</c:v>
                </c:pt>
                <c:pt idx="797">
                  <c:v>49.88000000000001</c:v>
                </c:pt>
                <c:pt idx="798">
                  <c:v>50.180000000000021</c:v>
                </c:pt>
                <c:pt idx="799">
                  <c:v>50.580000000000005</c:v>
                </c:pt>
                <c:pt idx="800">
                  <c:v>50.749999999999986</c:v>
                </c:pt>
                <c:pt idx="801">
                  <c:v>51.020000000000024</c:v>
                </c:pt>
                <c:pt idx="802">
                  <c:v>51.060000000000016</c:v>
                </c:pt>
                <c:pt idx="803">
                  <c:v>51.330000000000013</c:v>
                </c:pt>
                <c:pt idx="804">
                  <c:v>50.259999999999991</c:v>
                </c:pt>
                <c:pt idx="805">
                  <c:v>45.909999999999982</c:v>
                </c:pt>
                <c:pt idx="806">
                  <c:v>46.030000000000015</c:v>
                </c:pt>
                <c:pt idx="807">
                  <c:v>44.160000000000025</c:v>
                </c:pt>
                <c:pt idx="808">
                  <c:v>46.47999999999999</c:v>
                </c:pt>
                <c:pt idx="809">
                  <c:v>47.449999999999989</c:v>
                </c:pt>
                <c:pt idx="810">
                  <c:v>50.61</c:v>
                </c:pt>
                <c:pt idx="811">
                  <c:v>52.83000000000002</c:v>
                </c:pt>
                <c:pt idx="812">
                  <c:v>57.28</c:v>
                </c:pt>
                <c:pt idx="813">
                  <c:v>64.959999999999994</c:v>
                </c:pt>
                <c:pt idx="814">
                  <c:v>65.399999999999991</c:v>
                </c:pt>
                <c:pt idx="815">
                  <c:v>66.209999999999965</c:v>
                </c:pt>
                <c:pt idx="816">
                  <c:v>71.240000000000009</c:v>
                </c:pt>
                <c:pt idx="817">
                  <c:v>71.16</c:v>
                </c:pt>
                <c:pt idx="818">
                  <c:v>70.980000000000018</c:v>
                </c:pt>
                <c:pt idx="819">
                  <c:v>71.290000000000035</c:v>
                </c:pt>
                <c:pt idx="820">
                  <c:v>70.819999999999993</c:v>
                </c:pt>
                <c:pt idx="821">
                  <c:v>71.36</c:v>
                </c:pt>
                <c:pt idx="822">
                  <c:v>72.929999999999978</c:v>
                </c:pt>
                <c:pt idx="823">
                  <c:v>71.33</c:v>
                </c:pt>
                <c:pt idx="824">
                  <c:v>70.380000000000024</c:v>
                </c:pt>
                <c:pt idx="825">
                  <c:v>72.680000000000007</c:v>
                </c:pt>
                <c:pt idx="826">
                  <c:v>72.459999999999994</c:v>
                </c:pt>
                <c:pt idx="827">
                  <c:v>72.910000000000011</c:v>
                </c:pt>
                <c:pt idx="828">
                  <c:v>73.830000000000013</c:v>
                </c:pt>
                <c:pt idx="829">
                  <c:v>74.240000000000023</c:v>
                </c:pt>
                <c:pt idx="830">
                  <c:v>75.19</c:v>
                </c:pt>
                <c:pt idx="831">
                  <c:v>77.116600000000005</c:v>
                </c:pt>
                <c:pt idx="832">
                  <c:v>81.814799999999991</c:v>
                </c:pt>
                <c:pt idx="833">
                  <c:v>81.34790000000001</c:v>
                </c:pt>
                <c:pt idx="834">
                  <c:v>82.504000000000005</c:v>
                </c:pt>
                <c:pt idx="835">
                  <c:v>81.696599999999989</c:v>
                </c:pt>
                <c:pt idx="836">
                  <c:v>88.389999999999986</c:v>
                </c:pt>
                <c:pt idx="837">
                  <c:v>91.4739</c:v>
                </c:pt>
                <c:pt idx="838">
                  <c:v>90.790400000000005</c:v>
                </c:pt>
                <c:pt idx="839">
                  <c:v>90.188000000000002</c:v>
                </c:pt>
                <c:pt idx="840">
                  <c:v>91.307400000000001</c:v>
                </c:pt>
                <c:pt idx="841">
                  <c:v>92.569600000000037</c:v>
                </c:pt>
                <c:pt idx="842">
                  <c:v>90.681999999999974</c:v>
                </c:pt>
                <c:pt idx="843">
                  <c:v>89.729399999999998</c:v>
                </c:pt>
                <c:pt idx="844">
                  <c:v>89.293800000000019</c:v>
                </c:pt>
                <c:pt idx="845">
                  <c:v>90.368800000000007</c:v>
                </c:pt>
                <c:pt idx="846">
                  <c:v>86.889400000000009</c:v>
                </c:pt>
                <c:pt idx="847">
                  <c:v>84.930699999999987</c:v>
                </c:pt>
                <c:pt idx="848">
                  <c:v>84.261300000000006</c:v>
                </c:pt>
                <c:pt idx="849">
                  <c:v>83.252500000000012</c:v>
                </c:pt>
                <c:pt idx="850">
                  <c:v>82.737499999999997</c:v>
                </c:pt>
                <c:pt idx="851">
                  <c:v>81.906599999999983</c:v>
                </c:pt>
                <c:pt idx="852">
                  <c:v>80.876399999999975</c:v>
                </c:pt>
                <c:pt idx="853">
                  <c:v>80.172299999999993</c:v>
                </c:pt>
                <c:pt idx="854">
                  <c:v>80.109200000000016</c:v>
                </c:pt>
                <c:pt idx="855">
                  <c:v>74.328900000000004</c:v>
                </c:pt>
                <c:pt idx="856">
                  <c:v>71.711000000000013</c:v>
                </c:pt>
                <c:pt idx="857">
                  <c:v>72.495799999999974</c:v>
                </c:pt>
                <c:pt idx="858">
                  <c:v>71.934700000000021</c:v>
                </c:pt>
                <c:pt idx="859">
                  <c:v>73.610099999999989</c:v>
                </c:pt>
                <c:pt idx="860">
                  <c:v>71.493399999999994</c:v>
                </c:pt>
                <c:pt idx="861">
                  <c:v>70.7303</c:v>
                </c:pt>
                <c:pt idx="862">
                  <c:v>70.687100000000001</c:v>
                </c:pt>
                <c:pt idx="863">
                  <c:v>70.128399999999985</c:v>
                </c:pt>
                <c:pt idx="864">
                  <c:v>69.575699999999998</c:v>
                </c:pt>
                <c:pt idx="865">
                  <c:v>69.53670000000001</c:v>
                </c:pt>
                <c:pt idx="866">
                  <c:v>73.356699999999989</c:v>
                </c:pt>
                <c:pt idx="867">
                  <c:v>72.685500000000005</c:v>
                </c:pt>
                <c:pt idx="868">
                  <c:v>72.217799999999997</c:v>
                </c:pt>
                <c:pt idx="869">
                  <c:v>71.604899999999986</c:v>
                </c:pt>
                <c:pt idx="870">
                  <c:v>71.459399999999988</c:v>
                </c:pt>
                <c:pt idx="871">
                  <c:v>70.756400000000014</c:v>
                </c:pt>
                <c:pt idx="872">
                  <c:v>70.288700000000006</c:v>
                </c:pt>
                <c:pt idx="873">
                  <c:v>66.956999999999994</c:v>
                </c:pt>
                <c:pt idx="874">
                  <c:v>67.848400000000012</c:v>
                </c:pt>
                <c:pt idx="875">
                  <c:v>68.163399999999982</c:v>
                </c:pt>
                <c:pt idx="876">
                  <c:v>68.351599999999976</c:v>
                </c:pt>
                <c:pt idx="877">
                  <c:v>67.215899999999976</c:v>
                </c:pt>
                <c:pt idx="878">
                  <c:v>67.881200000000021</c:v>
                </c:pt>
                <c:pt idx="879">
                  <c:v>66.007799999999989</c:v>
                </c:pt>
                <c:pt idx="880">
                  <c:v>65.835600000000014</c:v>
                </c:pt>
                <c:pt idx="881">
                  <c:v>64.025599999999997</c:v>
                </c:pt>
                <c:pt idx="882">
                  <c:v>63.304300000000005</c:v>
                </c:pt>
                <c:pt idx="883">
                  <c:v>62.880400000000016</c:v>
                </c:pt>
                <c:pt idx="884">
                  <c:v>62.915500000000016</c:v>
                </c:pt>
                <c:pt idx="885">
                  <c:v>64.163299999999992</c:v>
                </c:pt>
                <c:pt idx="886">
                  <c:v>65.902500000000018</c:v>
                </c:pt>
                <c:pt idx="887">
                  <c:v>66.2941</c:v>
                </c:pt>
                <c:pt idx="888">
                  <c:v>65.001999999999981</c:v>
                </c:pt>
                <c:pt idx="889">
                  <c:v>64.106599999999986</c:v>
                </c:pt>
                <c:pt idx="890">
                  <c:v>66.0167</c:v>
                </c:pt>
                <c:pt idx="891">
                  <c:v>66.242000000000004</c:v>
                </c:pt>
                <c:pt idx="892">
                  <c:v>64.941499999999991</c:v>
                </c:pt>
                <c:pt idx="893">
                  <c:v>64.371600000000015</c:v>
                </c:pt>
                <c:pt idx="894">
                  <c:v>66.101700000000022</c:v>
                </c:pt>
                <c:pt idx="895">
                  <c:v>64.559699999999992</c:v>
                </c:pt>
                <c:pt idx="896">
                  <c:v>66.984299999999976</c:v>
                </c:pt>
                <c:pt idx="897">
                  <c:v>73.192400000000006</c:v>
                </c:pt>
                <c:pt idx="898">
                  <c:v>72.6648</c:v>
                </c:pt>
                <c:pt idx="899">
                  <c:v>74.651900000000012</c:v>
                </c:pt>
                <c:pt idx="900">
                  <c:v>75.456100000000006</c:v>
                </c:pt>
                <c:pt idx="901">
                  <c:v>74.183199999999999</c:v>
                </c:pt>
                <c:pt idx="902">
                  <c:v>71.945400000000006</c:v>
                </c:pt>
                <c:pt idx="903">
                  <c:v>73.024200000000008</c:v>
                </c:pt>
                <c:pt idx="904">
                  <c:v>71.136899999999997</c:v>
                </c:pt>
                <c:pt idx="905">
                  <c:v>66.508700000000019</c:v>
                </c:pt>
                <c:pt idx="906">
                  <c:v>67.17140000000002</c:v>
                </c:pt>
                <c:pt idx="907">
                  <c:v>67.297299999999979</c:v>
                </c:pt>
                <c:pt idx="908">
                  <c:v>66.909199999999998</c:v>
                </c:pt>
                <c:pt idx="909">
                  <c:v>68.698600000000013</c:v>
                </c:pt>
                <c:pt idx="910">
                  <c:v>69.206499999999991</c:v>
                </c:pt>
                <c:pt idx="911">
                  <c:v>70.544000000000025</c:v>
                </c:pt>
                <c:pt idx="912">
                  <c:v>70.061000000000021</c:v>
                </c:pt>
                <c:pt idx="913">
                  <c:v>68.483399999999989</c:v>
                </c:pt>
                <c:pt idx="914">
                  <c:v>68.490600000000001</c:v>
                </c:pt>
                <c:pt idx="915">
                  <c:v>68.131800000000013</c:v>
                </c:pt>
                <c:pt idx="916">
                  <c:v>66.673199999999994</c:v>
                </c:pt>
                <c:pt idx="917">
                  <c:v>66.587299999999999</c:v>
                </c:pt>
                <c:pt idx="918">
                  <c:v>65.393600000000035</c:v>
                </c:pt>
                <c:pt idx="919">
                  <c:v>66.722999999999999</c:v>
                </c:pt>
                <c:pt idx="920">
                  <c:v>66.1845</c:v>
                </c:pt>
                <c:pt idx="921">
                  <c:v>67.190800000000024</c:v>
                </c:pt>
                <c:pt idx="922">
                  <c:v>67.537099999999995</c:v>
                </c:pt>
                <c:pt idx="923">
                  <c:v>68.434299999999993</c:v>
                </c:pt>
                <c:pt idx="924">
                  <c:v>65.195299999999975</c:v>
                </c:pt>
                <c:pt idx="925">
                  <c:v>65.088899999999981</c:v>
                </c:pt>
                <c:pt idx="926">
                  <c:v>68.295900000000032</c:v>
                </c:pt>
                <c:pt idx="927">
                  <c:v>68.315299999999993</c:v>
                </c:pt>
                <c:pt idx="928">
                  <c:v>67.75139999999999</c:v>
                </c:pt>
                <c:pt idx="929">
                  <c:v>67.049899999999994</c:v>
                </c:pt>
                <c:pt idx="930">
                  <c:v>65.130999999999986</c:v>
                </c:pt>
                <c:pt idx="931">
                  <c:v>64.403700000000001</c:v>
                </c:pt>
                <c:pt idx="932">
                  <c:v>66.084400000000002</c:v>
                </c:pt>
                <c:pt idx="933">
                  <c:v>68.013600000000011</c:v>
                </c:pt>
                <c:pt idx="934">
                  <c:v>68.337399999999988</c:v>
                </c:pt>
                <c:pt idx="935">
                  <c:v>66.216599999999985</c:v>
                </c:pt>
                <c:pt idx="936">
                  <c:v>65.816199999999995</c:v>
                </c:pt>
                <c:pt idx="937">
                  <c:v>66.625599999999977</c:v>
                </c:pt>
                <c:pt idx="938">
                  <c:v>67.770699999999977</c:v>
                </c:pt>
                <c:pt idx="939">
                  <c:v>68.111899999999977</c:v>
                </c:pt>
                <c:pt idx="940">
                  <c:v>71.331099999999978</c:v>
                </c:pt>
                <c:pt idx="941">
                  <c:v>70.629199999999997</c:v>
                </c:pt>
                <c:pt idx="942">
                  <c:v>68.056899999999999</c:v>
                </c:pt>
                <c:pt idx="943">
                  <c:v>66.380099999999985</c:v>
                </c:pt>
                <c:pt idx="944">
                  <c:v>68.375100000000003</c:v>
                </c:pt>
                <c:pt idx="945">
                  <c:v>68.07459999999999</c:v>
                </c:pt>
                <c:pt idx="946">
                  <c:v>67.772999999999996</c:v>
                </c:pt>
                <c:pt idx="947">
                  <c:v>67.395499999999984</c:v>
                </c:pt>
                <c:pt idx="948">
                  <c:v>68.017599999999987</c:v>
                </c:pt>
                <c:pt idx="949">
                  <c:v>69.001300000000001</c:v>
                </c:pt>
                <c:pt idx="950">
                  <c:v>68.944200000000009</c:v>
                </c:pt>
                <c:pt idx="951">
                  <c:v>67.038799999999981</c:v>
                </c:pt>
                <c:pt idx="952">
                  <c:v>66.188799999999986</c:v>
                </c:pt>
                <c:pt idx="953">
                  <c:v>63.624700000000004</c:v>
                </c:pt>
                <c:pt idx="954">
                  <c:v>63.378500000000003</c:v>
                </c:pt>
                <c:pt idx="955">
                  <c:v>66.247399999999999</c:v>
                </c:pt>
                <c:pt idx="956">
                  <c:v>63.107300000000023</c:v>
                </c:pt>
                <c:pt idx="957">
                  <c:v>62.283000000000001</c:v>
                </c:pt>
                <c:pt idx="958">
                  <c:v>61.508399999999995</c:v>
                </c:pt>
                <c:pt idx="959">
                  <c:v>64.109700000000032</c:v>
                </c:pt>
                <c:pt idx="960">
                  <c:v>64.178000000000026</c:v>
                </c:pt>
                <c:pt idx="961">
                  <c:v>63.23810000000001</c:v>
                </c:pt>
                <c:pt idx="962">
                  <c:v>63.594100000000033</c:v>
                </c:pt>
                <c:pt idx="963">
                  <c:v>63.606300000000005</c:v>
                </c:pt>
                <c:pt idx="964">
                  <c:v>63.546499999999995</c:v>
                </c:pt>
                <c:pt idx="965">
                  <c:v>63.84200000000002</c:v>
                </c:pt>
                <c:pt idx="966">
                  <c:v>63.237499999999969</c:v>
                </c:pt>
                <c:pt idx="967">
                  <c:v>63.312600000000032</c:v>
                </c:pt>
                <c:pt idx="968">
                  <c:v>62.994200000000021</c:v>
                </c:pt>
                <c:pt idx="969">
                  <c:v>62.339099999999981</c:v>
                </c:pt>
                <c:pt idx="970">
                  <c:v>61.461699999999993</c:v>
                </c:pt>
                <c:pt idx="971">
                  <c:v>60.563100000000027</c:v>
                </c:pt>
                <c:pt idx="972">
                  <c:v>60.498999999999995</c:v>
                </c:pt>
                <c:pt idx="973">
                  <c:v>60.10390000000001</c:v>
                </c:pt>
                <c:pt idx="974">
                  <c:v>57.76869999999996</c:v>
                </c:pt>
                <c:pt idx="975">
                  <c:v>58.189999999999984</c:v>
                </c:pt>
                <c:pt idx="976">
                  <c:v>58.189999999999984</c:v>
                </c:pt>
                <c:pt idx="977">
                  <c:v>62.804000000000016</c:v>
                </c:pt>
                <c:pt idx="978">
                  <c:v>63.373400000000004</c:v>
                </c:pt>
                <c:pt idx="979">
                  <c:v>64.28000000000003</c:v>
                </c:pt>
                <c:pt idx="980">
                  <c:v>62.729299999999988</c:v>
                </c:pt>
                <c:pt idx="981">
                  <c:v>62.081999999999972</c:v>
                </c:pt>
                <c:pt idx="982">
                  <c:v>61.381299999999975</c:v>
                </c:pt>
                <c:pt idx="983">
                  <c:v>61.114200000000011</c:v>
                </c:pt>
                <c:pt idx="984">
                  <c:v>59.157899999999984</c:v>
                </c:pt>
                <c:pt idx="985">
                  <c:v>56.673299999999969</c:v>
                </c:pt>
                <c:pt idx="986">
                  <c:v>54.2303</c:v>
                </c:pt>
                <c:pt idx="987">
                  <c:v>51.090100000000007</c:v>
                </c:pt>
                <c:pt idx="988">
                  <c:v>52.343699999999991</c:v>
                </c:pt>
                <c:pt idx="989">
                  <c:v>49.651500000000006</c:v>
                </c:pt>
                <c:pt idx="990">
                  <c:v>50.355299999999993</c:v>
                </c:pt>
                <c:pt idx="991">
                  <c:v>49.536400000000015</c:v>
                </c:pt>
                <c:pt idx="992">
                  <c:v>49.542700000000004</c:v>
                </c:pt>
                <c:pt idx="993">
                  <c:v>48.150899999999993</c:v>
                </c:pt>
                <c:pt idx="994">
                  <c:v>48.334199999999996</c:v>
                </c:pt>
                <c:pt idx="995">
                  <c:v>49.012399999999978</c:v>
                </c:pt>
                <c:pt idx="996">
                  <c:v>41.993799999999993</c:v>
                </c:pt>
                <c:pt idx="997">
                  <c:v>42.066199999999988</c:v>
                </c:pt>
                <c:pt idx="998">
                  <c:v>52.109200000000008</c:v>
                </c:pt>
                <c:pt idx="999">
                  <c:v>42.884700000000024</c:v>
                </c:pt>
                <c:pt idx="1000">
                  <c:v>43.406999999999996</c:v>
                </c:pt>
                <c:pt idx="1001">
                  <c:v>43.206800000000015</c:v>
                </c:pt>
                <c:pt idx="1002">
                  <c:v>43.692799999999998</c:v>
                </c:pt>
                <c:pt idx="1003">
                  <c:v>35.402799999999978</c:v>
                </c:pt>
                <c:pt idx="1004">
                  <c:v>33.412900000000015</c:v>
                </c:pt>
                <c:pt idx="1005">
                  <c:v>28.682500000000012</c:v>
                </c:pt>
                <c:pt idx="1006">
                  <c:v>30.003599999999999</c:v>
                </c:pt>
                <c:pt idx="1007">
                  <c:v>31.861399999999996</c:v>
                </c:pt>
                <c:pt idx="1008">
                  <c:v>29.463100000000008</c:v>
                </c:pt>
                <c:pt idx="1009">
                  <c:v>26.499999999999989</c:v>
                </c:pt>
                <c:pt idx="1010">
                  <c:v>25.745799999999996</c:v>
                </c:pt>
                <c:pt idx="1011">
                  <c:v>24.739000000000001</c:v>
                </c:pt>
                <c:pt idx="1012">
                  <c:v>25.633999999999979</c:v>
                </c:pt>
                <c:pt idx="1013">
                  <c:v>25.463900000000006</c:v>
                </c:pt>
                <c:pt idx="1014">
                  <c:v>27.067199999999978</c:v>
                </c:pt>
                <c:pt idx="1015">
                  <c:v>26.4529</c:v>
                </c:pt>
                <c:pt idx="1016">
                  <c:v>26.181900000000002</c:v>
                </c:pt>
                <c:pt idx="1017">
                  <c:v>25.756800000000002</c:v>
                </c:pt>
                <c:pt idx="1018">
                  <c:v>23.7727</c:v>
                </c:pt>
                <c:pt idx="1019">
                  <c:v>20.923399999999994</c:v>
                </c:pt>
                <c:pt idx="1020">
                  <c:v>17.370700000000006</c:v>
                </c:pt>
                <c:pt idx="1021">
                  <c:v>14.972200000000013</c:v>
                </c:pt>
                <c:pt idx="1022">
                  <c:v>13.815999999999985</c:v>
                </c:pt>
                <c:pt idx="1023">
                  <c:v>14.478199999999998</c:v>
                </c:pt>
                <c:pt idx="1024">
                  <c:v>14.486599999999994</c:v>
                </c:pt>
                <c:pt idx="1025">
                  <c:v>14.946999999999999</c:v>
                </c:pt>
                <c:pt idx="1026">
                  <c:v>16.037999999999997</c:v>
                </c:pt>
                <c:pt idx="1027">
                  <c:v>14.92850000000001</c:v>
                </c:pt>
                <c:pt idx="1028">
                  <c:v>14.725100000000001</c:v>
                </c:pt>
                <c:pt idx="1029">
                  <c:v>14.953399999999984</c:v>
                </c:pt>
                <c:pt idx="1030">
                  <c:v>13.963499999999996</c:v>
                </c:pt>
                <c:pt idx="1031">
                  <c:v>14.762399999999998</c:v>
                </c:pt>
                <c:pt idx="1032">
                  <c:v>14.824100000000007</c:v>
                </c:pt>
                <c:pt idx="1033">
                  <c:v>16.047999999999995</c:v>
                </c:pt>
                <c:pt idx="1034">
                  <c:v>14.998899999999992</c:v>
                </c:pt>
                <c:pt idx="1035">
                  <c:v>14.490000000000002</c:v>
                </c:pt>
                <c:pt idx="1036">
                  <c:v>13.057500000000012</c:v>
                </c:pt>
                <c:pt idx="1037">
                  <c:v>12.855799999999995</c:v>
                </c:pt>
                <c:pt idx="1038">
                  <c:v>12.816399999999994</c:v>
                </c:pt>
                <c:pt idx="1039">
                  <c:v>12.354999999999983</c:v>
                </c:pt>
                <c:pt idx="1040">
                  <c:v>11.99349999999999</c:v>
                </c:pt>
                <c:pt idx="1041">
                  <c:v>11.84940000000001</c:v>
                </c:pt>
                <c:pt idx="1042">
                  <c:v>10.495999999999995</c:v>
                </c:pt>
                <c:pt idx="1043">
                  <c:v>10.788799999999998</c:v>
                </c:pt>
                <c:pt idx="1044">
                  <c:v>12.111999999999989</c:v>
                </c:pt>
                <c:pt idx="1045">
                  <c:v>14.670500000000008</c:v>
                </c:pt>
                <c:pt idx="1046">
                  <c:v>14.45590000000001</c:v>
                </c:pt>
                <c:pt idx="1047">
                  <c:v>13.921399999999995</c:v>
                </c:pt>
                <c:pt idx="1048">
                  <c:v>13.069099999999988</c:v>
                </c:pt>
                <c:pt idx="1049">
                  <c:v>13.280500000000007</c:v>
                </c:pt>
                <c:pt idx="1050">
                  <c:v>13.146999999999998</c:v>
                </c:pt>
                <c:pt idx="1051">
                  <c:v>13.678700000000021</c:v>
                </c:pt>
                <c:pt idx="1052">
                  <c:v>12.564200000000003</c:v>
                </c:pt>
                <c:pt idx="1053">
                  <c:v>12.846399999999992</c:v>
                </c:pt>
                <c:pt idx="1054">
                  <c:v>14.494900000000023</c:v>
                </c:pt>
                <c:pt idx="1055">
                  <c:v>14.744699999999987</c:v>
                </c:pt>
                <c:pt idx="1056">
                  <c:v>15.377200000000002</c:v>
                </c:pt>
                <c:pt idx="1057">
                  <c:v>16.837600000000009</c:v>
                </c:pt>
                <c:pt idx="1058">
                  <c:v>17.535699999999999</c:v>
                </c:pt>
                <c:pt idx="1059">
                  <c:v>15.142499999999991</c:v>
                </c:pt>
                <c:pt idx="1060">
                  <c:v>15.000900000000005</c:v>
                </c:pt>
                <c:pt idx="1061">
                  <c:v>15.458300000000014</c:v>
                </c:pt>
                <c:pt idx="1062">
                  <c:v>15.154700000000009</c:v>
                </c:pt>
                <c:pt idx="1063">
                  <c:v>14.511900000000022</c:v>
                </c:pt>
                <c:pt idx="1064">
                  <c:v>15.087799999999984</c:v>
                </c:pt>
                <c:pt idx="1065">
                  <c:v>18.604399999999988</c:v>
                </c:pt>
                <c:pt idx="1066">
                  <c:v>20.329200000000025</c:v>
                </c:pt>
                <c:pt idx="1067">
                  <c:v>24.510999999999996</c:v>
                </c:pt>
                <c:pt idx="1068">
                  <c:v>23.867799999999995</c:v>
                </c:pt>
                <c:pt idx="1069">
                  <c:v>22.549900000000012</c:v>
                </c:pt>
                <c:pt idx="1070">
                  <c:v>23.332199999999979</c:v>
                </c:pt>
                <c:pt idx="1071">
                  <c:v>22.833599999999986</c:v>
                </c:pt>
                <c:pt idx="1072">
                  <c:v>23.495100000000015</c:v>
                </c:pt>
                <c:pt idx="1073">
                  <c:v>26.063400000000001</c:v>
                </c:pt>
                <c:pt idx="1074">
                  <c:v>35.024300000000011</c:v>
                </c:pt>
                <c:pt idx="1075">
                  <c:v>34.832699999999981</c:v>
                </c:pt>
                <c:pt idx="1076">
                  <c:v>32.70709999999999</c:v>
                </c:pt>
                <c:pt idx="1077">
                  <c:v>30.866800000000016</c:v>
                </c:pt>
                <c:pt idx="1078">
                  <c:v>24.758599999999987</c:v>
                </c:pt>
                <c:pt idx="1079">
                  <c:v>25.575199999999999</c:v>
                </c:pt>
                <c:pt idx="1080">
                  <c:v>24.137999999999991</c:v>
                </c:pt>
                <c:pt idx="1081">
                  <c:v>21.082899999999995</c:v>
                </c:pt>
                <c:pt idx="1082">
                  <c:v>23.016999999999999</c:v>
                </c:pt>
                <c:pt idx="1083">
                  <c:v>24.125099999999989</c:v>
                </c:pt>
                <c:pt idx="1084">
                  <c:v>23.939799999999998</c:v>
                </c:pt>
                <c:pt idx="1085">
                  <c:v>24.852300000000007</c:v>
                </c:pt>
                <c:pt idx="1086">
                  <c:v>23.954900000000002</c:v>
                </c:pt>
                <c:pt idx="1087">
                  <c:v>23.56750000000001</c:v>
                </c:pt>
                <c:pt idx="1088">
                  <c:v>25.209100000000007</c:v>
                </c:pt>
                <c:pt idx="1089">
                  <c:v>23.416299999999989</c:v>
                </c:pt>
                <c:pt idx="1090">
                  <c:v>23.129299999999997</c:v>
                </c:pt>
                <c:pt idx="1091">
                  <c:v>25.65590000000002</c:v>
                </c:pt>
                <c:pt idx="1092">
                  <c:v>21.441200000000006</c:v>
                </c:pt>
                <c:pt idx="1093">
                  <c:v>18.747999999999987</c:v>
                </c:pt>
                <c:pt idx="1094">
                  <c:v>15.55820000000001</c:v>
                </c:pt>
                <c:pt idx="1095">
                  <c:v>16.237799999999993</c:v>
                </c:pt>
                <c:pt idx="1096">
                  <c:v>17.281299999999987</c:v>
                </c:pt>
                <c:pt idx="1097">
                  <c:v>16.566199999999974</c:v>
                </c:pt>
                <c:pt idx="1098">
                  <c:v>15.807099999999984</c:v>
                </c:pt>
                <c:pt idx="1099">
                  <c:v>15.808700000000009</c:v>
                </c:pt>
                <c:pt idx="1100">
                  <c:v>16.377599999999994</c:v>
                </c:pt>
                <c:pt idx="1101">
                  <c:v>16.978500000000007</c:v>
                </c:pt>
                <c:pt idx="1102">
                  <c:v>16.466499999999982</c:v>
                </c:pt>
                <c:pt idx="1103">
                  <c:v>18.969500000000018</c:v>
                </c:pt>
                <c:pt idx="1104">
                  <c:v>17.441700000000004</c:v>
                </c:pt>
                <c:pt idx="1105">
                  <c:v>16.122700000000002</c:v>
                </c:pt>
                <c:pt idx="1106">
                  <c:v>15.909700000000004</c:v>
                </c:pt>
                <c:pt idx="1107">
                  <c:v>17.020000000000014</c:v>
                </c:pt>
                <c:pt idx="1108">
                  <c:v>17.978300000000004</c:v>
                </c:pt>
                <c:pt idx="1109">
                  <c:v>18.054499999999997</c:v>
                </c:pt>
                <c:pt idx="1110">
                  <c:v>18.099900000000012</c:v>
                </c:pt>
                <c:pt idx="1111">
                  <c:v>17.100499999999986</c:v>
                </c:pt>
                <c:pt idx="1112">
                  <c:v>19.774400000000014</c:v>
                </c:pt>
                <c:pt idx="1113">
                  <c:v>18.551099999999998</c:v>
                </c:pt>
                <c:pt idx="1114">
                  <c:v>18.706100000000013</c:v>
                </c:pt>
                <c:pt idx="1115">
                  <c:v>18.601500000000026</c:v>
                </c:pt>
                <c:pt idx="1116">
                  <c:v>18.946299999999994</c:v>
                </c:pt>
                <c:pt idx="1117">
                  <c:v>18.186399999999981</c:v>
                </c:pt>
                <c:pt idx="1118">
                  <c:v>16.076699999999988</c:v>
                </c:pt>
                <c:pt idx="1119">
                  <c:v>16.444500000000019</c:v>
                </c:pt>
                <c:pt idx="1120">
                  <c:v>19.087500000000013</c:v>
                </c:pt>
                <c:pt idx="1121">
                  <c:v>18.798800000000004</c:v>
                </c:pt>
                <c:pt idx="1122">
                  <c:v>18.402999999999992</c:v>
                </c:pt>
                <c:pt idx="1123">
                  <c:v>18.376800000000017</c:v>
                </c:pt>
                <c:pt idx="1124">
                  <c:v>18.019500000000011</c:v>
                </c:pt>
                <c:pt idx="1125">
                  <c:v>18.563999999999979</c:v>
                </c:pt>
                <c:pt idx="1126">
                  <c:v>20.015300000000025</c:v>
                </c:pt>
                <c:pt idx="1127">
                  <c:v>20.470200000000016</c:v>
                </c:pt>
                <c:pt idx="1128">
                  <c:v>20.672899999999995</c:v>
                </c:pt>
                <c:pt idx="1129">
                  <c:v>21.628800000000005</c:v>
                </c:pt>
                <c:pt idx="1130">
                  <c:v>20.961600000000004</c:v>
                </c:pt>
                <c:pt idx="1131">
                  <c:v>20.962199999999996</c:v>
                </c:pt>
                <c:pt idx="1132">
                  <c:v>20.839699999999993</c:v>
                </c:pt>
                <c:pt idx="1133">
                  <c:v>20.43210000000002</c:v>
                </c:pt>
                <c:pt idx="1134">
                  <c:v>22.718699999999981</c:v>
                </c:pt>
                <c:pt idx="1135">
                  <c:v>23.963500000000003</c:v>
                </c:pt>
                <c:pt idx="1136">
                  <c:v>25.323899999999998</c:v>
                </c:pt>
                <c:pt idx="1137">
                  <c:v>24.713499999999989</c:v>
                </c:pt>
                <c:pt idx="1138">
                  <c:v>26.062500000000011</c:v>
                </c:pt>
                <c:pt idx="1139">
                  <c:v>27.309300000000025</c:v>
                </c:pt>
                <c:pt idx="1140">
                  <c:v>28.169599999999974</c:v>
                </c:pt>
                <c:pt idx="1141">
                  <c:v>24.415800000000011</c:v>
                </c:pt>
                <c:pt idx="1142">
                  <c:v>21.86340000000002</c:v>
                </c:pt>
                <c:pt idx="1143">
                  <c:v>24.093699999999973</c:v>
                </c:pt>
                <c:pt idx="1144">
                  <c:v>26.531699999999979</c:v>
                </c:pt>
                <c:pt idx="1145">
                  <c:v>26.223599999999969</c:v>
                </c:pt>
                <c:pt idx="1146">
                  <c:v>26.346899999999994</c:v>
                </c:pt>
                <c:pt idx="1147">
                  <c:v>28.816500000000001</c:v>
                </c:pt>
                <c:pt idx="1148">
                  <c:v>27.710999999999999</c:v>
                </c:pt>
                <c:pt idx="1149">
                  <c:v>27.754900000000006</c:v>
                </c:pt>
                <c:pt idx="1150">
                  <c:v>29.032299999999989</c:v>
                </c:pt>
                <c:pt idx="1151">
                  <c:v>30.963900000000024</c:v>
                </c:pt>
                <c:pt idx="1152">
                  <c:v>27.032400000000003</c:v>
                </c:pt>
                <c:pt idx="1153">
                  <c:v>27.307199999999998</c:v>
                </c:pt>
                <c:pt idx="1154">
                  <c:v>26.751500000000018</c:v>
                </c:pt>
                <c:pt idx="1155">
                  <c:v>25.262300000000003</c:v>
                </c:pt>
                <c:pt idx="1156">
                  <c:v>24.918300000000016</c:v>
                </c:pt>
                <c:pt idx="1157">
                  <c:v>24.977999999999987</c:v>
                </c:pt>
                <c:pt idx="1158">
                  <c:v>23.562100000000008</c:v>
                </c:pt>
                <c:pt idx="1159">
                  <c:v>24.68300000000001</c:v>
                </c:pt>
                <c:pt idx="1160">
                  <c:v>25.21690000000001</c:v>
                </c:pt>
                <c:pt idx="1161">
                  <c:v>27.199399999999983</c:v>
                </c:pt>
                <c:pt idx="1162">
                  <c:v>28.547300000000007</c:v>
                </c:pt>
                <c:pt idx="1163">
                  <c:v>28.702400000000019</c:v>
                </c:pt>
                <c:pt idx="1164">
                  <c:v>29.471999999999987</c:v>
                </c:pt>
                <c:pt idx="1165">
                  <c:v>29.209800000000019</c:v>
                </c:pt>
                <c:pt idx="1166">
                  <c:v>32.183800000000005</c:v>
                </c:pt>
                <c:pt idx="1167">
                  <c:v>31.662900000000004</c:v>
                </c:pt>
                <c:pt idx="1168">
                  <c:v>26.152299999999997</c:v>
                </c:pt>
                <c:pt idx="1169">
                  <c:v>27.788699999999999</c:v>
                </c:pt>
                <c:pt idx="1170">
                  <c:v>26.291000000000018</c:v>
                </c:pt>
                <c:pt idx="1171">
                  <c:v>23.335499999999996</c:v>
                </c:pt>
                <c:pt idx="1172">
                  <c:v>22.671900000000011</c:v>
                </c:pt>
                <c:pt idx="1173">
                  <c:v>23.624899999999993</c:v>
                </c:pt>
                <c:pt idx="1174">
                  <c:v>25.483199999999997</c:v>
                </c:pt>
                <c:pt idx="1175">
                  <c:v>27.120699999999999</c:v>
                </c:pt>
                <c:pt idx="1176">
                  <c:v>27.685000000000002</c:v>
                </c:pt>
                <c:pt idx="1177">
                  <c:v>28.626899999999988</c:v>
                </c:pt>
                <c:pt idx="1178">
                  <c:v>26.791900000000002</c:v>
                </c:pt>
                <c:pt idx="1179">
                  <c:v>28.137200000000018</c:v>
                </c:pt>
                <c:pt idx="1180">
                  <c:v>28.332199999999986</c:v>
                </c:pt>
                <c:pt idx="1181">
                  <c:v>27.825599999999984</c:v>
                </c:pt>
                <c:pt idx="1182">
                  <c:v>27.471499999999981</c:v>
                </c:pt>
                <c:pt idx="1183">
                  <c:v>29.00419999999999</c:v>
                </c:pt>
                <c:pt idx="1184">
                  <c:v>29.896799999999992</c:v>
                </c:pt>
                <c:pt idx="1185">
                  <c:v>28.563099999999999</c:v>
                </c:pt>
                <c:pt idx="1186">
                  <c:v>34.92649999999999</c:v>
                </c:pt>
                <c:pt idx="1187">
                  <c:v>37.07050000000001</c:v>
                </c:pt>
                <c:pt idx="1188">
                  <c:v>37.594199999999979</c:v>
                </c:pt>
                <c:pt idx="1189">
                  <c:v>35.963199999999993</c:v>
                </c:pt>
                <c:pt idx="1190">
                  <c:v>38.919699999999978</c:v>
                </c:pt>
                <c:pt idx="1191">
                  <c:v>36.926700000000004</c:v>
                </c:pt>
                <c:pt idx="1192">
                  <c:v>37.076000000000001</c:v>
                </c:pt>
                <c:pt idx="1193">
                  <c:v>36.693899999999992</c:v>
                </c:pt>
                <c:pt idx="1194">
                  <c:v>36.623500000000007</c:v>
                </c:pt>
                <c:pt idx="1195">
                  <c:v>35.782099999999993</c:v>
                </c:pt>
                <c:pt idx="1196">
                  <c:v>36.673599999999993</c:v>
                </c:pt>
                <c:pt idx="1197">
                  <c:v>37.575200000000009</c:v>
                </c:pt>
                <c:pt idx="1198">
                  <c:v>35.974799999999973</c:v>
                </c:pt>
                <c:pt idx="1199">
                  <c:v>35.814600000000006</c:v>
                </c:pt>
                <c:pt idx="1200">
                  <c:v>39.714399999999998</c:v>
                </c:pt>
                <c:pt idx="1201">
                  <c:v>43.235299999999995</c:v>
                </c:pt>
                <c:pt idx="1202">
                  <c:v>46.71159999999999</c:v>
                </c:pt>
                <c:pt idx="1203">
                  <c:v>46.796400000000006</c:v>
                </c:pt>
                <c:pt idx="1204">
                  <c:v>46.825500000000005</c:v>
                </c:pt>
                <c:pt idx="1205">
                  <c:v>44.452300000000001</c:v>
                </c:pt>
                <c:pt idx="1206">
                  <c:v>41.87890000000003</c:v>
                </c:pt>
                <c:pt idx="1207">
                  <c:v>41.943300000000015</c:v>
                </c:pt>
                <c:pt idx="1208">
                  <c:v>45.549099999999989</c:v>
                </c:pt>
                <c:pt idx="1209">
                  <c:v>47.344000000000008</c:v>
                </c:pt>
                <c:pt idx="1210">
                  <c:v>52.037099999999995</c:v>
                </c:pt>
                <c:pt idx="1211">
                  <c:v>51.741999999999997</c:v>
                </c:pt>
                <c:pt idx="1212">
                  <c:v>53.581100000000028</c:v>
                </c:pt>
                <c:pt idx="1213">
                  <c:v>54.923899999999982</c:v>
                </c:pt>
                <c:pt idx="1214">
                  <c:v>54.626800000000017</c:v>
                </c:pt>
                <c:pt idx="1215">
                  <c:v>56.095300000000002</c:v>
                </c:pt>
                <c:pt idx="1216">
                  <c:v>54.864600000000017</c:v>
                </c:pt>
                <c:pt idx="1217">
                  <c:v>54.407100000000021</c:v>
                </c:pt>
                <c:pt idx="1218">
                  <c:v>51.906600000000005</c:v>
                </c:pt>
                <c:pt idx="1219">
                  <c:v>49.263900000000007</c:v>
                </c:pt>
                <c:pt idx="1220">
                  <c:v>47.323599999999978</c:v>
                </c:pt>
                <c:pt idx="1221">
                  <c:v>58.021300000000011</c:v>
                </c:pt>
                <c:pt idx="1222">
                  <c:v>58.23150000000004</c:v>
                </c:pt>
                <c:pt idx="1223">
                  <c:v>40.719100000000012</c:v>
                </c:pt>
                <c:pt idx="1224">
                  <c:v>41.21400000000002</c:v>
                </c:pt>
                <c:pt idx="1225">
                  <c:v>57.590499999999992</c:v>
                </c:pt>
                <c:pt idx="1226">
                  <c:v>59.865900000000003</c:v>
                </c:pt>
                <c:pt idx="1227">
                  <c:v>59.655500000000018</c:v>
                </c:pt>
                <c:pt idx="1228">
                  <c:v>44.492300000000014</c:v>
                </c:pt>
                <c:pt idx="1229">
                  <c:v>43.366400000000006</c:v>
                </c:pt>
                <c:pt idx="1230">
                  <c:v>59.010500000000008</c:v>
                </c:pt>
                <c:pt idx="1231">
                  <c:v>55.503500000000017</c:v>
                </c:pt>
                <c:pt idx="1232">
                  <c:v>55.585500000000025</c:v>
                </c:pt>
                <c:pt idx="1233">
                  <c:v>51.116800000000005</c:v>
                </c:pt>
                <c:pt idx="1234">
                  <c:v>52.001300000000008</c:v>
                </c:pt>
                <c:pt idx="1235">
                  <c:v>53.336499999999987</c:v>
                </c:pt>
                <c:pt idx="1236">
                  <c:v>54.259000000000015</c:v>
                </c:pt>
                <c:pt idx="1237">
                  <c:v>54.669999999999995</c:v>
                </c:pt>
                <c:pt idx="1238">
                  <c:v>51.245400000000018</c:v>
                </c:pt>
                <c:pt idx="1239">
                  <c:v>54.332999999999984</c:v>
                </c:pt>
                <c:pt idx="1240">
                  <c:v>53.843299999999992</c:v>
                </c:pt>
                <c:pt idx="1241">
                  <c:v>53.239499999999971</c:v>
                </c:pt>
                <c:pt idx="1242">
                  <c:v>53.063499999999998</c:v>
                </c:pt>
                <c:pt idx="1243">
                  <c:v>53.579599999999992</c:v>
                </c:pt>
                <c:pt idx="1244">
                  <c:v>52.109200000000008</c:v>
                </c:pt>
                <c:pt idx="1245">
                  <c:v>52.378399999999999</c:v>
                </c:pt>
                <c:pt idx="1246">
                  <c:v>49.878999999999984</c:v>
                </c:pt>
                <c:pt idx="1247">
                  <c:v>48.343300000000021</c:v>
                </c:pt>
                <c:pt idx="1248">
                  <c:v>48.711099999999988</c:v>
                </c:pt>
                <c:pt idx="1249">
                  <c:v>48.402499999999989</c:v>
                </c:pt>
                <c:pt idx="1250">
                  <c:v>51.009100000000004</c:v>
                </c:pt>
                <c:pt idx="1251">
                  <c:v>52.714399999999983</c:v>
                </c:pt>
                <c:pt idx="1252">
                  <c:v>52.915500000000002</c:v>
                </c:pt>
                <c:pt idx="1253">
                  <c:v>53.040200000000006</c:v>
                </c:pt>
                <c:pt idx="1254">
                  <c:v>53.209100000000007</c:v>
                </c:pt>
                <c:pt idx="1255">
                  <c:v>53.849499999999971</c:v>
                </c:pt>
                <c:pt idx="1256">
                  <c:v>54.76209999999999</c:v>
                </c:pt>
                <c:pt idx="1257">
                  <c:v>55.313499999999991</c:v>
                </c:pt>
                <c:pt idx="1258">
                  <c:v>54.8446</c:v>
                </c:pt>
                <c:pt idx="1259">
                  <c:v>53.067300000000017</c:v>
                </c:pt>
                <c:pt idx="1260">
                  <c:v>52.468400000000017</c:v>
                </c:pt>
                <c:pt idx="1261">
                  <c:v>54.121300000000019</c:v>
                </c:pt>
                <c:pt idx="1262">
                  <c:v>57.143700000000017</c:v>
                </c:pt>
                <c:pt idx="1263">
                  <c:v>58.021300000000011</c:v>
                </c:pt>
                <c:pt idx="1264">
                  <c:v>58.23150000000004</c:v>
                </c:pt>
                <c:pt idx="1265">
                  <c:v>57.590499999999992</c:v>
                </c:pt>
                <c:pt idx="1266">
                  <c:v>58.159100000000016</c:v>
                </c:pt>
                <c:pt idx="1267">
                  <c:v>57.905099999999976</c:v>
                </c:pt>
                <c:pt idx="1268">
                  <c:v>59.865900000000003</c:v>
                </c:pt>
                <c:pt idx="1269">
                  <c:v>59.655500000000018</c:v>
                </c:pt>
                <c:pt idx="1270">
                  <c:v>59.010500000000008</c:v>
                </c:pt>
                <c:pt idx="1271">
                  <c:v>59.080899999999993</c:v>
                </c:pt>
                <c:pt idx="1272">
                  <c:v>59.508099999999978</c:v>
                </c:pt>
                <c:pt idx="1273">
                  <c:v>55.503500000000017</c:v>
                </c:pt>
                <c:pt idx="1274">
                  <c:v>55.585500000000025</c:v>
                </c:pt>
                <c:pt idx="1275">
                  <c:v>53.336499999999987</c:v>
                </c:pt>
                <c:pt idx="1276">
                  <c:v>53.1374</c:v>
                </c:pt>
                <c:pt idx="1277">
                  <c:v>53.7836</c:v>
                </c:pt>
                <c:pt idx="1278">
                  <c:v>54.259000000000015</c:v>
                </c:pt>
                <c:pt idx="1279">
                  <c:v>54.669999999999995</c:v>
                </c:pt>
                <c:pt idx="1280">
                  <c:v>53.843299999999992</c:v>
                </c:pt>
                <c:pt idx="1281">
                  <c:v>53.285900000000019</c:v>
                </c:pt>
                <c:pt idx="1282">
                  <c:v>53.306500000000014</c:v>
                </c:pt>
                <c:pt idx="1283">
                  <c:v>51.732799999999997</c:v>
                </c:pt>
                <c:pt idx="1284">
                  <c:v>53.367700000000021</c:v>
                </c:pt>
                <c:pt idx="1285">
                  <c:v>52.708900000000014</c:v>
                </c:pt>
                <c:pt idx="1286">
                  <c:v>52.054500000000004</c:v>
                </c:pt>
                <c:pt idx="1287">
                  <c:v>52.507300000000036</c:v>
                </c:pt>
                <c:pt idx="1288">
                  <c:v>52.626000000000019</c:v>
                </c:pt>
                <c:pt idx="1289">
                  <c:v>54.480299999999993</c:v>
                </c:pt>
                <c:pt idx="1290">
                  <c:v>54.122500000000031</c:v>
                </c:pt>
                <c:pt idx="1291">
                  <c:v>53.178300000000014</c:v>
                </c:pt>
                <c:pt idx="1292">
                  <c:v>52.353399999999972</c:v>
                </c:pt>
                <c:pt idx="1293">
                  <c:v>52.243200000000023</c:v>
                </c:pt>
                <c:pt idx="1294">
                  <c:v>50.363699999999987</c:v>
                </c:pt>
                <c:pt idx="1295">
                  <c:v>51.970100000000016</c:v>
                </c:pt>
                <c:pt idx="1296">
                  <c:v>52.692000000000007</c:v>
                </c:pt>
                <c:pt idx="1297">
                  <c:v>53.9161</c:v>
                </c:pt>
                <c:pt idx="1298">
                  <c:v>53.496099999999998</c:v>
                </c:pt>
                <c:pt idx="1299">
                  <c:v>57.492499999999993</c:v>
                </c:pt>
                <c:pt idx="1300">
                  <c:v>56.154400000000003</c:v>
                </c:pt>
                <c:pt idx="1301">
                  <c:v>56.436700000000009</c:v>
                </c:pt>
                <c:pt idx="1302">
                  <c:v>57.558599999999991</c:v>
                </c:pt>
                <c:pt idx="1303">
                  <c:v>56.346400000000017</c:v>
                </c:pt>
                <c:pt idx="1304">
                  <c:v>57.107299999999974</c:v>
                </c:pt>
                <c:pt idx="1305">
                  <c:v>58.673800000000021</c:v>
                </c:pt>
                <c:pt idx="1306">
                  <c:v>58.084600000000023</c:v>
                </c:pt>
                <c:pt idx="1307">
                  <c:v>59.157299999999992</c:v>
                </c:pt>
                <c:pt idx="1308">
                  <c:v>60.092799999999968</c:v>
                </c:pt>
                <c:pt idx="1309">
                  <c:v>59.776899999999998</c:v>
                </c:pt>
                <c:pt idx="1310">
                  <c:v>59.53029999999999</c:v>
                </c:pt>
                <c:pt idx="1311">
                  <c:v>58.633899999999997</c:v>
                </c:pt>
                <c:pt idx="1312">
                  <c:v>57.994399999999999</c:v>
                </c:pt>
                <c:pt idx="1313">
                  <c:v>57.379100000000015</c:v>
                </c:pt>
                <c:pt idx="1314">
                  <c:v>57.366899999999973</c:v>
                </c:pt>
                <c:pt idx="1315">
                  <c:v>58.426599999999993</c:v>
                </c:pt>
                <c:pt idx="1316">
                  <c:v>58.200699999999998</c:v>
                </c:pt>
                <c:pt idx="1317">
                  <c:v>57.608799999999995</c:v>
                </c:pt>
                <c:pt idx="1318">
                  <c:v>56.652800000000013</c:v>
                </c:pt>
                <c:pt idx="1319">
                  <c:v>54.660599999999974</c:v>
                </c:pt>
                <c:pt idx="1320">
                  <c:v>55.369800000000005</c:v>
                </c:pt>
                <c:pt idx="1321">
                  <c:v>56.899000000000008</c:v>
                </c:pt>
                <c:pt idx="1322">
                  <c:v>57.588400000000028</c:v>
                </c:pt>
                <c:pt idx="1323">
                  <c:v>56.617200000000032</c:v>
                </c:pt>
                <c:pt idx="1324">
                  <c:v>54.886100000000006</c:v>
                </c:pt>
                <c:pt idx="1325">
                  <c:v>53.577800000000011</c:v>
                </c:pt>
                <c:pt idx="1326">
                  <c:v>49.919200000000011</c:v>
                </c:pt>
                <c:pt idx="1327">
                  <c:v>49.609300000000012</c:v>
                </c:pt>
                <c:pt idx="1328">
                  <c:v>50.840899999999991</c:v>
                </c:pt>
                <c:pt idx="1329">
                  <c:v>50.626900000000006</c:v>
                </c:pt>
                <c:pt idx="1330">
                  <c:v>53.587600000000002</c:v>
                </c:pt>
                <c:pt idx="1331">
                  <c:v>50.601900000000001</c:v>
                </c:pt>
                <c:pt idx="1332">
                  <c:v>46.969300000000011</c:v>
                </c:pt>
                <c:pt idx="1333">
                  <c:v>44.365600000000029</c:v>
                </c:pt>
                <c:pt idx="1334">
                  <c:v>44.363500000000002</c:v>
                </c:pt>
                <c:pt idx="1335">
                  <c:v>45.605699999999992</c:v>
                </c:pt>
                <c:pt idx="1336">
                  <c:v>44.667799999999993</c:v>
                </c:pt>
                <c:pt idx="1337">
                  <c:v>39.835799999999999</c:v>
                </c:pt>
                <c:pt idx="1338">
                  <c:v>40.311799999999984</c:v>
                </c:pt>
                <c:pt idx="1339">
                  <c:v>39.076500000000003</c:v>
                </c:pt>
                <c:pt idx="1340">
                  <c:v>35.972300000000004</c:v>
                </c:pt>
                <c:pt idx="1341">
                  <c:v>35.215299999999992</c:v>
                </c:pt>
                <c:pt idx="1342">
                  <c:v>39.88930000000002</c:v>
                </c:pt>
                <c:pt idx="1343">
                  <c:v>43.485500000000002</c:v>
                </c:pt>
                <c:pt idx="1344">
                  <c:v>42.983800000000016</c:v>
                </c:pt>
                <c:pt idx="1345">
                  <c:v>42.249299999999998</c:v>
                </c:pt>
                <c:pt idx="1346">
                  <c:v>40.256099999999996</c:v>
                </c:pt>
                <c:pt idx="1347">
                  <c:v>39.795100000000019</c:v>
                </c:pt>
                <c:pt idx="1348">
                  <c:v>39.840699999999998</c:v>
                </c:pt>
                <c:pt idx="1349">
                  <c:v>41.735199999999992</c:v>
                </c:pt>
                <c:pt idx="1350">
                  <c:v>41.819799999999987</c:v>
                </c:pt>
                <c:pt idx="1351">
                  <c:v>39.218200000000003</c:v>
                </c:pt>
                <c:pt idx="1352">
                  <c:v>38.145800000000008</c:v>
                </c:pt>
                <c:pt idx="1353">
                  <c:v>38.754599999999996</c:v>
                </c:pt>
                <c:pt idx="1354">
                  <c:v>38.31880000000001</c:v>
                </c:pt>
                <c:pt idx="1355">
                  <c:v>38.216700000000017</c:v>
                </c:pt>
                <c:pt idx="1356">
                  <c:v>38.017899999999983</c:v>
                </c:pt>
                <c:pt idx="1357">
                  <c:v>38.686199999999985</c:v>
                </c:pt>
                <c:pt idx="1358">
                  <c:v>37.287700000000015</c:v>
                </c:pt>
                <c:pt idx="1359">
                  <c:v>36.167999999999999</c:v>
                </c:pt>
                <c:pt idx="1360">
                  <c:v>37.359200000000016</c:v>
                </c:pt>
                <c:pt idx="1361">
                  <c:v>40.024099999999983</c:v>
                </c:pt>
                <c:pt idx="1362">
                  <c:v>39.278899999999986</c:v>
                </c:pt>
                <c:pt idx="1363">
                  <c:v>37.815100000000015</c:v>
                </c:pt>
                <c:pt idx="1364">
                  <c:v>37.186499999999988</c:v>
                </c:pt>
                <c:pt idx="1365">
                  <c:v>31.89129999999998</c:v>
                </c:pt>
                <c:pt idx="1366">
                  <c:v>30.552499999999981</c:v>
                </c:pt>
                <c:pt idx="1367">
                  <c:v>30.250100000000014</c:v>
                </c:pt>
                <c:pt idx="1368">
                  <c:v>31.992200000000004</c:v>
                </c:pt>
                <c:pt idx="1369">
                  <c:v>31.361999999999981</c:v>
                </c:pt>
                <c:pt idx="1370">
                  <c:v>31.314599999999992</c:v>
                </c:pt>
                <c:pt idx="1371">
                  <c:v>34.199700000000007</c:v>
                </c:pt>
                <c:pt idx="1372">
                  <c:v>35.99039999999998</c:v>
                </c:pt>
                <c:pt idx="1373">
                  <c:v>38.138900000000021</c:v>
                </c:pt>
                <c:pt idx="1374">
                  <c:v>37.493700000000004</c:v>
                </c:pt>
                <c:pt idx="1375">
                  <c:v>35.095399999999977</c:v>
                </c:pt>
                <c:pt idx="1376">
                  <c:v>32.725099999999998</c:v>
                </c:pt>
                <c:pt idx="1377">
                  <c:v>32.969300000000004</c:v>
                </c:pt>
                <c:pt idx="1378">
                  <c:v>35.252100000000006</c:v>
                </c:pt>
                <c:pt idx="1379">
                  <c:v>34.830300000000001</c:v>
                </c:pt>
                <c:pt idx="1380">
                  <c:v>35.457800000000006</c:v>
                </c:pt>
                <c:pt idx="1381">
                  <c:v>34.111400000000017</c:v>
                </c:pt>
                <c:pt idx="1382">
                  <c:v>32.103400000000008</c:v>
                </c:pt>
                <c:pt idx="1383">
                  <c:v>30.44410000000002</c:v>
                </c:pt>
                <c:pt idx="1384">
                  <c:v>32.55619999999999</c:v>
                </c:pt>
                <c:pt idx="1385">
                  <c:v>33.025900000000007</c:v>
                </c:pt>
                <c:pt idx="1386">
                  <c:v>32.490300000000019</c:v>
                </c:pt>
                <c:pt idx="1387">
                  <c:v>33.00780000000001</c:v>
                </c:pt>
                <c:pt idx="1388">
                  <c:v>32.00589999999999</c:v>
                </c:pt>
                <c:pt idx="1389">
                  <c:v>31.3261</c:v>
                </c:pt>
                <c:pt idx="1390">
                  <c:v>30.704199999999982</c:v>
                </c:pt>
                <c:pt idx="1391">
                  <c:v>28.002000000000017</c:v>
                </c:pt>
                <c:pt idx="1392">
                  <c:v>28.812499999999996</c:v>
                </c:pt>
                <c:pt idx="1393">
                  <c:v>30.720500000000015</c:v>
                </c:pt>
                <c:pt idx="1394">
                  <c:v>30.507299999999994</c:v>
                </c:pt>
                <c:pt idx="1395">
                  <c:v>32.673500000000018</c:v>
                </c:pt>
                <c:pt idx="1396">
                  <c:v>32.728200000000008</c:v>
                </c:pt>
                <c:pt idx="1397">
                  <c:v>30.897100000000009</c:v>
                </c:pt>
                <c:pt idx="1398">
                  <c:v>31.003699999999988</c:v>
                </c:pt>
                <c:pt idx="1399">
                  <c:v>29.134399999999982</c:v>
                </c:pt>
                <c:pt idx="1400">
                  <c:v>28.528500000000001</c:v>
                </c:pt>
                <c:pt idx="1401">
                  <c:v>27.183200000000006</c:v>
                </c:pt>
                <c:pt idx="1402">
                  <c:v>24.596299999999992</c:v>
                </c:pt>
                <c:pt idx="1403">
                  <c:v>26.815599999999982</c:v>
                </c:pt>
                <c:pt idx="1404">
                  <c:v>30.868700000000015</c:v>
                </c:pt>
                <c:pt idx="1405">
                  <c:v>33.380799999999986</c:v>
                </c:pt>
                <c:pt idx="1406">
                  <c:v>31.015100000000007</c:v>
                </c:pt>
                <c:pt idx="1407">
                  <c:v>34.910599999999988</c:v>
                </c:pt>
                <c:pt idx="1408">
                  <c:v>31.590600000000002</c:v>
                </c:pt>
                <c:pt idx="1409">
                  <c:v>30.711899999999993</c:v>
                </c:pt>
                <c:pt idx="1410">
                  <c:v>31.145299999999999</c:v>
                </c:pt>
                <c:pt idx="1411">
                  <c:v>29.717099999999984</c:v>
                </c:pt>
                <c:pt idx="1412">
                  <c:v>29.690599999999989</c:v>
                </c:pt>
                <c:pt idx="1413">
                  <c:v>29.240899999999993</c:v>
                </c:pt>
                <c:pt idx="1414">
                  <c:v>27.788400000000003</c:v>
                </c:pt>
                <c:pt idx="1415">
                  <c:v>27.615499999999994</c:v>
                </c:pt>
                <c:pt idx="1416">
                  <c:v>27.836799999999997</c:v>
                </c:pt>
                <c:pt idx="1417">
                  <c:v>31.120400000000004</c:v>
                </c:pt>
                <c:pt idx="1418">
                  <c:v>33.493400000000008</c:v>
                </c:pt>
                <c:pt idx="1419">
                  <c:v>33.919699999999999</c:v>
                </c:pt>
                <c:pt idx="1420">
                  <c:v>35.773200000000017</c:v>
                </c:pt>
                <c:pt idx="1421">
                  <c:v>36.751200000000004</c:v>
                </c:pt>
                <c:pt idx="1422">
                  <c:v>39.236000000000004</c:v>
                </c:pt>
                <c:pt idx="1423">
                  <c:v>40.940499999999979</c:v>
                </c:pt>
                <c:pt idx="1424">
                  <c:v>39.802599999999998</c:v>
                </c:pt>
                <c:pt idx="1425">
                  <c:v>39.7303</c:v>
                </c:pt>
                <c:pt idx="1426">
                  <c:v>39.778300000000002</c:v>
                </c:pt>
                <c:pt idx="1427">
                  <c:v>38.366500000000016</c:v>
                </c:pt>
                <c:pt idx="1428">
                  <c:v>37.610900000000001</c:v>
                </c:pt>
                <c:pt idx="1429">
                  <c:v>36.584599999999988</c:v>
                </c:pt>
                <c:pt idx="1430">
                  <c:v>36.655200000000001</c:v>
                </c:pt>
                <c:pt idx="1431">
                  <c:v>37.377200000000002</c:v>
                </c:pt>
                <c:pt idx="1432">
                  <c:v>39.508900000000004</c:v>
                </c:pt>
                <c:pt idx="1433">
                  <c:v>41.358400000000017</c:v>
                </c:pt>
                <c:pt idx="1434">
                  <c:v>41.922499999999999</c:v>
                </c:pt>
                <c:pt idx="1435">
                  <c:v>45.278700000000008</c:v>
                </c:pt>
                <c:pt idx="1436">
                  <c:v>47.575999999999993</c:v>
                </c:pt>
                <c:pt idx="1437">
                  <c:v>47.142099999999985</c:v>
                </c:pt>
                <c:pt idx="1438">
                  <c:v>46.535199999999996</c:v>
                </c:pt>
                <c:pt idx="1439">
                  <c:v>47.018200000000007</c:v>
                </c:pt>
                <c:pt idx="1440">
                  <c:v>48.084300000000013</c:v>
                </c:pt>
                <c:pt idx="1441">
                  <c:v>50.101199999999977</c:v>
                </c:pt>
                <c:pt idx="1442">
                  <c:v>48.39929999999999</c:v>
                </c:pt>
                <c:pt idx="1443">
                  <c:v>49.280900000000003</c:v>
                </c:pt>
                <c:pt idx="1444">
                  <c:v>49.906500000000008</c:v>
                </c:pt>
                <c:pt idx="1445">
                  <c:v>47.496600000000001</c:v>
                </c:pt>
                <c:pt idx="1446">
                  <c:v>42.18069999999998</c:v>
                </c:pt>
                <c:pt idx="1447">
                  <c:v>43.124099999999999</c:v>
                </c:pt>
                <c:pt idx="1448">
                  <c:v>43.317300000000003</c:v>
                </c:pt>
                <c:pt idx="1449">
                  <c:v>42.999500000000012</c:v>
                </c:pt>
                <c:pt idx="1450">
                  <c:v>40.550600000000017</c:v>
                </c:pt>
                <c:pt idx="1451">
                  <c:v>40.819500000000005</c:v>
                </c:pt>
                <c:pt idx="1452">
                  <c:v>41.313000000000002</c:v>
                </c:pt>
                <c:pt idx="1453">
                  <c:v>41.529099999999985</c:v>
                </c:pt>
                <c:pt idx="1454">
                  <c:v>41.08949999999998</c:v>
                </c:pt>
                <c:pt idx="1455">
                  <c:v>40.775099999999995</c:v>
                </c:pt>
                <c:pt idx="1456">
                  <c:v>40.3416</c:v>
                </c:pt>
                <c:pt idx="1457">
                  <c:v>40.622200000000007</c:v>
                </c:pt>
                <c:pt idx="1458">
                  <c:v>40.55469999999999</c:v>
                </c:pt>
                <c:pt idx="1459">
                  <c:v>41.132599999999982</c:v>
                </c:pt>
                <c:pt idx="1460">
                  <c:v>40.774000000000001</c:v>
                </c:pt>
                <c:pt idx="1461">
                  <c:v>40.44080000000001</c:v>
                </c:pt>
                <c:pt idx="1462">
                  <c:v>40.895100000000006</c:v>
                </c:pt>
                <c:pt idx="1463">
                  <c:v>41.523699999999984</c:v>
                </c:pt>
                <c:pt idx="1464">
                  <c:v>41.437499999999993</c:v>
                </c:pt>
                <c:pt idx="1465">
                  <c:v>39.116199999999999</c:v>
                </c:pt>
                <c:pt idx="1466">
                  <c:v>38.925000000000011</c:v>
                </c:pt>
                <c:pt idx="1467">
                  <c:v>38.925000000000011</c:v>
                </c:pt>
                <c:pt idx="1468">
                  <c:v>40.100399999999993</c:v>
                </c:pt>
                <c:pt idx="1469">
                  <c:v>40.91879999999999</c:v>
                </c:pt>
                <c:pt idx="1470">
                  <c:v>39.894300000000001</c:v>
                </c:pt>
                <c:pt idx="1471">
                  <c:v>41.399300000000004</c:v>
                </c:pt>
                <c:pt idx="1472">
                  <c:v>41.961300000000001</c:v>
                </c:pt>
                <c:pt idx="1473">
                  <c:v>39.161899999999996</c:v>
                </c:pt>
                <c:pt idx="1474">
                  <c:v>38.575699999999991</c:v>
                </c:pt>
                <c:pt idx="1475">
                  <c:v>38.624200000000016</c:v>
                </c:pt>
                <c:pt idx="1476">
                  <c:v>38.972500000000011</c:v>
                </c:pt>
                <c:pt idx="1477">
                  <c:v>39.48449999999999</c:v>
                </c:pt>
                <c:pt idx="1478">
                  <c:v>39.905699999999996</c:v>
                </c:pt>
                <c:pt idx="1479">
                  <c:v>41.264999999999993</c:v>
                </c:pt>
                <c:pt idx="1480">
                  <c:v>40.6096</c:v>
                </c:pt>
                <c:pt idx="1481">
                  <c:v>40.435500000000026</c:v>
                </c:pt>
                <c:pt idx="1482">
                  <c:v>39.960899999999988</c:v>
                </c:pt>
                <c:pt idx="1483">
                  <c:v>39.205099999999995</c:v>
                </c:pt>
                <c:pt idx="1484">
                  <c:v>39.217899999999986</c:v>
                </c:pt>
                <c:pt idx="1485">
                  <c:v>38.708499999999987</c:v>
                </c:pt>
                <c:pt idx="1486">
                  <c:v>41.330400000000012</c:v>
                </c:pt>
                <c:pt idx="1487">
                  <c:v>44.122800000000019</c:v>
                </c:pt>
                <c:pt idx="1488">
                  <c:v>44.429299999999984</c:v>
                </c:pt>
                <c:pt idx="1489">
                  <c:v>44.625800000000005</c:v>
                </c:pt>
                <c:pt idx="1490">
                  <c:v>44.46100000000002</c:v>
                </c:pt>
                <c:pt idx="1491">
                  <c:v>45.553699999999985</c:v>
                </c:pt>
                <c:pt idx="1492">
                  <c:v>43.536699999999982</c:v>
                </c:pt>
                <c:pt idx="1493">
                  <c:v>43.715799999999994</c:v>
                </c:pt>
                <c:pt idx="1494">
                  <c:v>45.477199999999996</c:v>
                </c:pt>
                <c:pt idx="1495">
                  <c:v>46.394599999999997</c:v>
                </c:pt>
                <c:pt idx="1496">
                  <c:v>45.033500000000018</c:v>
                </c:pt>
                <c:pt idx="1497">
                  <c:v>44.199300000000008</c:v>
                </c:pt>
                <c:pt idx="1498">
                  <c:v>44.373300000000015</c:v>
                </c:pt>
                <c:pt idx="1499">
                  <c:v>44.817299999999996</c:v>
                </c:pt>
                <c:pt idx="1500">
                  <c:v>44.907599999999981</c:v>
                </c:pt>
                <c:pt idx="1501">
                  <c:v>44.35390000000001</c:v>
                </c:pt>
                <c:pt idx="1502">
                  <c:v>45.722999999999999</c:v>
                </c:pt>
                <c:pt idx="1503">
                  <c:v>45.465899999999991</c:v>
                </c:pt>
                <c:pt idx="1504">
                  <c:v>46.734999999999992</c:v>
                </c:pt>
                <c:pt idx="1505">
                  <c:v>46.667100000000005</c:v>
                </c:pt>
                <c:pt idx="1506">
                  <c:v>46.772799999999989</c:v>
                </c:pt>
                <c:pt idx="1507">
                  <c:v>46.580699999999986</c:v>
                </c:pt>
                <c:pt idx="1508">
                  <c:v>47.3279</c:v>
                </c:pt>
                <c:pt idx="1509">
                  <c:v>47.3279</c:v>
                </c:pt>
                <c:pt idx="1510">
                  <c:v>46.636899999999983</c:v>
                </c:pt>
                <c:pt idx="1511">
                  <c:v>46.000400000000006</c:v>
                </c:pt>
                <c:pt idx="1512">
                  <c:v>46.417100000000012</c:v>
                </c:pt>
                <c:pt idx="1513">
                  <c:v>46.669600000000003</c:v>
                </c:pt>
                <c:pt idx="1514">
                  <c:v>46.463300000000004</c:v>
                </c:pt>
                <c:pt idx="1515">
                  <c:v>46.633999999999972</c:v>
                </c:pt>
                <c:pt idx="1516">
                  <c:v>46.620700000000006</c:v>
                </c:pt>
                <c:pt idx="1517">
                  <c:v>46.357800000000005</c:v>
                </c:pt>
                <c:pt idx="1518">
                  <c:v>45.925500000000021</c:v>
                </c:pt>
                <c:pt idx="1519">
                  <c:v>46.240200000000002</c:v>
                </c:pt>
                <c:pt idx="1520">
                  <c:v>45.861200000000004</c:v>
                </c:pt>
                <c:pt idx="1521">
                  <c:v>46.263299999999987</c:v>
                </c:pt>
                <c:pt idx="1522">
                  <c:v>48.950099999999999</c:v>
                </c:pt>
                <c:pt idx="1523">
                  <c:v>50.074200000000005</c:v>
                </c:pt>
                <c:pt idx="1524">
                  <c:v>51.250900000000009</c:v>
                </c:pt>
                <c:pt idx="1525">
                  <c:v>52.025299999999987</c:v>
                </c:pt>
                <c:pt idx="1526">
                  <c:v>51.917799999999993</c:v>
                </c:pt>
                <c:pt idx="1527">
                  <c:v>52.146099999999997</c:v>
                </c:pt>
                <c:pt idx="1528">
                  <c:v>49.472000000000008</c:v>
                </c:pt>
                <c:pt idx="1529">
                  <c:v>49.721900000000005</c:v>
                </c:pt>
                <c:pt idx="1530">
                  <c:v>49.427500000000002</c:v>
                </c:pt>
                <c:pt idx="1531">
                  <c:v>49.754799999999989</c:v>
                </c:pt>
                <c:pt idx="1532">
                  <c:v>49.698100000000011</c:v>
                </c:pt>
                <c:pt idx="1533">
                  <c:v>49.121600000000008</c:v>
                </c:pt>
                <c:pt idx="1534">
                  <c:v>46.992400000000004</c:v>
                </c:pt>
                <c:pt idx="1535">
                  <c:v>46.313000000000002</c:v>
                </c:pt>
                <c:pt idx="1536">
                  <c:v>45.799600000000005</c:v>
                </c:pt>
                <c:pt idx="1537">
                  <c:v>45.400500000000001</c:v>
                </c:pt>
                <c:pt idx="1538">
                  <c:v>45.239600000000003</c:v>
                </c:pt>
                <c:pt idx="1539">
                  <c:v>45.239600000000003</c:v>
                </c:pt>
                <c:pt idx="1540">
                  <c:v>45.239600000000003</c:v>
                </c:pt>
                <c:pt idx="1541">
                  <c:v>45.4358</c:v>
                </c:pt>
                <c:pt idx="1542">
                  <c:v>45.192599999999985</c:v>
                </c:pt>
                <c:pt idx="1543">
                  <c:v>44.503200000000007</c:v>
                </c:pt>
                <c:pt idx="1544">
                  <c:v>43.953799999999973</c:v>
                </c:pt>
                <c:pt idx="1545">
                  <c:v>43.066799999999986</c:v>
                </c:pt>
                <c:pt idx="1546">
                  <c:v>44.249200000000009</c:v>
                </c:pt>
                <c:pt idx="1547">
                  <c:v>46.561200000000014</c:v>
                </c:pt>
                <c:pt idx="1548">
                  <c:v>46.257299999999987</c:v>
                </c:pt>
                <c:pt idx="1549">
                  <c:v>44.815000000000005</c:v>
                </c:pt>
                <c:pt idx="1550">
                  <c:v>43.803400000000003</c:v>
                </c:pt>
                <c:pt idx="1551">
                  <c:v>44.367999999999988</c:v>
                </c:pt>
                <c:pt idx="1552">
                  <c:v>42.254599999999989</c:v>
                </c:pt>
                <c:pt idx="1553">
                  <c:v>41.138399999999997</c:v>
                </c:pt>
                <c:pt idx="1554">
                  <c:v>39.547200000000004</c:v>
                </c:pt>
                <c:pt idx="1555">
                  <c:v>40.203399999999981</c:v>
                </c:pt>
                <c:pt idx="1556">
                  <c:v>40.012900000000016</c:v>
                </c:pt>
                <c:pt idx="1557">
                  <c:v>40.966499999999996</c:v>
                </c:pt>
                <c:pt idx="1558">
                  <c:v>38.577499999999972</c:v>
                </c:pt>
                <c:pt idx="1559">
                  <c:v>38.762099999999975</c:v>
                </c:pt>
                <c:pt idx="1560">
                  <c:v>40.187199999999976</c:v>
                </c:pt>
                <c:pt idx="1561">
                  <c:v>41.029899999999977</c:v>
                </c:pt>
                <c:pt idx="1562">
                  <c:v>42.484700000000018</c:v>
                </c:pt>
                <c:pt idx="1563">
                  <c:v>41.467300000000009</c:v>
                </c:pt>
                <c:pt idx="1564">
                  <c:v>43.033900000000003</c:v>
                </c:pt>
                <c:pt idx="1565">
                  <c:v>42.32429999999998</c:v>
                </c:pt>
                <c:pt idx="1566">
                  <c:v>40.970400000000005</c:v>
                </c:pt>
                <c:pt idx="1567">
                  <c:v>36.326800000000013</c:v>
                </c:pt>
                <c:pt idx="1568">
                  <c:v>36.294799999999981</c:v>
                </c:pt>
                <c:pt idx="1569">
                  <c:v>38.468699999999977</c:v>
                </c:pt>
                <c:pt idx="1570">
                  <c:v>37.991500000000002</c:v>
                </c:pt>
                <c:pt idx="1571">
                  <c:v>37.433499999999988</c:v>
                </c:pt>
                <c:pt idx="1572">
                  <c:v>38.538199999999989</c:v>
                </c:pt>
                <c:pt idx="1573">
                  <c:v>38.215600000000016</c:v>
                </c:pt>
                <c:pt idx="1574">
                  <c:v>39.388600000000018</c:v>
                </c:pt>
                <c:pt idx="1575">
                  <c:v>39.93010000000001</c:v>
                </c:pt>
                <c:pt idx="1576">
                  <c:v>40.952100000000002</c:v>
                </c:pt>
                <c:pt idx="1577">
                  <c:v>41.648399999999988</c:v>
                </c:pt>
                <c:pt idx="1578">
                  <c:v>42.272899999999993</c:v>
                </c:pt>
                <c:pt idx="1579">
                  <c:v>42.731500000000011</c:v>
                </c:pt>
                <c:pt idx="1580">
                  <c:v>42.748600000000025</c:v>
                </c:pt>
                <c:pt idx="1581">
                  <c:v>41.921700000000016</c:v>
                </c:pt>
                <c:pt idx="1582">
                  <c:v>40.954200000000007</c:v>
                </c:pt>
                <c:pt idx="1583">
                  <c:v>44.183200000000021</c:v>
                </c:pt>
                <c:pt idx="1584">
                  <c:v>43.458399999999983</c:v>
                </c:pt>
                <c:pt idx="1585">
                  <c:v>45.6496</c:v>
                </c:pt>
                <c:pt idx="1586">
                  <c:v>46.802900000000001</c:v>
                </c:pt>
                <c:pt idx="1587">
                  <c:v>46.675299999999979</c:v>
                </c:pt>
                <c:pt idx="1588">
                  <c:v>40.943100000000008</c:v>
                </c:pt>
                <c:pt idx="1589">
                  <c:v>40.253599999999999</c:v>
                </c:pt>
                <c:pt idx="1590">
                  <c:v>38.933900000000008</c:v>
                </c:pt>
                <c:pt idx="1591">
                  <c:v>40.511999999999972</c:v>
                </c:pt>
                <c:pt idx="1592">
                  <c:v>41.96820000000001</c:v>
                </c:pt>
                <c:pt idx="1593">
                  <c:v>42.618899999999996</c:v>
                </c:pt>
                <c:pt idx="1594">
                  <c:v>42.525599999999983</c:v>
                </c:pt>
                <c:pt idx="1595">
                  <c:v>42.616900000000001</c:v>
                </c:pt>
                <c:pt idx="1596">
                  <c:v>43.499599999999994</c:v>
                </c:pt>
                <c:pt idx="1597">
                  <c:v>45.106999999999985</c:v>
                </c:pt>
                <c:pt idx="1598">
                  <c:v>45.013600000000011</c:v>
                </c:pt>
                <c:pt idx="1599">
                  <c:v>43.759099999999982</c:v>
                </c:pt>
                <c:pt idx="1600">
                  <c:v>43.137700000000038</c:v>
                </c:pt>
                <c:pt idx="1601">
                  <c:v>43.742100000000008</c:v>
                </c:pt>
                <c:pt idx="1602">
                  <c:v>44.340199999999982</c:v>
                </c:pt>
                <c:pt idx="1603">
                  <c:v>44.343000000000018</c:v>
                </c:pt>
                <c:pt idx="1604">
                  <c:v>44.724000000000011</c:v>
                </c:pt>
                <c:pt idx="1605">
                  <c:v>46.748700000000021</c:v>
                </c:pt>
                <c:pt idx="1606">
                  <c:v>47.744399999999999</c:v>
                </c:pt>
                <c:pt idx="1607">
                  <c:v>47.621299999999998</c:v>
                </c:pt>
                <c:pt idx="1608">
                  <c:v>47.342799999999997</c:v>
                </c:pt>
                <c:pt idx="1609">
                  <c:v>47.554200000000037</c:v>
                </c:pt>
                <c:pt idx="1610">
                  <c:v>45.683099999999996</c:v>
                </c:pt>
                <c:pt idx="1611">
                  <c:v>45.096800000000002</c:v>
                </c:pt>
                <c:pt idx="1612">
                  <c:v>44.766800000000018</c:v>
                </c:pt>
                <c:pt idx="1613">
                  <c:v>46.429400000000022</c:v>
                </c:pt>
                <c:pt idx="1614">
                  <c:v>47.5398</c:v>
                </c:pt>
                <c:pt idx="1615">
                  <c:v>49.561000000000007</c:v>
                </c:pt>
                <c:pt idx="1616">
                  <c:v>51.092300000000002</c:v>
                </c:pt>
                <c:pt idx="1617">
                  <c:v>51.953399999999974</c:v>
                </c:pt>
                <c:pt idx="1618">
                  <c:v>51.515700000000031</c:v>
                </c:pt>
                <c:pt idx="1619">
                  <c:v>50.145600000000016</c:v>
                </c:pt>
                <c:pt idx="1620">
                  <c:v>49.690499999999993</c:v>
                </c:pt>
                <c:pt idx="1621">
                  <c:v>50.485100000000017</c:v>
                </c:pt>
                <c:pt idx="1622">
                  <c:v>52.440699999999985</c:v>
                </c:pt>
                <c:pt idx="1623">
                  <c:v>51.619100000000003</c:v>
                </c:pt>
                <c:pt idx="1624">
                  <c:v>50.804700000000011</c:v>
                </c:pt>
                <c:pt idx="1625">
                  <c:v>51.137899999999981</c:v>
                </c:pt>
                <c:pt idx="1626">
                  <c:v>50.022900000000007</c:v>
                </c:pt>
                <c:pt idx="1627">
                  <c:v>49.168099999999981</c:v>
                </c:pt>
                <c:pt idx="1628">
                  <c:v>43.813000000000017</c:v>
                </c:pt>
                <c:pt idx="1629">
                  <c:v>43.232599999999977</c:v>
                </c:pt>
                <c:pt idx="1630">
                  <c:v>42.671700000000001</c:v>
                </c:pt>
                <c:pt idx="1631">
                  <c:v>42.416000000000011</c:v>
                </c:pt>
                <c:pt idx="1632">
                  <c:v>41.898599999999988</c:v>
                </c:pt>
                <c:pt idx="1633">
                  <c:v>41.83509999999999</c:v>
                </c:pt>
                <c:pt idx="1634">
                  <c:v>41.513100000000016</c:v>
                </c:pt>
                <c:pt idx="1635">
                  <c:v>38.784299999999973</c:v>
                </c:pt>
                <c:pt idx="1636">
                  <c:v>38.900200000000027</c:v>
                </c:pt>
                <c:pt idx="1637">
                  <c:v>40.231999999999978</c:v>
                </c:pt>
                <c:pt idx="1638">
                  <c:v>40.282599999999988</c:v>
                </c:pt>
                <c:pt idx="1639">
                  <c:v>39.454000000000008</c:v>
                </c:pt>
                <c:pt idx="1640">
                  <c:v>40.75500000000001</c:v>
                </c:pt>
                <c:pt idx="1641">
                  <c:v>41.150599999999969</c:v>
                </c:pt>
                <c:pt idx="1642">
                  <c:v>42.597200000000001</c:v>
                </c:pt>
                <c:pt idx="1643">
                  <c:v>39.947299999999998</c:v>
                </c:pt>
                <c:pt idx="1644">
                  <c:v>39.82650000000001</c:v>
                </c:pt>
                <c:pt idx="1645">
                  <c:v>39.767900000000012</c:v>
                </c:pt>
                <c:pt idx="1646">
                  <c:v>39.501799999999989</c:v>
                </c:pt>
                <c:pt idx="1647">
                  <c:v>38.692400000000006</c:v>
                </c:pt>
                <c:pt idx="1648">
                  <c:v>38.030500000000032</c:v>
                </c:pt>
                <c:pt idx="1649">
                  <c:v>38.015900000000038</c:v>
                </c:pt>
                <c:pt idx="1650">
                  <c:v>37.472799999999992</c:v>
                </c:pt>
                <c:pt idx="1651">
                  <c:v>37.69910000000003</c:v>
                </c:pt>
                <c:pt idx="1652">
                  <c:v>37.957400000000007</c:v>
                </c:pt>
                <c:pt idx="1653">
                  <c:v>37.628199999999978</c:v>
                </c:pt>
                <c:pt idx="1654">
                  <c:v>37.576799999999992</c:v>
                </c:pt>
                <c:pt idx="1655">
                  <c:v>39.181299999999993</c:v>
                </c:pt>
                <c:pt idx="1656">
                  <c:v>38.854500000000016</c:v>
                </c:pt>
                <c:pt idx="1657">
                  <c:v>38.529299999999992</c:v>
                </c:pt>
                <c:pt idx="1658">
                  <c:v>42.369799999999991</c:v>
                </c:pt>
                <c:pt idx="1659">
                  <c:v>44.355899999999984</c:v>
                </c:pt>
                <c:pt idx="1660">
                  <c:v>46.692500000000024</c:v>
                </c:pt>
                <c:pt idx="1661">
                  <c:v>44.778199999999991</c:v>
                </c:pt>
                <c:pt idx="1662">
                  <c:v>43.481100000000026</c:v>
                </c:pt>
                <c:pt idx="1663">
                  <c:v>42.954900000000016</c:v>
                </c:pt>
                <c:pt idx="1664">
                  <c:v>43.008599999999973</c:v>
                </c:pt>
                <c:pt idx="1665">
                  <c:v>43.056999999999988</c:v>
                </c:pt>
                <c:pt idx="1666">
                  <c:v>41.625999999999983</c:v>
                </c:pt>
                <c:pt idx="1667">
                  <c:v>42.102400000000003</c:v>
                </c:pt>
                <c:pt idx="1668">
                  <c:v>43.009000000000029</c:v>
                </c:pt>
                <c:pt idx="1669">
                  <c:v>44.031900000000014</c:v>
                </c:pt>
                <c:pt idx="1670">
                  <c:v>43.184000000000026</c:v>
                </c:pt>
                <c:pt idx="1671">
                  <c:v>42.755900000000004</c:v>
                </c:pt>
                <c:pt idx="1672">
                  <c:v>42.109699999999961</c:v>
                </c:pt>
                <c:pt idx="1673">
                  <c:v>42.021099999999969</c:v>
                </c:pt>
                <c:pt idx="1674">
                  <c:v>42.456500000000034</c:v>
                </c:pt>
                <c:pt idx="1675">
                  <c:v>41.189600000000006</c:v>
                </c:pt>
                <c:pt idx="1676">
                  <c:v>41.472000000000023</c:v>
                </c:pt>
                <c:pt idx="1677">
                  <c:v>41.518200000000014</c:v>
                </c:pt>
                <c:pt idx="1678">
                  <c:v>42.260499999999993</c:v>
                </c:pt>
                <c:pt idx="1679">
                  <c:v>42.982299999999981</c:v>
                </c:pt>
                <c:pt idx="1680">
                  <c:v>41.411100000000012</c:v>
                </c:pt>
                <c:pt idx="1681">
                  <c:v>42.758099999999999</c:v>
                </c:pt>
                <c:pt idx="1682">
                  <c:v>42.695899999999988</c:v>
                </c:pt>
                <c:pt idx="1683">
                  <c:v>42.410000000000011</c:v>
                </c:pt>
                <c:pt idx="1684">
                  <c:v>42.375900000000001</c:v>
                </c:pt>
                <c:pt idx="1685">
                  <c:v>42.564400000000013</c:v>
                </c:pt>
                <c:pt idx="1686">
                  <c:v>41.480899999999977</c:v>
                </c:pt>
                <c:pt idx="1687">
                  <c:v>40.351399999999991</c:v>
                </c:pt>
                <c:pt idx="1688">
                  <c:v>39.237099999999984</c:v>
                </c:pt>
                <c:pt idx="1689">
                  <c:v>41.147500000000001</c:v>
                </c:pt>
                <c:pt idx="1690">
                  <c:v>39.493199999999987</c:v>
                </c:pt>
                <c:pt idx="1691">
                  <c:v>39.880500000000005</c:v>
                </c:pt>
                <c:pt idx="1692">
                  <c:v>39.830399999999997</c:v>
                </c:pt>
                <c:pt idx="1693">
                  <c:v>40.064199999999992</c:v>
                </c:pt>
                <c:pt idx="1694">
                  <c:v>43.10990000000001</c:v>
                </c:pt>
                <c:pt idx="1695">
                  <c:v>44.648200000000003</c:v>
                </c:pt>
                <c:pt idx="1696">
                  <c:v>43.49669999999999</c:v>
                </c:pt>
                <c:pt idx="1697">
                  <c:v>43.650699999999972</c:v>
                </c:pt>
                <c:pt idx="1698">
                  <c:v>44.798999999999992</c:v>
                </c:pt>
                <c:pt idx="1699">
                  <c:v>45.115000000000016</c:v>
                </c:pt>
                <c:pt idx="1700">
                  <c:v>44.152100000000026</c:v>
                </c:pt>
                <c:pt idx="1701">
                  <c:v>43.412599999999998</c:v>
                </c:pt>
                <c:pt idx="1702">
                  <c:v>44.40379999999999</c:v>
                </c:pt>
                <c:pt idx="1703">
                  <c:v>45.073400000000021</c:v>
                </c:pt>
                <c:pt idx="1704">
                  <c:v>46.994300000000003</c:v>
                </c:pt>
                <c:pt idx="1705">
                  <c:v>46.098500000000023</c:v>
                </c:pt>
                <c:pt idx="1706">
                  <c:v>45.736899999999991</c:v>
                </c:pt>
                <c:pt idx="1707">
                  <c:v>40.839399999999991</c:v>
                </c:pt>
                <c:pt idx="1708">
                  <c:v>38.668999999999976</c:v>
                </c:pt>
                <c:pt idx="1709">
                  <c:v>39.407800000000016</c:v>
                </c:pt>
                <c:pt idx="1710">
                  <c:v>38.205599999999997</c:v>
                </c:pt>
                <c:pt idx="1711">
                  <c:v>34.97150000000002</c:v>
                </c:pt>
                <c:pt idx="1712">
                  <c:v>33.618900000000011</c:v>
                </c:pt>
                <c:pt idx="1713">
                  <c:v>32.419499999999999</c:v>
                </c:pt>
                <c:pt idx="1714">
                  <c:v>34.304599999999972</c:v>
                </c:pt>
                <c:pt idx="1715">
                  <c:v>35.149700000000017</c:v>
                </c:pt>
                <c:pt idx="1716">
                  <c:v>30.341099999999987</c:v>
                </c:pt>
                <c:pt idx="1717">
                  <c:v>30.861099999999997</c:v>
                </c:pt>
                <c:pt idx="1718">
                  <c:v>33.129400000000018</c:v>
                </c:pt>
                <c:pt idx="1719">
                  <c:v>36.148500000000006</c:v>
                </c:pt>
                <c:pt idx="1720">
                  <c:v>40.57759999999999</c:v>
                </c:pt>
                <c:pt idx="1721">
                  <c:v>40.899299999999997</c:v>
                </c:pt>
                <c:pt idx="1722">
                  <c:v>39.026000000000003</c:v>
                </c:pt>
                <c:pt idx="1723">
                  <c:v>38.41370000000002</c:v>
                </c:pt>
                <c:pt idx="1724">
                  <c:v>37.466799999999999</c:v>
                </c:pt>
                <c:pt idx="1725">
                  <c:v>37.116799999999998</c:v>
                </c:pt>
                <c:pt idx="1726">
                  <c:v>35.239700000000028</c:v>
                </c:pt>
                <c:pt idx="1727">
                  <c:v>35.587400000000002</c:v>
                </c:pt>
                <c:pt idx="1728">
                  <c:v>35.343200000000017</c:v>
                </c:pt>
                <c:pt idx="1729">
                  <c:v>35.064099999999996</c:v>
                </c:pt>
                <c:pt idx="1730">
                  <c:v>32.652200000000022</c:v>
                </c:pt>
                <c:pt idx="1731">
                  <c:v>30.574700000000021</c:v>
                </c:pt>
                <c:pt idx="1732">
                  <c:v>30.363100000000021</c:v>
                </c:pt>
                <c:pt idx="1733">
                  <c:v>31.617700000000013</c:v>
                </c:pt>
                <c:pt idx="1734">
                  <c:v>32.5383</c:v>
                </c:pt>
                <c:pt idx="1735">
                  <c:v>30.747600000000009</c:v>
                </c:pt>
                <c:pt idx="1736">
                  <c:v>31.602700000000006</c:v>
                </c:pt>
                <c:pt idx="1737">
                  <c:v>30.607399999999995</c:v>
                </c:pt>
                <c:pt idx="1738">
                  <c:v>29.488500000000005</c:v>
                </c:pt>
                <c:pt idx="1739">
                  <c:v>31.083499999999997</c:v>
                </c:pt>
                <c:pt idx="1740">
                  <c:v>31.038999999999994</c:v>
                </c:pt>
                <c:pt idx="1741">
                  <c:v>31.689999999999998</c:v>
                </c:pt>
                <c:pt idx="1742">
                  <c:v>31.640599999999996</c:v>
                </c:pt>
                <c:pt idx="1743">
                  <c:v>33.909700000000022</c:v>
                </c:pt>
                <c:pt idx="1744">
                  <c:v>34.474399999999996</c:v>
                </c:pt>
                <c:pt idx="1745">
                  <c:v>34.361799999999995</c:v>
                </c:pt>
                <c:pt idx="1746">
                  <c:v>35.029600000000016</c:v>
                </c:pt>
                <c:pt idx="1747">
                  <c:v>35.773399999999981</c:v>
                </c:pt>
                <c:pt idx="1748">
                  <c:v>37.467600000000004</c:v>
                </c:pt>
                <c:pt idx="1749">
                  <c:v>37.900300000000023</c:v>
                </c:pt>
                <c:pt idx="1750">
                  <c:v>39.337500000000027</c:v>
                </c:pt>
                <c:pt idx="1751">
                  <c:v>40.42110000000001</c:v>
                </c:pt>
                <c:pt idx="1752">
                  <c:v>40.925999999999974</c:v>
                </c:pt>
                <c:pt idx="1753">
                  <c:v>41.692499999999995</c:v>
                </c:pt>
                <c:pt idx="1754">
                  <c:v>41.989199999999997</c:v>
                </c:pt>
                <c:pt idx="1755">
                  <c:v>44.717399999999998</c:v>
                </c:pt>
                <c:pt idx="1756">
                  <c:v>45.135600000000011</c:v>
                </c:pt>
                <c:pt idx="1757">
                  <c:v>46.564800000000005</c:v>
                </c:pt>
                <c:pt idx="1758">
                  <c:v>46.785900000000005</c:v>
                </c:pt>
                <c:pt idx="1759">
                  <c:v>46.005099999999999</c:v>
                </c:pt>
                <c:pt idx="1760">
                  <c:v>43.176799999999993</c:v>
                </c:pt>
                <c:pt idx="1761">
                  <c:v>42.509299999999996</c:v>
                </c:pt>
                <c:pt idx="1762">
                  <c:v>41.046499999999988</c:v>
                </c:pt>
                <c:pt idx="1763">
                  <c:v>41.448799999999999</c:v>
                </c:pt>
                <c:pt idx="1764">
                  <c:v>42.692100000000011</c:v>
                </c:pt>
                <c:pt idx="1765">
                  <c:v>43.527600000000021</c:v>
                </c:pt>
                <c:pt idx="1766">
                  <c:v>44.478200000000001</c:v>
                </c:pt>
                <c:pt idx="1767">
                  <c:v>44.588399999999993</c:v>
                </c:pt>
                <c:pt idx="1768">
                  <c:v>43.779300000000006</c:v>
                </c:pt>
                <c:pt idx="1769">
                  <c:v>44.855499999999978</c:v>
                </c:pt>
                <c:pt idx="1770">
                  <c:v>43.386499999999998</c:v>
                </c:pt>
                <c:pt idx="1771">
                  <c:v>38.571399999999969</c:v>
                </c:pt>
                <c:pt idx="1772">
                  <c:v>37.503799999999998</c:v>
                </c:pt>
                <c:pt idx="1773">
                  <c:v>36.144499999999979</c:v>
                </c:pt>
                <c:pt idx="1774">
                  <c:v>34.530599999999993</c:v>
                </c:pt>
                <c:pt idx="1775">
                  <c:v>32.322499999999991</c:v>
                </c:pt>
                <c:pt idx="1776">
                  <c:v>30.907899999999987</c:v>
                </c:pt>
                <c:pt idx="1777">
                  <c:v>33.266999999999982</c:v>
                </c:pt>
                <c:pt idx="1778">
                  <c:v>35.890200000000007</c:v>
                </c:pt>
                <c:pt idx="1779">
                  <c:v>33.35540000000001</c:v>
                </c:pt>
                <c:pt idx="1780">
                  <c:v>32.659399999999984</c:v>
                </c:pt>
                <c:pt idx="1781">
                  <c:v>31.32210000000002</c:v>
                </c:pt>
                <c:pt idx="1782">
                  <c:v>31.771199999999979</c:v>
                </c:pt>
                <c:pt idx="1783">
                  <c:v>31.14399999999997</c:v>
                </c:pt>
                <c:pt idx="1784">
                  <c:v>30.763700000000014</c:v>
                </c:pt>
                <c:pt idx="1785">
                  <c:v>30.770199999999992</c:v>
                </c:pt>
                <c:pt idx="1786">
                  <c:v>31.617699999999971</c:v>
                </c:pt>
                <c:pt idx="1787">
                  <c:v>34.612299999999998</c:v>
                </c:pt>
                <c:pt idx="1788">
                  <c:v>34.330900000000007</c:v>
                </c:pt>
                <c:pt idx="1789">
                  <c:v>34.613800000000026</c:v>
                </c:pt>
                <c:pt idx="1790">
                  <c:v>35.415899999999986</c:v>
                </c:pt>
                <c:pt idx="1791">
                  <c:v>35.739300000000007</c:v>
                </c:pt>
                <c:pt idx="1792">
                  <c:v>33.403600000000026</c:v>
                </c:pt>
                <c:pt idx="1793">
                  <c:v>32.986799999999981</c:v>
                </c:pt>
                <c:pt idx="1794">
                  <c:v>32.059400000000025</c:v>
                </c:pt>
                <c:pt idx="1795">
                  <c:v>31.131200000000003</c:v>
                </c:pt>
                <c:pt idx="1796">
                  <c:v>30.757300000000008</c:v>
                </c:pt>
                <c:pt idx="1797">
                  <c:v>30.235599999999984</c:v>
                </c:pt>
                <c:pt idx="1798">
                  <c:v>29.890900000000009</c:v>
                </c:pt>
                <c:pt idx="1799">
                  <c:v>28.774499999999993</c:v>
                </c:pt>
                <c:pt idx="1800">
                  <c:v>27.388000000000012</c:v>
                </c:pt>
                <c:pt idx="1801">
                  <c:v>27.223500000000023</c:v>
                </c:pt>
                <c:pt idx="1802">
                  <c:v>26.688399999999966</c:v>
                </c:pt>
                <c:pt idx="1803">
                  <c:v>26.108300000000018</c:v>
                </c:pt>
                <c:pt idx="1804">
                  <c:v>26.030599999999993</c:v>
                </c:pt>
                <c:pt idx="1805">
                  <c:v>26.012900000000005</c:v>
                </c:pt>
                <c:pt idx="1806">
                  <c:v>25.929000000000002</c:v>
                </c:pt>
                <c:pt idx="1807">
                  <c:v>27.712599999999998</c:v>
                </c:pt>
                <c:pt idx="1808">
                  <c:v>28.330399999999976</c:v>
                </c:pt>
                <c:pt idx="1809">
                  <c:v>27.812900000000027</c:v>
                </c:pt>
                <c:pt idx="1810">
                  <c:v>26.208299999999983</c:v>
                </c:pt>
                <c:pt idx="1811">
                  <c:v>25.194600000000001</c:v>
                </c:pt>
                <c:pt idx="1812">
                  <c:v>26.044899999999991</c:v>
                </c:pt>
                <c:pt idx="1813">
                  <c:v>25.716799999999964</c:v>
                </c:pt>
                <c:pt idx="1814">
                  <c:v>25.112100000000016</c:v>
                </c:pt>
                <c:pt idx="1815">
                  <c:v>25.394300000000001</c:v>
                </c:pt>
                <c:pt idx="1816">
                  <c:v>23.381300000000003</c:v>
                </c:pt>
                <c:pt idx="1817">
                  <c:v>20.094100000000026</c:v>
                </c:pt>
                <c:pt idx="1818">
                  <c:v>18.256499999999988</c:v>
                </c:pt>
                <c:pt idx="1819">
                  <c:v>14.914300000000003</c:v>
                </c:pt>
                <c:pt idx="1820">
                  <c:v>16.912199999999999</c:v>
                </c:pt>
                <c:pt idx="1821">
                  <c:v>15.61189999999999</c:v>
                </c:pt>
                <c:pt idx="1822">
                  <c:v>16.539499999999997</c:v>
                </c:pt>
                <c:pt idx="1823">
                  <c:v>14.44439999999998</c:v>
                </c:pt>
                <c:pt idx="1824">
                  <c:v>11.652600000000014</c:v>
                </c:pt>
                <c:pt idx="1825">
                  <c:v>8.671300000000004</c:v>
                </c:pt>
                <c:pt idx="1826">
                  <c:v>11.225200000000001</c:v>
                </c:pt>
                <c:pt idx="1827">
                  <c:v>11.843800000000005</c:v>
                </c:pt>
                <c:pt idx="1828">
                  <c:v>10.985800000000001</c:v>
                </c:pt>
                <c:pt idx="1829">
                  <c:v>8.4176999999999946</c:v>
                </c:pt>
                <c:pt idx="1830">
                  <c:v>11.487300000000001</c:v>
                </c:pt>
                <c:pt idx="1831">
                  <c:v>12.150300000000014</c:v>
                </c:pt>
                <c:pt idx="1832">
                  <c:v>10.82970000000001</c:v>
                </c:pt>
                <c:pt idx="1833">
                  <c:v>10.11089999999999</c:v>
                </c:pt>
                <c:pt idx="1834">
                  <c:v>10.397100000000004</c:v>
                </c:pt>
                <c:pt idx="1835">
                  <c:v>9.6505000000000063</c:v>
                </c:pt>
                <c:pt idx="1836">
                  <c:v>9.2537000000000091</c:v>
                </c:pt>
                <c:pt idx="1837">
                  <c:v>7.5258999999999965</c:v>
                </c:pt>
                <c:pt idx="1838">
                  <c:v>4.099599999999981</c:v>
                </c:pt>
                <c:pt idx="1839">
                  <c:v>5.5842000000000169</c:v>
                </c:pt>
                <c:pt idx="1840">
                  <c:v>6.1085999999999974</c:v>
                </c:pt>
                <c:pt idx="1841">
                  <c:v>5.9334999999999916</c:v>
                </c:pt>
                <c:pt idx="1842">
                  <c:v>5.8869999999999978</c:v>
                </c:pt>
                <c:pt idx="1843">
                  <c:v>6.1488999999999905</c:v>
                </c:pt>
                <c:pt idx="1844">
                  <c:v>4.9473000000000322</c:v>
                </c:pt>
                <c:pt idx="1845">
                  <c:v>7.0817999999999826</c:v>
                </c:pt>
                <c:pt idx="1846">
                  <c:v>6.658799999999987</c:v>
                </c:pt>
                <c:pt idx="1847">
                  <c:v>5.9447000000000028</c:v>
                </c:pt>
                <c:pt idx="1848">
                  <c:v>4.8170000000000046</c:v>
                </c:pt>
                <c:pt idx="1849">
                  <c:v>2.2326999999999986</c:v>
                </c:pt>
                <c:pt idx="1850">
                  <c:v>3.9117000000000068</c:v>
                </c:pt>
                <c:pt idx="1851">
                  <c:v>5.9588999999999892</c:v>
                </c:pt>
                <c:pt idx="1852">
                  <c:v>5.0561999999999996</c:v>
                </c:pt>
                <c:pt idx="1853">
                  <c:v>3.7738999999999967</c:v>
                </c:pt>
                <c:pt idx="1854">
                  <c:v>3.6172000000000093</c:v>
                </c:pt>
                <c:pt idx="1855">
                  <c:v>2.8009000000000173</c:v>
                </c:pt>
                <c:pt idx="1856">
                  <c:v>3.689600000000004</c:v>
                </c:pt>
                <c:pt idx="1857">
                  <c:v>3.936699999999993</c:v>
                </c:pt>
                <c:pt idx="1858">
                  <c:v>1.6199999999999992</c:v>
                </c:pt>
                <c:pt idx="1859">
                  <c:v>-0.36110000000000309</c:v>
                </c:pt>
                <c:pt idx="1860">
                  <c:v>-1.0156999999999972</c:v>
                </c:pt>
                <c:pt idx="1861">
                  <c:v>0.16010000000001856</c:v>
                </c:pt>
                <c:pt idx="1862">
                  <c:v>-0.15199999999999658</c:v>
                </c:pt>
                <c:pt idx="1863">
                  <c:v>1.1363000000000012</c:v>
                </c:pt>
                <c:pt idx="1864">
                  <c:v>1.1363000000000012</c:v>
                </c:pt>
                <c:pt idx="1865">
                  <c:v>1.1063999999999963</c:v>
                </c:pt>
                <c:pt idx="1866">
                  <c:v>0.55910000000001236</c:v>
                </c:pt>
                <c:pt idx="1867">
                  <c:v>-1.1433999999999944</c:v>
                </c:pt>
                <c:pt idx="1868">
                  <c:v>-1.8724999999999881</c:v>
                </c:pt>
                <c:pt idx="1869">
                  <c:v>-0.90379999999998795</c:v>
                </c:pt>
                <c:pt idx="1870">
                  <c:v>0.19070000000001031</c:v>
                </c:pt>
                <c:pt idx="1871">
                  <c:v>0.36500000000001531</c:v>
                </c:pt>
                <c:pt idx="1872">
                  <c:v>2.29410000000001</c:v>
                </c:pt>
                <c:pt idx="1873">
                  <c:v>2.8304000000000107</c:v>
                </c:pt>
                <c:pt idx="1874">
                  <c:v>-0.87220000000001185</c:v>
                </c:pt>
                <c:pt idx="1875">
                  <c:v>-0.41490000000001803</c:v>
                </c:pt>
                <c:pt idx="1876">
                  <c:v>-2.7245999999999881</c:v>
                </c:pt>
                <c:pt idx="1877">
                  <c:v>-2.1036999999999972</c:v>
                </c:pt>
                <c:pt idx="1878">
                  <c:v>-1.4701000000000075</c:v>
                </c:pt>
                <c:pt idx="1879">
                  <c:v>-1.8554000000000181</c:v>
                </c:pt>
                <c:pt idx="1880">
                  <c:v>-2.0647000000000082</c:v>
                </c:pt>
                <c:pt idx="1881">
                  <c:v>-1.9741000000000009</c:v>
                </c:pt>
                <c:pt idx="1882">
                  <c:v>-1.056199999999996</c:v>
                </c:pt>
                <c:pt idx="1883">
                  <c:v>3.624700000000014</c:v>
                </c:pt>
                <c:pt idx="1884">
                  <c:v>4.4904999999999973</c:v>
                </c:pt>
                <c:pt idx="1885">
                  <c:v>5.8764999999999956</c:v>
                </c:pt>
                <c:pt idx="1886">
                  <c:v>4.5135000000000147</c:v>
                </c:pt>
                <c:pt idx="1887">
                  <c:v>2.8011999999999926</c:v>
                </c:pt>
                <c:pt idx="1888">
                  <c:v>1.9893999999999856</c:v>
                </c:pt>
                <c:pt idx="1889">
                  <c:v>1.2837000000000209</c:v>
                </c:pt>
                <c:pt idx="1890">
                  <c:v>1.0890000000000066</c:v>
                </c:pt>
                <c:pt idx="1891">
                  <c:v>1.0200999999999905</c:v>
                </c:pt>
                <c:pt idx="1892">
                  <c:v>1.4414999999999845</c:v>
                </c:pt>
                <c:pt idx="1893">
                  <c:v>1.7231999999999914</c:v>
                </c:pt>
                <c:pt idx="1894">
                  <c:v>1.5151999999999832</c:v>
                </c:pt>
                <c:pt idx="1895">
                  <c:v>0.96789999999999932</c:v>
                </c:pt>
                <c:pt idx="1896">
                  <c:v>1.5835000000000043</c:v>
                </c:pt>
                <c:pt idx="1897">
                  <c:v>2.0739999999999981</c:v>
                </c:pt>
                <c:pt idx="1898">
                  <c:v>2.1371000000000029</c:v>
                </c:pt>
                <c:pt idx="1899">
                  <c:v>3.1668000000000029</c:v>
                </c:pt>
                <c:pt idx="1900">
                  <c:v>2.9319000000000095</c:v>
                </c:pt>
                <c:pt idx="1901">
                  <c:v>2.8688999999999965</c:v>
                </c:pt>
                <c:pt idx="1902">
                  <c:v>1.2240000000000029</c:v>
                </c:pt>
                <c:pt idx="1903">
                  <c:v>0.15860000000000873</c:v>
                </c:pt>
                <c:pt idx="1904">
                  <c:v>-0.38460000000000161</c:v>
                </c:pt>
                <c:pt idx="1905">
                  <c:v>3.3799999999994945E-2</c:v>
                </c:pt>
                <c:pt idx="1906">
                  <c:v>-0.18599999999999728</c:v>
                </c:pt>
                <c:pt idx="1907">
                  <c:v>-0.11909999999999421</c:v>
                </c:pt>
                <c:pt idx="1908">
                  <c:v>1.6543999999999892</c:v>
                </c:pt>
                <c:pt idx="1909">
                  <c:v>1.6543999999999892</c:v>
                </c:pt>
                <c:pt idx="1910">
                  <c:v>1.2153999999999998</c:v>
                </c:pt>
                <c:pt idx="1911">
                  <c:v>0.74760000000000382</c:v>
                </c:pt>
                <c:pt idx="1912">
                  <c:v>1.4951000000000159</c:v>
                </c:pt>
                <c:pt idx="1913">
                  <c:v>1.6934000000000005</c:v>
                </c:pt>
                <c:pt idx="1914">
                  <c:v>1.702400000000015</c:v>
                </c:pt>
                <c:pt idx="1915">
                  <c:v>1.2318000000000051</c:v>
                </c:pt>
                <c:pt idx="1916">
                  <c:v>1.2318000000000051</c:v>
                </c:pt>
                <c:pt idx="1917">
                  <c:v>0.79070000000001084</c:v>
                </c:pt>
                <c:pt idx="1918">
                  <c:v>0.70589999999999264</c:v>
                </c:pt>
                <c:pt idx="1919">
                  <c:v>1.6720000000000068</c:v>
                </c:pt>
                <c:pt idx="1920">
                  <c:v>3.1015000000000015</c:v>
                </c:pt>
                <c:pt idx="1921">
                  <c:v>2.4639000000000078</c:v>
                </c:pt>
                <c:pt idx="1922">
                  <c:v>1.7451999999999801</c:v>
                </c:pt>
                <c:pt idx="1923">
                  <c:v>0.50419999999999909</c:v>
                </c:pt>
                <c:pt idx="1924">
                  <c:v>4.6316000000000024</c:v>
                </c:pt>
                <c:pt idx="1925">
                  <c:v>3.5354000000000108</c:v>
                </c:pt>
                <c:pt idx="1926">
                  <c:v>5.9356000000000186</c:v>
                </c:pt>
                <c:pt idx="1927">
                  <c:v>9.5873000000000097</c:v>
                </c:pt>
                <c:pt idx="1928">
                  <c:v>13.076899999999991</c:v>
                </c:pt>
                <c:pt idx="1929">
                  <c:v>12.866500000000002</c:v>
                </c:pt>
                <c:pt idx="1930">
                  <c:v>13.647000000000009</c:v>
                </c:pt>
                <c:pt idx="1931">
                  <c:v>14.355300000000003</c:v>
                </c:pt>
                <c:pt idx="1932">
                  <c:v>13.796300000000006</c:v>
                </c:pt>
                <c:pt idx="1933">
                  <c:v>13.930599999999993</c:v>
                </c:pt>
                <c:pt idx="1934">
                  <c:v>13.877399999999994</c:v>
                </c:pt>
                <c:pt idx="1935">
                  <c:v>13.772199999999991</c:v>
                </c:pt>
                <c:pt idx="1936">
                  <c:v>13.133000000000017</c:v>
                </c:pt>
                <c:pt idx="1937">
                  <c:v>12.858999999999998</c:v>
                </c:pt>
                <c:pt idx="1938">
                  <c:v>13.5745</c:v>
                </c:pt>
                <c:pt idx="1939">
                  <c:v>13.293199999999983</c:v>
                </c:pt>
                <c:pt idx="1940">
                  <c:v>11.946599999999986</c:v>
                </c:pt>
                <c:pt idx="1941">
                  <c:v>11.875199999999996</c:v>
                </c:pt>
                <c:pt idx="1942">
                  <c:v>11.736699999999999</c:v>
                </c:pt>
                <c:pt idx="1943">
                  <c:v>10.366099999999999</c:v>
                </c:pt>
                <c:pt idx="1944">
                  <c:v>11.058900000000005</c:v>
                </c:pt>
                <c:pt idx="1945">
                  <c:v>11.191099999999988</c:v>
                </c:pt>
                <c:pt idx="1946">
                  <c:v>9.7339999999999982</c:v>
                </c:pt>
                <c:pt idx="1947">
                  <c:v>10.86870000000002</c:v>
                </c:pt>
                <c:pt idx="1948">
                  <c:v>10.767799999999994</c:v>
                </c:pt>
                <c:pt idx="1949">
                  <c:v>10.767799999999994</c:v>
                </c:pt>
                <c:pt idx="1950">
                  <c:v>9.700500000000023</c:v>
                </c:pt>
                <c:pt idx="1951">
                  <c:v>9.8942000000000085</c:v>
                </c:pt>
                <c:pt idx="1952">
                  <c:v>11.348399999999991</c:v>
                </c:pt>
                <c:pt idx="1953">
                  <c:v>10.568299999999997</c:v>
                </c:pt>
                <c:pt idx="1954">
                  <c:v>10.263400000000011</c:v>
                </c:pt>
                <c:pt idx="1955">
                  <c:v>9.8123999999999878</c:v>
                </c:pt>
                <c:pt idx="1956">
                  <c:v>11.1043</c:v>
                </c:pt>
                <c:pt idx="1957">
                  <c:v>11.782899999999996</c:v>
                </c:pt>
                <c:pt idx="1958">
                  <c:v>9.7852999999999959</c:v>
                </c:pt>
                <c:pt idx="1959">
                  <c:v>8.4049999999999958</c:v>
                </c:pt>
                <c:pt idx="1960">
                  <c:v>7.7487999999999779</c:v>
                </c:pt>
                <c:pt idx="1961">
                  <c:v>7.0260999999999907</c:v>
                </c:pt>
                <c:pt idx="1962">
                  <c:v>6.7128999999999994</c:v>
                </c:pt>
                <c:pt idx="1963">
                  <c:v>7.0360999999999896</c:v>
                </c:pt>
                <c:pt idx="1964">
                  <c:v>7.0360999999999896</c:v>
                </c:pt>
                <c:pt idx="1965">
                  <c:v>7.0360999999999896</c:v>
                </c:pt>
                <c:pt idx="1966">
                  <c:v>8.0578000000000038</c:v>
                </c:pt>
                <c:pt idx="1967">
                  <c:v>8.174900000000008</c:v>
                </c:pt>
                <c:pt idx="1968">
                  <c:v>5.7914000000000021</c:v>
                </c:pt>
                <c:pt idx="1969">
                  <c:v>5.9431000000000012</c:v>
                </c:pt>
                <c:pt idx="1970">
                  <c:v>6.915899999999997</c:v>
                </c:pt>
                <c:pt idx="1971">
                  <c:v>9.2918999999999983</c:v>
                </c:pt>
                <c:pt idx="1972">
                  <c:v>7.719100000000001</c:v>
                </c:pt>
                <c:pt idx="1973">
                  <c:v>9.3024999999999913</c:v>
                </c:pt>
                <c:pt idx="1974">
                  <c:v>10.012900000000013</c:v>
                </c:pt>
                <c:pt idx="1975">
                  <c:v>10.051199999999994</c:v>
                </c:pt>
                <c:pt idx="1976">
                  <c:v>11.118500000000008</c:v>
                </c:pt>
                <c:pt idx="1977">
                  <c:v>11.093600000000015</c:v>
                </c:pt>
                <c:pt idx="1978">
                  <c:v>9.7371000000000087</c:v>
                </c:pt>
                <c:pt idx="1979">
                  <c:v>8.5583000000000187</c:v>
                </c:pt>
                <c:pt idx="1980">
                  <c:v>8.6051000000000109</c:v>
                </c:pt>
                <c:pt idx="1981">
                  <c:v>8.2004000000000197</c:v>
                </c:pt>
                <c:pt idx="1982">
                  <c:v>9.1690999999999967</c:v>
                </c:pt>
                <c:pt idx="1983">
                  <c:v>10.040300000000002</c:v>
                </c:pt>
                <c:pt idx="1984">
                  <c:v>10.934799999999999</c:v>
                </c:pt>
                <c:pt idx="1985">
                  <c:v>9.4203000000000046</c:v>
                </c:pt>
                <c:pt idx="1986">
                  <c:v>7.8011000000000053</c:v>
                </c:pt>
                <c:pt idx="1987">
                  <c:v>5.7841999999999949</c:v>
                </c:pt>
                <c:pt idx="1988">
                  <c:v>5.1730999999999971</c:v>
                </c:pt>
                <c:pt idx="1989">
                  <c:v>6.9424999999999848</c:v>
                </c:pt>
                <c:pt idx="1990">
                  <c:v>6.404299999999985</c:v>
                </c:pt>
                <c:pt idx="1991">
                  <c:v>9.4072000000000049</c:v>
                </c:pt>
                <c:pt idx="1992">
                  <c:v>11.855799999999995</c:v>
                </c:pt>
                <c:pt idx="1993">
                  <c:v>11.855799999999995</c:v>
                </c:pt>
                <c:pt idx="1994">
                  <c:v>12.146800000000002</c:v>
                </c:pt>
                <c:pt idx="1995">
                  <c:v>13.286100000000001</c:v>
                </c:pt>
                <c:pt idx="1996">
                  <c:v>10.623700000000003</c:v>
                </c:pt>
                <c:pt idx="1997">
                  <c:v>11.036000000000001</c:v>
                </c:pt>
                <c:pt idx="1998">
                  <c:v>8.083499999999999</c:v>
                </c:pt>
                <c:pt idx="1999">
                  <c:v>9.3639999999999937</c:v>
                </c:pt>
                <c:pt idx="2000">
                  <c:v>8.2042999999999981</c:v>
                </c:pt>
                <c:pt idx="2001">
                  <c:v>6.5592000000000095</c:v>
                </c:pt>
                <c:pt idx="2002">
                  <c:v>6.3983000000000008</c:v>
                </c:pt>
                <c:pt idx="2003">
                  <c:v>6.1697000000000006</c:v>
                </c:pt>
                <c:pt idx="2004">
                  <c:v>3.662999999999994</c:v>
                </c:pt>
                <c:pt idx="2005">
                  <c:v>4.3539999999999912</c:v>
                </c:pt>
                <c:pt idx="2006">
                  <c:v>5.2926999999999946</c:v>
                </c:pt>
                <c:pt idx="2007">
                  <c:v>7.3407999999999918</c:v>
                </c:pt>
                <c:pt idx="2008">
                  <c:v>7.8803999999999981</c:v>
                </c:pt>
                <c:pt idx="2009">
                  <c:v>6.4938000000000056</c:v>
                </c:pt>
                <c:pt idx="2010">
                  <c:v>7.613999999999999</c:v>
                </c:pt>
                <c:pt idx="2011">
                  <c:v>7.3547999999999947</c:v>
                </c:pt>
                <c:pt idx="2012">
                  <c:v>4.0426999999999991</c:v>
                </c:pt>
                <c:pt idx="2013">
                  <c:v>7.3023999999999978</c:v>
                </c:pt>
                <c:pt idx="2014">
                  <c:v>10.469499999999998</c:v>
                </c:pt>
                <c:pt idx="2015">
                  <c:v>13.036700000000002</c:v>
                </c:pt>
                <c:pt idx="2016">
                  <c:v>16.506699999999995</c:v>
                </c:pt>
                <c:pt idx="2017">
                  <c:v>8.1801000000000013</c:v>
                </c:pt>
                <c:pt idx="2018">
                  <c:v>12.726099999999995</c:v>
                </c:pt>
                <c:pt idx="2019">
                  <c:v>26.16879999999999</c:v>
                </c:pt>
                <c:pt idx="2020">
                  <c:v>32.132200000000012</c:v>
                </c:pt>
                <c:pt idx="2021">
                  <c:v>26.407399999999992</c:v>
                </c:pt>
                <c:pt idx="2022">
                  <c:v>24.086299999999994</c:v>
                </c:pt>
                <c:pt idx="2023">
                  <c:v>25.321499999999997</c:v>
                </c:pt>
                <c:pt idx="2024">
                  <c:v>23.314400000000003</c:v>
                </c:pt>
                <c:pt idx="2025">
                  <c:v>22.389000000000003</c:v>
                </c:pt>
                <c:pt idx="2026">
                  <c:v>23.511600000000008</c:v>
                </c:pt>
                <c:pt idx="2027">
                  <c:v>24.792699999999989</c:v>
                </c:pt>
                <c:pt idx="2028">
                  <c:v>24.707600000000006</c:v>
                </c:pt>
                <c:pt idx="2029">
                  <c:v>27.749499999999994</c:v>
                </c:pt>
                <c:pt idx="2030">
                  <c:v>33.305200000000013</c:v>
                </c:pt>
                <c:pt idx="2031">
                  <c:v>34.0398</c:v>
                </c:pt>
                <c:pt idx="2032">
                  <c:v>34.0398</c:v>
                </c:pt>
                <c:pt idx="2033">
                  <c:v>31.135299999999987</c:v>
                </c:pt>
                <c:pt idx="2034">
                  <c:v>34.560899999999997</c:v>
                </c:pt>
                <c:pt idx="2035">
                  <c:v>34.204999999999984</c:v>
                </c:pt>
                <c:pt idx="2036">
                  <c:v>33.485799999999998</c:v>
                </c:pt>
                <c:pt idx="2037">
                  <c:v>30.835900000000006</c:v>
                </c:pt>
                <c:pt idx="2038">
                  <c:v>29.304299999999994</c:v>
                </c:pt>
                <c:pt idx="2039">
                  <c:v>27.727900000000005</c:v>
                </c:pt>
                <c:pt idx="2040">
                  <c:v>26.895099999999992</c:v>
                </c:pt>
                <c:pt idx="2041">
                  <c:v>25.6586</c:v>
                </c:pt>
                <c:pt idx="2042">
                  <c:v>24.694199999999999</c:v>
                </c:pt>
                <c:pt idx="2043">
                  <c:v>21.820899999999998</c:v>
                </c:pt>
                <c:pt idx="2044">
                  <c:v>19.781900000000007</c:v>
                </c:pt>
                <c:pt idx="2045">
                  <c:v>23.855599999999999</c:v>
                </c:pt>
                <c:pt idx="2046">
                  <c:v>21.772100000000005</c:v>
                </c:pt>
                <c:pt idx="2047">
                  <c:v>23.284600000000001</c:v>
                </c:pt>
                <c:pt idx="2048">
                  <c:v>24.785800000000002</c:v>
                </c:pt>
                <c:pt idx="2049">
                  <c:v>24.383200000000006</c:v>
                </c:pt>
                <c:pt idx="2050">
                  <c:v>24.576700000000006</c:v>
                </c:pt>
                <c:pt idx="2051">
                  <c:v>23.002200000000006</c:v>
                </c:pt>
                <c:pt idx="2052">
                  <c:v>22.927099999999999</c:v>
                </c:pt>
                <c:pt idx="2053">
                  <c:v>22.6615</c:v>
                </c:pt>
                <c:pt idx="2054">
                  <c:v>23.244500000000002</c:v>
                </c:pt>
                <c:pt idx="2055">
                  <c:v>23.608300000000003</c:v>
                </c:pt>
                <c:pt idx="2056">
                  <c:v>21.597699999999996</c:v>
                </c:pt>
                <c:pt idx="2057">
                  <c:v>21.388799999999996</c:v>
                </c:pt>
                <c:pt idx="2058">
                  <c:v>19.713399999999993</c:v>
                </c:pt>
                <c:pt idx="2059">
                  <c:v>20.148699999999998</c:v>
                </c:pt>
                <c:pt idx="2060">
                  <c:v>21.718899999999998</c:v>
                </c:pt>
                <c:pt idx="2061">
                  <c:v>21.632700000000003</c:v>
                </c:pt>
                <c:pt idx="2062">
                  <c:v>20.058600000000006</c:v>
                </c:pt>
                <c:pt idx="2063">
                  <c:v>17.872500000000002</c:v>
                </c:pt>
                <c:pt idx="2064">
                  <c:v>20.279000000000003</c:v>
                </c:pt>
                <c:pt idx="2065">
                  <c:v>22.601199999999999</c:v>
                </c:pt>
                <c:pt idx="2066">
                  <c:v>26.233799999999995</c:v>
                </c:pt>
                <c:pt idx="2067">
                  <c:v>26.776099999999992</c:v>
                </c:pt>
                <c:pt idx="2068">
                  <c:v>25.612900000000003</c:v>
                </c:pt>
                <c:pt idx="2069">
                  <c:v>26.059199999999993</c:v>
                </c:pt>
                <c:pt idx="2070">
                  <c:v>30.094799999999999</c:v>
                </c:pt>
                <c:pt idx="2071">
                  <c:v>34.380299999999998</c:v>
                </c:pt>
                <c:pt idx="2072">
                  <c:v>36.757300000000001</c:v>
                </c:pt>
                <c:pt idx="2073">
                  <c:v>35.916199999999996</c:v>
                </c:pt>
                <c:pt idx="2074">
                  <c:v>31.296499999999995</c:v>
                </c:pt>
                <c:pt idx="2075">
                  <c:v>30.319600000000001</c:v>
                </c:pt>
                <c:pt idx="2076">
                  <c:v>30.709700000000005</c:v>
                </c:pt>
                <c:pt idx="2077">
                  <c:v>31.728200000000008</c:v>
                </c:pt>
                <c:pt idx="2078">
                  <c:v>31.637700000000002</c:v>
                </c:pt>
                <c:pt idx="2079">
                  <c:v>35.543500000000009</c:v>
                </c:pt>
                <c:pt idx="2080">
                  <c:v>38.979799999999997</c:v>
                </c:pt>
                <c:pt idx="2081">
                  <c:v>35.351999999999997</c:v>
                </c:pt>
                <c:pt idx="2082">
                  <c:v>35.378299999999996</c:v>
                </c:pt>
              </c:numCache>
            </c:numRef>
          </c:val>
          <c:smooth val="0"/>
        </c:ser>
        <c:ser>
          <c:idx val="2"/>
          <c:order val="2"/>
          <c:tx>
            <c:strRef>
              <c:f>Sheet1!$BI$3</c:f>
              <c:strCache>
                <c:ptCount val="1"/>
                <c:pt idx="0">
                  <c:v>5-10 spread</c:v>
                </c:pt>
              </c:strCache>
            </c:strRef>
          </c:tx>
          <c:spPr>
            <a:ln w="25400">
              <a:solidFill>
                <a:srgbClr val="FF0000"/>
              </a:solidFill>
              <a:prstDash val="solid"/>
            </a:ln>
          </c:spPr>
          <c:marker>
            <c:symbol val="none"/>
          </c:marker>
          <c:cat>
            <c:numRef>
              <c:f>Sheet1!$AP$4:$AP$2090</c:f>
              <c:numCache>
                <c:formatCode>[$-409]d\-mmm;@</c:formatCode>
                <c:ptCount val="2087"/>
                <c:pt idx="0">
                  <c:v>40913</c:v>
                </c:pt>
                <c:pt idx="1">
                  <c:v>40914</c:v>
                </c:pt>
                <c:pt idx="2">
                  <c:v>40917</c:v>
                </c:pt>
                <c:pt idx="3">
                  <c:v>40918</c:v>
                </c:pt>
                <c:pt idx="4">
                  <c:v>40919</c:v>
                </c:pt>
                <c:pt idx="5">
                  <c:v>40920</c:v>
                </c:pt>
                <c:pt idx="6">
                  <c:v>40921</c:v>
                </c:pt>
                <c:pt idx="7">
                  <c:v>40924</c:v>
                </c:pt>
                <c:pt idx="8">
                  <c:v>40925</c:v>
                </c:pt>
                <c:pt idx="9">
                  <c:v>40926</c:v>
                </c:pt>
                <c:pt idx="10">
                  <c:v>40927</c:v>
                </c:pt>
                <c:pt idx="11">
                  <c:v>40928</c:v>
                </c:pt>
                <c:pt idx="12">
                  <c:v>40931</c:v>
                </c:pt>
                <c:pt idx="13">
                  <c:v>40932</c:v>
                </c:pt>
                <c:pt idx="14">
                  <c:v>40933</c:v>
                </c:pt>
                <c:pt idx="15">
                  <c:v>40934</c:v>
                </c:pt>
                <c:pt idx="16">
                  <c:v>40935</c:v>
                </c:pt>
                <c:pt idx="17">
                  <c:v>40938</c:v>
                </c:pt>
                <c:pt idx="18">
                  <c:v>40939</c:v>
                </c:pt>
                <c:pt idx="19">
                  <c:v>40940</c:v>
                </c:pt>
                <c:pt idx="20">
                  <c:v>40941</c:v>
                </c:pt>
                <c:pt idx="21">
                  <c:v>40942</c:v>
                </c:pt>
                <c:pt idx="22">
                  <c:v>40945</c:v>
                </c:pt>
                <c:pt idx="23">
                  <c:v>40946</c:v>
                </c:pt>
                <c:pt idx="24">
                  <c:v>40947</c:v>
                </c:pt>
                <c:pt idx="25">
                  <c:v>40948</c:v>
                </c:pt>
                <c:pt idx="26">
                  <c:v>40949</c:v>
                </c:pt>
                <c:pt idx="27">
                  <c:v>40952</c:v>
                </c:pt>
                <c:pt idx="28">
                  <c:v>40953</c:v>
                </c:pt>
                <c:pt idx="29">
                  <c:v>40954</c:v>
                </c:pt>
                <c:pt idx="30">
                  <c:v>40955</c:v>
                </c:pt>
                <c:pt idx="31">
                  <c:v>40956</c:v>
                </c:pt>
                <c:pt idx="32">
                  <c:v>40959</c:v>
                </c:pt>
                <c:pt idx="33">
                  <c:v>40960</c:v>
                </c:pt>
                <c:pt idx="34">
                  <c:v>40961</c:v>
                </c:pt>
                <c:pt idx="35">
                  <c:v>40962</c:v>
                </c:pt>
                <c:pt idx="36">
                  <c:v>40963</c:v>
                </c:pt>
                <c:pt idx="37">
                  <c:v>40966</c:v>
                </c:pt>
                <c:pt idx="38">
                  <c:v>40967</c:v>
                </c:pt>
                <c:pt idx="39">
                  <c:v>40968</c:v>
                </c:pt>
                <c:pt idx="40">
                  <c:v>40969</c:v>
                </c:pt>
                <c:pt idx="41">
                  <c:v>40970</c:v>
                </c:pt>
                <c:pt idx="42">
                  <c:v>40973</c:v>
                </c:pt>
                <c:pt idx="43">
                  <c:v>40974</c:v>
                </c:pt>
                <c:pt idx="44">
                  <c:v>40976</c:v>
                </c:pt>
                <c:pt idx="45">
                  <c:v>40977</c:v>
                </c:pt>
                <c:pt idx="46">
                  <c:v>40980</c:v>
                </c:pt>
                <c:pt idx="47">
                  <c:v>40981</c:v>
                </c:pt>
                <c:pt idx="48">
                  <c:v>40982</c:v>
                </c:pt>
                <c:pt idx="49">
                  <c:v>40983</c:v>
                </c:pt>
                <c:pt idx="50">
                  <c:v>40984</c:v>
                </c:pt>
                <c:pt idx="51">
                  <c:v>40987</c:v>
                </c:pt>
                <c:pt idx="52">
                  <c:v>40988</c:v>
                </c:pt>
                <c:pt idx="53">
                  <c:v>40989</c:v>
                </c:pt>
                <c:pt idx="54">
                  <c:v>40990</c:v>
                </c:pt>
                <c:pt idx="55">
                  <c:v>40991</c:v>
                </c:pt>
                <c:pt idx="56">
                  <c:v>40994</c:v>
                </c:pt>
                <c:pt idx="57">
                  <c:v>40995</c:v>
                </c:pt>
                <c:pt idx="58">
                  <c:v>40996</c:v>
                </c:pt>
                <c:pt idx="59">
                  <c:v>40997</c:v>
                </c:pt>
                <c:pt idx="60">
                  <c:v>40998</c:v>
                </c:pt>
                <c:pt idx="61">
                  <c:v>41001</c:v>
                </c:pt>
                <c:pt idx="62">
                  <c:v>41002</c:v>
                </c:pt>
                <c:pt idx="63">
                  <c:v>41003</c:v>
                </c:pt>
                <c:pt idx="64">
                  <c:v>41004</c:v>
                </c:pt>
                <c:pt idx="65">
                  <c:v>41009</c:v>
                </c:pt>
                <c:pt idx="66">
                  <c:v>41010</c:v>
                </c:pt>
                <c:pt idx="67">
                  <c:v>41011</c:v>
                </c:pt>
                <c:pt idx="68">
                  <c:v>41016</c:v>
                </c:pt>
                <c:pt idx="69">
                  <c:v>41017</c:v>
                </c:pt>
                <c:pt idx="70">
                  <c:v>41018</c:v>
                </c:pt>
                <c:pt idx="71">
                  <c:v>41019</c:v>
                </c:pt>
                <c:pt idx="72">
                  <c:v>41022</c:v>
                </c:pt>
                <c:pt idx="73">
                  <c:v>41023</c:v>
                </c:pt>
                <c:pt idx="74">
                  <c:v>41024</c:v>
                </c:pt>
                <c:pt idx="75">
                  <c:v>41025</c:v>
                </c:pt>
                <c:pt idx="76">
                  <c:v>41026</c:v>
                </c:pt>
                <c:pt idx="77">
                  <c:v>41029</c:v>
                </c:pt>
                <c:pt idx="78">
                  <c:v>41031</c:v>
                </c:pt>
                <c:pt idx="79">
                  <c:v>41032</c:v>
                </c:pt>
                <c:pt idx="80">
                  <c:v>41033</c:v>
                </c:pt>
                <c:pt idx="81">
                  <c:v>41037</c:v>
                </c:pt>
                <c:pt idx="82">
                  <c:v>41038</c:v>
                </c:pt>
                <c:pt idx="83">
                  <c:v>41039</c:v>
                </c:pt>
                <c:pt idx="84">
                  <c:v>41040</c:v>
                </c:pt>
                <c:pt idx="85">
                  <c:v>41043</c:v>
                </c:pt>
                <c:pt idx="86">
                  <c:v>41044</c:v>
                </c:pt>
                <c:pt idx="87">
                  <c:v>41045</c:v>
                </c:pt>
                <c:pt idx="88">
                  <c:v>41046</c:v>
                </c:pt>
                <c:pt idx="89">
                  <c:v>41047</c:v>
                </c:pt>
                <c:pt idx="90">
                  <c:v>41050</c:v>
                </c:pt>
                <c:pt idx="91">
                  <c:v>41051</c:v>
                </c:pt>
                <c:pt idx="92">
                  <c:v>41052</c:v>
                </c:pt>
                <c:pt idx="93">
                  <c:v>41053</c:v>
                </c:pt>
                <c:pt idx="94">
                  <c:v>41054</c:v>
                </c:pt>
                <c:pt idx="95">
                  <c:v>41057</c:v>
                </c:pt>
                <c:pt idx="96">
                  <c:v>41058</c:v>
                </c:pt>
                <c:pt idx="97">
                  <c:v>41059</c:v>
                </c:pt>
                <c:pt idx="98">
                  <c:v>41060</c:v>
                </c:pt>
                <c:pt idx="99">
                  <c:v>41061</c:v>
                </c:pt>
                <c:pt idx="100">
                  <c:v>41065</c:v>
                </c:pt>
                <c:pt idx="101">
                  <c:v>41066</c:v>
                </c:pt>
                <c:pt idx="102">
                  <c:v>41067</c:v>
                </c:pt>
                <c:pt idx="103">
                  <c:v>41068</c:v>
                </c:pt>
                <c:pt idx="104">
                  <c:v>41071</c:v>
                </c:pt>
                <c:pt idx="105">
                  <c:v>41072</c:v>
                </c:pt>
                <c:pt idx="106">
                  <c:v>41073</c:v>
                </c:pt>
                <c:pt idx="107">
                  <c:v>41074</c:v>
                </c:pt>
                <c:pt idx="108">
                  <c:v>41075</c:v>
                </c:pt>
                <c:pt idx="109">
                  <c:v>41078</c:v>
                </c:pt>
                <c:pt idx="110">
                  <c:v>41079</c:v>
                </c:pt>
                <c:pt idx="111">
                  <c:v>41080</c:v>
                </c:pt>
                <c:pt idx="112">
                  <c:v>41081</c:v>
                </c:pt>
                <c:pt idx="113">
                  <c:v>41082</c:v>
                </c:pt>
                <c:pt idx="114">
                  <c:v>41085</c:v>
                </c:pt>
                <c:pt idx="115">
                  <c:v>41086</c:v>
                </c:pt>
                <c:pt idx="116">
                  <c:v>41087</c:v>
                </c:pt>
                <c:pt idx="117">
                  <c:v>41088</c:v>
                </c:pt>
                <c:pt idx="118">
                  <c:v>41089</c:v>
                </c:pt>
                <c:pt idx="119">
                  <c:v>41092</c:v>
                </c:pt>
                <c:pt idx="120">
                  <c:v>41093</c:v>
                </c:pt>
                <c:pt idx="121">
                  <c:v>41094</c:v>
                </c:pt>
                <c:pt idx="122">
                  <c:v>41095</c:v>
                </c:pt>
                <c:pt idx="123">
                  <c:v>41096</c:v>
                </c:pt>
                <c:pt idx="124">
                  <c:v>41099</c:v>
                </c:pt>
                <c:pt idx="125">
                  <c:v>41100</c:v>
                </c:pt>
                <c:pt idx="126">
                  <c:v>41101</c:v>
                </c:pt>
                <c:pt idx="127">
                  <c:v>41102</c:v>
                </c:pt>
                <c:pt idx="128">
                  <c:v>41103</c:v>
                </c:pt>
                <c:pt idx="129">
                  <c:v>41106</c:v>
                </c:pt>
                <c:pt idx="130">
                  <c:v>41107</c:v>
                </c:pt>
                <c:pt idx="131">
                  <c:v>41108</c:v>
                </c:pt>
                <c:pt idx="132">
                  <c:v>41109</c:v>
                </c:pt>
                <c:pt idx="133">
                  <c:v>41110</c:v>
                </c:pt>
                <c:pt idx="134">
                  <c:v>41113</c:v>
                </c:pt>
                <c:pt idx="135">
                  <c:v>41114</c:v>
                </c:pt>
                <c:pt idx="136">
                  <c:v>41115</c:v>
                </c:pt>
                <c:pt idx="137">
                  <c:v>41116</c:v>
                </c:pt>
                <c:pt idx="138">
                  <c:v>41117</c:v>
                </c:pt>
                <c:pt idx="139">
                  <c:v>41120</c:v>
                </c:pt>
                <c:pt idx="140">
                  <c:v>41121</c:v>
                </c:pt>
                <c:pt idx="141">
                  <c:v>41122</c:v>
                </c:pt>
                <c:pt idx="142">
                  <c:v>41124</c:v>
                </c:pt>
                <c:pt idx="143">
                  <c:v>41127</c:v>
                </c:pt>
                <c:pt idx="144">
                  <c:v>41128</c:v>
                </c:pt>
                <c:pt idx="145">
                  <c:v>41129</c:v>
                </c:pt>
                <c:pt idx="146">
                  <c:v>41130</c:v>
                </c:pt>
                <c:pt idx="147">
                  <c:v>41131</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pt idx="181">
                  <c:v>41180</c:v>
                </c:pt>
                <c:pt idx="182">
                  <c:v>41183</c:v>
                </c:pt>
                <c:pt idx="183">
                  <c:v>41184</c:v>
                </c:pt>
                <c:pt idx="184">
                  <c:v>41185</c:v>
                </c:pt>
                <c:pt idx="185">
                  <c:v>41186</c:v>
                </c:pt>
                <c:pt idx="186">
                  <c:v>41187</c:v>
                </c:pt>
                <c:pt idx="187">
                  <c:v>41190</c:v>
                </c:pt>
                <c:pt idx="188">
                  <c:v>41191</c:v>
                </c:pt>
                <c:pt idx="189">
                  <c:v>41192</c:v>
                </c:pt>
                <c:pt idx="190">
                  <c:v>41193</c:v>
                </c:pt>
                <c:pt idx="191">
                  <c:v>41194</c:v>
                </c:pt>
                <c:pt idx="192">
                  <c:v>41197</c:v>
                </c:pt>
                <c:pt idx="193">
                  <c:v>41198</c:v>
                </c:pt>
                <c:pt idx="194">
                  <c:v>41199</c:v>
                </c:pt>
                <c:pt idx="195">
                  <c:v>41200</c:v>
                </c:pt>
                <c:pt idx="196">
                  <c:v>41201</c:v>
                </c:pt>
                <c:pt idx="197">
                  <c:v>41204</c:v>
                </c:pt>
                <c:pt idx="198">
                  <c:v>41206</c:v>
                </c:pt>
                <c:pt idx="199">
                  <c:v>41207</c:v>
                </c:pt>
                <c:pt idx="200">
                  <c:v>41208</c:v>
                </c:pt>
                <c:pt idx="201">
                  <c:v>41211</c:v>
                </c:pt>
                <c:pt idx="202">
                  <c:v>41212</c:v>
                </c:pt>
                <c:pt idx="203">
                  <c:v>41213</c:v>
                </c:pt>
                <c:pt idx="204">
                  <c:v>41214</c:v>
                </c:pt>
                <c:pt idx="205">
                  <c:v>41215</c:v>
                </c:pt>
                <c:pt idx="206">
                  <c:v>41218</c:v>
                </c:pt>
                <c:pt idx="207">
                  <c:v>41219</c:v>
                </c:pt>
                <c:pt idx="208">
                  <c:v>41220</c:v>
                </c:pt>
                <c:pt idx="209">
                  <c:v>41221</c:v>
                </c:pt>
                <c:pt idx="210">
                  <c:v>41222</c:v>
                </c:pt>
                <c:pt idx="211">
                  <c:v>41225</c:v>
                </c:pt>
                <c:pt idx="212">
                  <c:v>41226</c:v>
                </c:pt>
                <c:pt idx="213">
                  <c:v>41227</c:v>
                </c:pt>
                <c:pt idx="214">
                  <c:v>41228</c:v>
                </c:pt>
                <c:pt idx="215">
                  <c:v>41229</c:v>
                </c:pt>
                <c:pt idx="216">
                  <c:v>41232</c:v>
                </c:pt>
                <c:pt idx="217">
                  <c:v>41233</c:v>
                </c:pt>
                <c:pt idx="218">
                  <c:v>41234</c:v>
                </c:pt>
                <c:pt idx="219">
                  <c:v>41235</c:v>
                </c:pt>
                <c:pt idx="220">
                  <c:v>41236</c:v>
                </c:pt>
                <c:pt idx="221">
                  <c:v>41239</c:v>
                </c:pt>
                <c:pt idx="222">
                  <c:v>41240</c:v>
                </c:pt>
                <c:pt idx="223">
                  <c:v>41241</c:v>
                </c:pt>
                <c:pt idx="224">
                  <c:v>41242</c:v>
                </c:pt>
                <c:pt idx="225">
                  <c:v>41243</c:v>
                </c:pt>
                <c:pt idx="226">
                  <c:v>41246</c:v>
                </c:pt>
                <c:pt idx="227">
                  <c:v>41247</c:v>
                </c:pt>
                <c:pt idx="228">
                  <c:v>41249</c:v>
                </c:pt>
                <c:pt idx="229">
                  <c:v>41250</c:v>
                </c:pt>
                <c:pt idx="230">
                  <c:v>41254</c:v>
                </c:pt>
                <c:pt idx="231">
                  <c:v>41255</c:v>
                </c:pt>
                <c:pt idx="232">
                  <c:v>41256</c:v>
                </c:pt>
                <c:pt idx="233">
                  <c:v>41257</c:v>
                </c:pt>
                <c:pt idx="234">
                  <c:v>41260</c:v>
                </c:pt>
                <c:pt idx="235">
                  <c:v>41261</c:v>
                </c:pt>
                <c:pt idx="236">
                  <c:v>41262</c:v>
                </c:pt>
                <c:pt idx="237">
                  <c:v>41263</c:v>
                </c:pt>
                <c:pt idx="238">
                  <c:v>41264</c:v>
                </c:pt>
                <c:pt idx="239">
                  <c:v>41267</c:v>
                </c:pt>
                <c:pt idx="240">
                  <c:v>41268</c:v>
                </c:pt>
                <c:pt idx="241">
                  <c:v>41269</c:v>
                </c:pt>
                <c:pt idx="242">
                  <c:v>41270</c:v>
                </c:pt>
                <c:pt idx="243">
                  <c:v>41271</c:v>
                </c:pt>
                <c:pt idx="244">
                  <c:v>41276</c:v>
                </c:pt>
                <c:pt idx="245">
                  <c:v>41277</c:v>
                </c:pt>
                <c:pt idx="246">
                  <c:v>41278</c:v>
                </c:pt>
                <c:pt idx="247">
                  <c:v>41281</c:v>
                </c:pt>
                <c:pt idx="248">
                  <c:v>41282</c:v>
                </c:pt>
                <c:pt idx="249">
                  <c:v>41283</c:v>
                </c:pt>
                <c:pt idx="250">
                  <c:v>41284</c:v>
                </c:pt>
                <c:pt idx="251">
                  <c:v>41285</c:v>
                </c:pt>
                <c:pt idx="252">
                  <c:v>41288</c:v>
                </c:pt>
                <c:pt idx="253">
                  <c:v>41289</c:v>
                </c:pt>
                <c:pt idx="254">
                  <c:v>41290</c:v>
                </c:pt>
                <c:pt idx="255">
                  <c:v>41291</c:v>
                </c:pt>
                <c:pt idx="256">
                  <c:v>41292</c:v>
                </c:pt>
                <c:pt idx="257">
                  <c:v>41295</c:v>
                </c:pt>
                <c:pt idx="258">
                  <c:v>41296</c:v>
                </c:pt>
                <c:pt idx="259">
                  <c:v>41297</c:v>
                </c:pt>
                <c:pt idx="260">
                  <c:v>41298</c:v>
                </c:pt>
                <c:pt idx="261">
                  <c:v>41299</c:v>
                </c:pt>
                <c:pt idx="262">
                  <c:v>41302</c:v>
                </c:pt>
                <c:pt idx="263">
                  <c:v>41303</c:v>
                </c:pt>
                <c:pt idx="264">
                  <c:v>41304</c:v>
                </c:pt>
                <c:pt idx="265">
                  <c:v>41305</c:v>
                </c:pt>
                <c:pt idx="266">
                  <c:v>41306</c:v>
                </c:pt>
                <c:pt idx="267">
                  <c:v>41309</c:v>
                </c:pt>
                <c:pt idx="268">
                  <c:v>41310</c:v>
                </c:pt>
                <c:pt idx="269">
                  <c:v>41311</c:v>
                </c:pt>
                <c:pt idx="270">
                  <c:v>41312</c:v>
                </c:pt>
                <c:pt idx="271">
                  <c:v>41313</c:v>
                </c:pt>
                <c:pt idx="272">
                  <c:v>41316</c:v>
                </c:pt>
                <c:pt idx="273">
                  <c:v>41317</c:v>
                </c:pt>
                <c:pt idx="274">
                  <c:v>41318</c:v>
                </c:pt>
                <c:pt idx="275">
                  <c:v>41319</c:v>
                </c:pt>
                <c:pt idx="276">
                  <c:v>41320</c:v>
                </c:pt>
                <c:pt idx="277">
                  <c:v>41323</c:v>
                </c:pt>
                <c:pt idx="278">
                  <c:v>41324</c:v>
                </c:pt>
                <c:pt idx="279">
                  <c:v>41325</c:v>
                </c:pt>
                <c:pt idx="280">
                  <c:v>41326</c:v>
                </c:pt>
                <c:pt idx="281">
                  <c:v>41327</c:v>
                </c:pt>
                <c:pt idx="282">
                  <c:v>41331</c:v>
                </c:pt>
                <c:pt idx="283">
                  <c:v>41332</c:v>
                </c:pt>
                <c:pt idx="284">
                  <c:v>41333</c:v>
                </c:pt>
                <c:pt idx="285">
                  <c:v>41334</c:v>
                </c:pt>
                <c:pt idx="286">
                  <c:v>41337</c:v>
                </c:pt>
                <c:pt idx="287">
                  <c:v>41338</c:v>
                </c:pt>
                <c:pt idx="288">
                  <c:v>41339</c:v>
                </c:pt>
                <c:pt idx="289">
                  <c:v>41340</c:v>
                </c:pt>
                <c:pt idx="290">
                  <c:v>41341</c:v>
                </c:pt>
                <c:pt idx="291">
                  <c:v>41344</c:v>
                </c:pt>
                <c:pt idx="292">
                  <c:v>41345</c:v>
                </c:pt>
                <c:pt idx="293">
                  <c:v>41346</c:v>
                </c:pt>
                <c:pt idx="294">
                  <c:v>41347</c:v>
                </c:pt>
                <c:pt idx="295">
                  <c:v>41348</c:v>
                </c:pt>
                <c:pt idx="296">
                  <c:v>41351</c:v>
                </c:pt>
                <c:pt idx="297">
                  <c:v>41352</c:v>
                </c:pt>
                <c:pt idx="298">
                  <c:v>41353</c:v>
                </c:pt>
                <c:pt idx="299">
                  <c:v>41354</c:v>
                </c:pt>
                <c:pt idx="300">
                  <c:v>41355</c:v>
                </c:pt>
                <c:pt idx="301">
                  <c:v>41358</c:v>
                </c:pt>
                <c:pt idx="302">
                  <c:v>41359</c:v>
                </c:pt>
                <c:pt idx="303">
                  <c:v>41360</c:v>
                </c:pt>
                <c:pt idx="304">
                  <c:v>41361</c:v>
                </c:pt>
                <c:pt idx="305">
                  <c:v>41362</c:v>
                </c:pt>
                <c:pt idx="306">
                  <c:v>41365</c:v>
                </c:pt>
                <c:pt idx="307">
                  <c:v>41366</c:v>
                </c:pt>
                <c:pt idx="308">
                  <c:v>41367</c:v>
                </c:pt>
                <c:pt idx="309">
                  <c:v>41368</c:v>
                </c:pt>
                <c:pt idx="310">
                  <c:v>41369</c:v>
                </c:pt>
                <c:pt idx="311">
                  <c:v>41373</c:v>
                </c:pt>
                <c:pt idx="312">
                  <c:v>41374</c:v>
                </c:pt>
                <c:pt idx="313">
                  <c:v>41375</c:v>
                </c:pt>
                <c:pt idx="314">
                  <c:v>41376</c:v>
                </c:pt>
                <c:pt idx="315">
                  <c:v>41381</c:v>
                </c:pt>
                <c:pt idx="316">
                  <c:v>41382</c:v>
                </c:pt>
                <c:pt idx="317">
                  <c:v>41383</c:v>
                </c:pt>
                <c:pt idx="318">
                  <c:v>41386</c:v>
                </c:pt>
                <c:pt idx="319">
                  <c:v>41387</c:v>
                </c:pt>
                <c:pt idx="320">
                  <c:v>41388</c:v>
                </c:pt>
                <c:pt idx="321">
                  <c:v>41389</c:v>
                </c:pt>
                <c:pt idx="322">
                  <c:v>41390</c:v>
                </c:pt>
                <c:pt idx="323">
                  <c:v>41393</c:v>
                </c:pt>
                <c:pt idx="324">
                  <c:v>41394</c:v>
                </c:pt>
                <c:pt idx="325">
                  <c:v>41396</c:v>
                </c:pt>
                <c:pt idx="326">
                  <c:v>41397</c:v>
                </c:pt>
                <c:pt idx="327">
                  <c:v>41401</c:v>
                </c:pt>
                <c:pt idx="328">
                  <c:v>41402</c:v>
                </c:pt>
                <c:pt idx="329">
                  <c:v>41403</c:v>
                </c:pt>
                <c:pt idx="330">
                  <c:v>41404</c:v>
                </c:pt>
                <c:pt idx="331">
                  <c:v>41407</c:v>
                </c:pt>
                <c:pt idx="332">
                  <c:v>41408</c:v>
                </c:pt>
                <c:pt idx="333">
                  <c:v>41409</c:v>
                </c:pt>
                <c:pt idx="334">
                  <c:v>41410</c:v>
                </c:pt>
                <c:pt idx="335">
                  <c:v>41411</c:v>
                </c:pt>
                <c:pt idx="336">
                  <c:v>41414</c:v>
                </c:pt>
                <c:pt idx="337">
                  <c:v>41415</c:v>
                </c:pt>
                <c:pt idx="338">
                  <c:v>41416</c:v>
                </c:pt>
                <c:pt idx="339">
                  <c:v>41417</c:v>
                </c:pt>
                <c:pt idx="340">
                  <c:v>41421</c:v>
                </c:pt>
                <c:pt idx="341">
                  <c:v>41422</c:v>
                </c:pt>
                <c:pt idx="342">
                  <c:v>41423</c:v>
                </c:pt>
                <c:pt idx="343">
                  <c:v>41424</c:v>
                </c:pt>
                <c:pt idx="344">
                  <c:v>41425</c:v>
                </c:pt>
                <c:pt idx="345">
                  <c:v>41428</c:v>
                </c:pt>
                <c:pt idx="346">
                  <c:v>41429</c:v>
                </c:pt>
                <c:pt idx="347">
                  <c:v>41430</c:v>
                </c:pt>
                <c:pt idx="348">
                  <c:v>41431</c:v>
                </c:pt>
                <c:pt idx="349">
                  <c:v>41432</c:v>
                </c:pt>
                <c:pt idx="350">
                  <c:v>41435</c:v>
                </c:pt>
                <c:pt idx="351">
                  <c:v>41436</c:v>
                </c:pt>
                <c:pt idx="352">
                  <c:v>41437</c:v>
                </c:pt>
                <c:pt idx="353">
                  <c:v>41438</c:v>
                </c:pt>
                <c:pt idx="354">
                  <c:v>41439</c:v>
                </c:pt>
                <c:pt idx="355">
                  <c:v>41442</c:v>
                </c:pt>
                <c:pt idx="356">
                  <c:v>41443</c:v>
                </c:pt>
                <c:pt idx="357">
                  <c:v>41444</c:v>
                </c:pt>
                <c:pt idx="358">
                  <c:v>41445</c:v>
                </c:pt>
                <c:pt idx="359">
                  <c:v>41446</c:v>
                </c:pt>
                <c:pt idx="360">
                  <c:v>41449</c:v>
                </c:pt>
                <c:pt idx="361">
                  <c:v>41450</c:v>
                </c:pt>
                <c:pt idx="362">
                  <c:v>41451</c:v>
                </c:pt>
                <c:pt idx="363">
                  <c:v>41452</c:v>
                </c:pt>
                <c:pt idx="364">
                  <c:v>41453</c:v>
                </c:pt>
                <c:pt idx="365">
                  <c:v>41457</c:v>
                </c:pt>
                <c:pt idx="366">
                  <c:v>41458</c:v>
                </c:pt>
                <c:pt idx="367">
                  <c:v>41459</c:v>
                </c:pt>
                <c:pt idx="368">
                  <c:v>41460</c:v>
                </c:pt>
                <c:pt idx="369">
                  <c:v>41463</c:v>
                </c:pt>
                <c:pt idx="370">
                  <c:v>41464</c:v>
                </c:pt>
                <c:pt idx="371">
                  <c:v>41465</c:v>
                </c:pt>
                <c:pt idx="372">
                  <c:v>41466</c:v>
                </c:pt>
                <c:pt idx="373">
                  <c:v>41467</c:v>
                </c:pt>
                <c:pt idx="374">
                  <c:v>41470</c:v>
                </c:pt>
                <c:pt idx="375">
                  <c:v>41471</c:v>
                </c:pt>
                <c:pt idx="376">
                  <c:v>41472</c:v>
                </c:pt>
                <c:pt idx="377">
                  <c:v>41473</c:v>
                </c:pt>
                <c:pt idx="378">
                  <c:v>41474</c:v>
                </c:pt>
                <c:pt idx="379">
                  <c:v>41478</c:v>
                </c:pt>
                <c:pt idx="380">
                  <c:v>41479</c:v>
                </c:pt>
                <c:pt idx="381">
                  <c:v>41480</c:v>
                </c:pt>
                <c:pt idx="382">
                  <c:v>41481</c:v>
                </c:pt>
                <c:pt idx="383">
                  <c:v>41484</c:v>
                </c:pt>
                <c:pt idx="384">
                  <c:v>41485</c:v>
                </c:pt>
                <c:pt idx="385">
                  <c:v>41486</c:v>
                </c:pt>
                <c:pt idx="386">
                  <c:v>41487</c:v>
                </c:pt>
                <c:pt idx="387">
                  <c:v>41488</c:v>
                </c:pt>
                <c:pt idx="388">
                  <c:v>41491</c:v>
                </c:pt>
                <c:pt idx="389">
                  <c:v>41492</c:v>
                </c:pt>
                <c:pt idx="390">
                  <c:v>41493</c:v>
                </c:pt>
                <c:pt idx="391">
                  <c:v>41494</c:v>
                </c:pt>
                <c:pt idx="392">
                  <c:v>41495</c:v>
                </c:pt>
                <c:pt idx="393">
                  <c:v>41499</c:v>
                </c:pt>
                <c:pt idx="394">
                  <c:v>41500</c:v>
                </c:pt>
                <c:pt idx="395">
                  <c:v>41501</c:v>
                </c:pt>
                <c:pt idx="396">
                  <c:v>41502</c:v>
                </c:pt>
                <c:pt idx="397">
                  <c:v>41505</c:v>
                </c:pt>
                <c:pt idx="398">
                  <c:v>41506</c:v>
                </c:pt>
                <c:pt idx="399">
                  <c:v>41507</c:v>
                </c:pt>
                <c:pt idx="400">
                  <c:v>41508</c:v>
                </c:pt>
                <c:pt idx="401">
                  <c:v>41509</c:v>
                </c:pt>
                <c:pt idx="402">
                  <c:v>41512</c:v>
                </c:pt>
                <c:pt idx="403">
                  <c:v>41513</c:v>
                </c:pt>
                <c:pt idx="404">
                  <c:v>41514</c:v>
                </c:pt>
                <c:pt idx="405">
                  <c:v>41515</c:v>
                </c:pt>
                <c:pt idx="406">
                  <c:v>41516</c:v>
                </c:pt>
                <c:pt idx="407">
                  <c:v>41519</c:v>
                </c:pt>
                <c:pt idx="408">
                  <c:v>41520</c:v>
                </c:pt>
                <c:pt idx="409">
                  <c:v>41521</c:v>
                </c:pt>
                <c:pt idx="410">
                  <c:v>41522</c:v>
                </c:pt>
                <c:pt idx="411">
                  <c:v>41523</c:v>
                </c:pt>
                <c:pt idx="412">
                  <c:v>41526</c:v>
                </c:pt>
                <c:pt idx="413">
                  <c:v>41527</c:v>
                </c:pt>
                <c:pt idx="414">
                  <c:v>41528</c:v>
                </c:pt>
                <c:pt idx="415">
                  <c:v>41529</c:v>
                </c:pt>
                <c:pt idx="416">
                  <c:v>41530</c:v>
                </c:pt>
                <c:pt idx="417">
                  <c:v>41533</c:v>
                </c:pt>
                <c:pt idx="418">
                  <c:v>41534</c:v>
                </c:pt>
                <c:pt idx="419">
                  <c:v>41535</c:v>
                </c:pt>
                <c:pt idx="420">
                  <c:v>41536</c:v>
                </c:pt>
                <c:pt idx="421">
                  <c:v>41537</c:v>
                </c:pt>
                <c:pt idx="422">
                  <c:v>41540</c:v>
                </c:pt>
                <c:pt idx="423">
                  <c:v>41541</c:v>
                </c:pt>
                <c:pt idx="424">
                  <c:v>41542</c:v>
                </c:pt>
                <c:pt idx="425">
                  <c:v>41543</c:v>
                </c:pt>
                <c:pt idx="426">
                  <c:v>41544</c:v>
                </c:pt>
                <c:pt idx="427">
                  <c:v>41547</c:v>
                </c:pt>
                <c:pt idx="428">
                  <c:v>41548</c:v>
                </c:pt>
                <c:pt idx="429">
                  <c:v>41549</c:v>
                </c:pt>
                <c:pt idx="430">
                  <c:v>41550</c:v>
                </c:pt>
                <c:pt idx="431">
                  <c:v>41551</c:v>
                </c:pt>
                <c:pt idx="432">
                  <c:v>41554</c:v>
                </c:pt>
                <c:pt idx="433">
                  <c:v>41555</c:v>
                </c:pt>
                <c:pt idx="434">
                  <c:v>41556</c:v>
                </c:pt>
                <c:pt idx="435">
                  <c:v>41557</c:v>
                </c:pt>
                <c:pt idx="436">
                  <c:v>41558</c:v>
                </c:pt>
                <c:pt idx="437">
                  <c:v>41561</c:v>
                </c:pt>
                <c:pt idx="438">
                  <c:v>41562</c:v>
                </c:pt>
                <c:pt idx="439">
                  <c:v>41563</c:v>
                </c:pt>
                <c:pt idx="440">
                  <c:v>41564</c:v>
                </c:pt>
                <c:pt idx="441">
                  <c:v>41565</c:v>
                </c:pt>
                <c:pt idx="442">
                  <c:v>41568</c:v>
                </c:pt>
                <c:pt idx="443">
                  <c:v>41569</c:v>
                </c:pt>
                <c:pt idx="444">
                  <c:v>41571</c:v>
                </c:pt>
                <c:pt idx="445">
                  <c:v>41572</c:v>
                </c:pt>
                <c:pt idx="446">
                  <c:v>41575</c:v>
                </c:pt>
                <c:pt idx="447">
                  <c:v>41576</c:v>
                </c:pt>
                <c:pt idx="448">
                  <c:v>41577</c:v>
                </c:pt>
                <c:pt idx="449">
                  <c:v>41578</c:v>
                </c:pt>
                <c:pt idx="450">
                  <c:v>41579</c:v>
                </c:pt>
                <c:pt idx="451">
                  <c:v>41582</c:v>
                </c:pt>
                <c:pt idx="452">
                  <c:v>41583</c:v>
                </c:pt>
                <c:pt idx="453">
                  <c:v>41584</c:v>
                </c:pt>
                <c:pt idx="454">
                  <c:v>41585</c:v>
                </c:pt>
                <c:pt idx="455">
                  <c:v>41586</c:v>
                </c:pt>
                <c:pt idx="456">
                  <c:v>41589</c:v>
                </c:pt>
                <c:pt idx="457">
                  <c:v>41590</c:v>
                </c:pt>
                <c:pt idx="458">
                  <c:v>41591</c:v>
                </c:pt>
                <c:pt idx="459">
                  <c:v>41592</c:v>
                </c:pt>
                <c:pt idx="460">
                  <c:v>41593</c:v>
                </c:pt>
                <c:pt idx="461">
                  <c:v>41596</c:v>
                </c:pt>
                <c:pt idx="462">
                  <c:v>41597</c:v>
                </c:pt>
                <c:pt idx="463">
                  <c:v>41598</c:v>
                </c:pt>
                <c:pt idx="464">
                  <c:v>41599</c:v>
                </c:pt>
                <c:pt idx="465">
                  <c:v>41600</c:v>
                </c:pt>
                <c:pt idx="466">
                  <c:v>41603</c:v>
                </c:pt>
                <c:pt idx="467">
                  <c:v>41604</c:v>
                </c:pt>
                <c:pt idx="468">
                  <c:v>41605</c:v>
                </c:pt>
                <c:pt idx="469">
                  <c:v>41606</c:v>
                </c:pt>
                <c:pt idx="470">
                  <c:v>41607</c:v>
                </c:pt>
                <c:pt idx="471">
                  <c:v>41610</c:v>
                </c:pt>
                <c:pt idx="472">
                  <c:v>41611</c:v>
                </c:pt>
                <c:pt idx="473">
                  <c:v>41612</c:v>
                </c:pt>
                <c:pt idx="474">
                  <c:v>41614</c:v>
                </c:pt>
                <c:pt idx="475">
                  <c:v>41617</c:v>
                </c:pt>
                <c:pt idx="476">
                  <c:v>41619</c:v>
                </c:pt>
                <c:pt idx="477">
                  <c:v>41620</c:v>
                </c:pt>
                <c:pt idx="478">
                  <c:v>41621</c:v>
                </c:pt>
                <c:pt idx="479">
                  <c:v>41624</c:v>
                </c:pt>
                <c:pt idx="480">
                  <c:v>41625</c:v>
                </c:pt>
                <c:pt idx="481">
                  <c:v>41626</c:v>
                </c:pt>
                <c:pt idx="482">
                  <c:v>41627</c:v>
                </c:pt>
                <c:pt idx="483">
                  <c:v>41628</c:v>
                </c:pt>
                <c:pt idx="484">
                  <c:v>41631</c:v>
                </c:pt>
                <c:pt idx="485">
                  <c:v>41632</c:v>
                </c:pt>
                <c:pt idx="486">
                  <c:v>41633</c:v>
                </c:pt>
                <c:pt idx="487">
                  <c:v>41634</c:v>
                </c:pt>
                <c:pt idx="488">
                  <c:v>41635</c:v>
                </c:pt>
                <c:pt idx="489">
                  <c:v>41641</c:v>
                </c:pt>
                <c:pt idx="490">
                  <c:v>41642</c:v>
                </c:pt>
                <c:pt idx="491">
                  <c:v>41645</c:v>
                </c:pt>
                <c:pt idx="492">
                  <c:v>41646</c:v>
                </c:pt>
                <c:pt idx="493">
                  <c:v>41647</c:v>
                </c:pt>
                <c:pt idx="494">
                  <c:v>41648</c:v>
                </c:pt>
                <c:pt idx="495">
                  <c:v>41649</c:v>
                </c:pt>
                <c:pt idx="496">
                  <c:v>41652</c:v>
                </c:pt>
                <c:pt idx="497">
                  <c:v>41653</c:v>
                </c:pt>
                <c:pt idx="498">
                  <c:v>41654</c:v>
                </c:pt>
                <c:pt idx="499">
                  <c:v>41655</c:v>
                </c:pt>
                <c:pt idx="500">
                  <c:v>41656</c:v>
                </c:pt>
                <c:pt idx="501">
                  <c:v>41659</c:v>
                </c:pt>
                <c:pt idx="502">
                  <c:v>41660</c:v>
                </c:pt>
                <c:pt idx="503">
                  <c:v>41661</c:v>
                </c:pt>
                <c:pt idx="504">
                  <c:v>41662</c:v>
                </c:pt>
                <c:pt idx="505">
                  <c:v>41663</c:v>
                </c:pt>
                <c:pt idx="506">
                  <c:v>41666</c:v>
                </c:pt>
                <c:pt idx="507">
                  <c:v>41667</c:v>
                </c:pt>
                <c:pt idx="508">
                  <c:v>41668</c:v>
                </c:pt>
                <c:pt idx="509">
                  <c:v>41669</c:v>
                </c:pt>
                <c:pt idx="510">
                  <c:v>41670</c:v>
                </c:pt>
                <c:pt idx="511">
                  <c:v>41673</c:v>
                </c:pt>
                <c:pt idx="512">
                  <c:v>41674</c:v>
                </c:pt>
                <c:pt idx="513">
                  <c:v>41675</c:v>
                </c:pt>
                <c:pt idx="514">
                  <c:v>41676</c:v>
                </c:pt>
                <c:pt idx="515">
                  <c:v>41677</c:v>
                </c:pt>
                <c:pt idx="516">
                  <c:v>41680</c:v>
                </c:pt>
                <c:pt idx="517">
                  <c:v>41681</c:v>
                </c:pt>
                <c:pt idx="518">
                  <c:v>41682</c:v>
                </c:pt>
                <c:pt idx="519">
                  <c:v>41683</c:v>
                </c:pt>
                <c:pt idx="520">
                  <c:v>41687</c:v>
                </c:pt>
                <c:pt idx="521">
                  <c:v>41688</c:v>
                </c:pt>
                <c:pt idx="522">
                  <c:v>41689</c:v>
                </c:pt>
                <c:pt idx="523">
                  <c:v>41690</c:v>
                </c:pt>
                <c:pt idx="524">
                  <c:v>41691</c:v>
                </c:pt>
                <c:pt idx="525">
                  <c:v>41694</c:v>
                </c:pt>
                <c:pt idx="526">
                  <c:v>41695</c:v>
                </c:pt>
                <c:pt idx="527">
                  <c:v>41696</c:v>
                </c:pt>
                <c:pt idx="528">
                  <c:v>41697</c:v>
                </c:pt>
                <c:pt idx="529">
                  <c:v>41698</c:v>
                </c:pt>
                <c:pt idx="530">
                  <c:v>41701</c:v>
                </c:pt>
                <c:pt idx="531">
                  <c:v>41702</c:v>
                </c:pt>
                <c:pt idx="532">
                  <c:v>41703</c:v>
                </c:pt>
                <c:pt idx="533">
                  <c:v>41704</c:v>
                </c:pt>
                <c:pt idx="534">
                  <c:v>41705</c:v>
                </c:pt>
                <c:pt idx="535">
                  <c:v>41708</c:v>
                </c:pt>
                <c:pt idx="536">
                  <c:v>41709</c:v>
                </c:pt>
                <c:pt idx="537">
                  <c:v>41710</c:v>
                </c:pt>
                <c:pt idx="538">
                  <c:v>41711</c:v>
                </c:pt>
                <c:pt idx="539">
                  <c:v>41712</c:v>
                </c:pt>
                <c:pt idx="540">
                  <c:v>41715</c:v>
                </c:pt>
                <c:pt idx="541">
                  <c:v>41716</c:v>
                </c:pt>
                <c:pt idx="542">
                  <c:v>41717</c:v>
                </c:pt>
                <c:pt idx="543">
                  <c:v>41718</c:v>
                </c:pt>
                <c:pt idx="544">
                  <c:v>41719</c:v>
                </c:pt>
                <c:pt idx="545">
                  <c:v>41722</c:v>
                </c:pt>
                <c:pt idx="546">
                  <c:v>41723</c:v>
                </c:pt>
                <c:pt idx="547">
                  <c:v>41724</c:v>
                </c:pt>
                <c:pt idx="548">
                  <c:v>41725</c:v>
                </c:pt>
                <c:pt idx="549">
                  <c:v>41726</c:v>
                </c:pt>
                <c:pt idx="550">
                  <c:v>41729</c:v>
                </c:pt>
                <c:pt idx="551">
                  <c:v>41730</c:v>
                </c:pt>
                <c:pt idx="552">
                  <c:v>41731</c:v>
                </c:pt>
                <c:pt idx="553">
                  <c:v>41732</c:v>
                </c:pt>
                <c:pt idx="554">
                  <c:v>41733</c:v>
                </c:pt>
                <c:pt idx="555">
                  <c:v>41737</c:v>
                </c:pt>
                <c:pt idx="556">
                  <c:v>41738</c:v>
                </c:pt>
                <c:pt idx="557">
                  <c:v>41739</c:v>
                </c:pt>
                <c:pt idx="558">
                  <c:v>41740</c:v>
                </c:pt>
                <c:pt idx="559">
                  <c:v>41745</c:v>
                </c:pt>
                <c:pt idx="560">
                  <c:v>41746</c:v>
                </c:pt>
                <c:pt idx="561">
                  <c:v>41747</c:v>
                </c:pt>
                <c:pt idx="562">
                  <c:v>41750</c:v>
                </c:pt>
                <c:pt idx="563">
                  <c:v>41751</c:v>
                </c:pt>
                <c:pt idx="564">
                  <c:v>41752</c:v>
                </c:pt>
                <c:pt idx="565">
                  <c:v>41753</c:v>
                </c:pt>
                <c:pt idx="566">
                  <c:v>41754</c:v>
                </c:pt>
                <c:pt idx="567">
                  <c:v>41757</c:v>
                </c:pt>
                <c:pt idx="568">
                  <c:v>41758</c:v>
                </c:pt>
                <c:pt idx="569">
                  <c:v>41759</c:v>
                </c:pt>
                <c:pt idx="570">
                  <c:v>41761</c:v>
                </c:pt>
                <c:pt idx="571">
                  <c:v>41765</c:v>
                </c:pt>
                <c:pt idx="572">
                  <c:v>41766</c:v>
                </c:pt>
                <c:pt idx="573">
                  <c:v>41767</c:v>
                </c:pt>
                <c:pt idx="574">
                  <c:v>41768</c:v>
                </c:pt>
                <c:pt idx="575">
                  <c:v>41771</c:v>
                </c:pt>
                <c:pt idx="576">
                  <c:v>41773</c:v>
                </c:pt>
                <c:pt idx="577">
                  <c:v>41774</c:v>
                </c:pt>
                <c:pt idx="578">
                  <c:v>41775</c:v>
                </c:pt>
                <c:pt idx="579">
                  <c:v>41778</c:v>
                </c:pt>
                <c:pt idx="580">
                  <c:v>41779</c:v>
                </c:pt>
                <c:pt idx="581">
                  <c:v>41780</c:v>
                </c:pt>
                <c:pt idx="582">
                  <c:v>41781</c:v>
                </c:pt>
                <c:pt idx="583">
                  <c:v>41782</c:v>
                </c:pt>
                <c:pt idx="584">
                  <c:v>41785</c:v>
                </c:pt>
                <c:pt idx="585">
                  <c:v>41786</c:v>
                </c:pt>
                <c:pt idx="586">
                  <c:v>41787</c:v>
                </c:pt>
                <c:pt idx="587">
                  <c:v>41788</c:v>
                </c:pt>
                <c:pt idx="588">
                  <c:v>41789</c:v>
                </c:pt>
                <c:pt idx="589">
                  <c:v>41792</c:v>
                </c:pt>
                <c:pt idx="590">
                  <c:v>41793</c:v>
                </c:pt>
                <c:pt idx="591">
                  <c:v>41794</c:v>
                </c:pt>
                <c:pt idx="592">
                  <c:v>41795</c:v>
                </c:pt>
                <c:pt idx="593">
                  <c:v>41796</c:v>
                </c:pt>
                <c:pt idx="594">
                  <c:v>41799</c:v>
                </c:pt>
                <c:pt idx="595">
                  <c:v>41800</c:v>
                </c:pt>
                <c:pt idx="596">
                  <c:v>41801</c:v>
                </c:pt>
                <c:pt idx="597">
                  <c:v>41802</c:v>
                </c:pt>
                <c:pt idx="598">
                  <c:v>41803</c:v>
                </c:pt>
                <c:pt idx="599">
                  <c:v>41806</c:v>
                </c:pt>
                <c:pt idx="600">
                  <c:v>41807</c:v>
                </c:pt>
                <c:pt idx="601">
                  <c:v>41808</c:v>
                </c:pt>
                <c:pt idx="602">
                  <c:v>41809</c:v>
                </c:pt>
                <c:pt idx="603">
                  <c:v>41810</c:v>
                </c:pt>
                <c:pt idx="604">
                  <c:v>41813</c:v>
                </c:pt>
                <c:pt idx="605">
                  <c:v>41814</c:v>
                </c:pt>
                <c:pt idx="606">
                  <c:v>41815</c:v>
                </c:pt>
                <c:pt idx="607">
                  <c:v>41816</c:v>
                </c:pt>
                <c:pt idx="608">
                  <c:v>41817</c:v>
                </c:pt>
                <c:pt idx="609">
                  <c:v>41820</c:v>
                </c:pt>
                <c:pt idx="610">
                  <c:v>41822</c:v>
                </c:pt>
                <c:pt idx="611">
                  <c:v>41823</c:v>
                </c:pt>
                <c:pt idx="612">
                  <c:v>41824</c:v>
                </c:pt>
                <c:pt idx="613">
                  <c:v>41827</c:v>
                </c:pt>
                <c:pt idx="614">
                  <c:v>41828</c:v>
                </c:pt>
                <c:pt idx="615">
                  <c:v>41829</c:v>
                </c:pt>
                <c:pt idx="616">
                  <c:v>41830</c:v>
                </c:pt>
                <c:pt idx="617">
                  <c:v>41834</c:v>
                </c:pt>
                <c:pt idx="618">
                  <c:v>41835</c:v>
                </c:pt>
                <c:pt idx="619">
                  <c:v>41836</c:v>
                </c:pt>
                <c:pt idx="620">
                  <c:v>41837</c:v>
                </c:pt>
                <c:pt idx="621">
                  <c:v>41838</c:v>
                </c:pt>
                <c:pt idx="622">
                  <c:v>41841</c:v>
                </c:pt>
                <c:pt idx="623">
                  <c:v>41842</c:v>
                </c:pt>
                <c:pt idx="624">
                  <c:v>41843</c:v>
                </c:pt>
                <c:pt idx="625">
                  <c:v>41844</c:v>
                </c:pt>
                <c:pt idx="626">
                  <c:v>41845</c:v>
                </c:pt>
                <c:pt idx="627">
                  <c:v>41848</c:v>
                </c:pt>
                <c:pt idx="628">
                  <c:v>41849</c:v>
                </c:pt>
                <c:pt idx="629">
                  <c:v>41850</c:v>
                </c:pt>
                <c:pt idx="630">
                  <c:v>41851</c:v>
                </c:pt>
                <c:pt idx="631">
                  <c:v>41852</c:v>
                </c:pt>
                <c:pt idx="632">
                  <c:v>41855</c:v>
                </c:pt>
                <c:pt idx="633">
                  <c:v>41856</c:v>
                </c:pt>
                <c:pt idx="634">
                  <c:v>41857</c:v>
                </c:pt>
                <c:pt idx="635">
                  <c:v>41858</c:v>
                </c:pt>
                <c:pt idx="636">
                  <c:v>41859</c:v>
                </c:pt>
                <c:pt idx="637">
                  <c:v>41864</c:v>
                </c:pt>
                <c:pt idx="638">
                  <c:v>41865</c:v>
                </c:pt>
                <c:pt idx="639">
                  <c:v>41866</c:v>
                </c:pt>
                <c:pt idx="640">
                  <c:v>41869</c:v>
                </c:pt>
                <c:pt idx="641">
                  <c:v>41870</c:v>
                </c:pt>
                <c:pt idx="642">
                  <c:v>41871</c:v>
                </c:pt>
                <c:pt idx="643">
                  <c:v>41872</c:v>
                </c:pt>
                <c:pt idx="644">
                  <c:v>41873</c:v>
                </c:pt>
                <c:pt idx="645">
                  <c:v>41876</c:v>
                </c:pt>
                <c:pt idx="646">
                  <c:v>41877</c:v>
                </c:pt>
                <c:pt idx="647">
                  <c:v>41878</c:v>
                </c:pt>
                <c:pt idx="648">
                  <c:v>41879</c:v>
                </c:pt>
                <c:pt idx="649">
                  <c:v>41880</c:v>
                </c:pt>
                <c:pt idx="650">
                  <c:v>41883</c:v>
                </c:pt>
                <c:pt idx="651">
                  <c:v>41884</c:v>
                </c:pt>
                <c:pt idx="652">
                  <c:v>41885</c:v>
                </c:pt>
                <c:pt idx="653">
                  <c:v>41886</c:v>
                </c:pt>
                <c:pt idx="654">
                  <c:v>41887</c:v>
                </c:pt>
                <c:pt idx="655">
                  <c:v>41890</c:v>
                </c:pt>
                <c:pt idx="656">
                  <c:v>41891</c:v>
                </c:pt>
                <c:pt idx="657">
                  <c:v>41892</c:v>
                </c:pt>
                <c:pt idx="658">
                  <c:v>41893</c:v>
                </c:pt>
                <c:pt idx="659">
                  <c:v>41894</c:v>
                </c:pt>
                <c:pt idx="660">
                  <c:v>41897</c:v>
                </c:pt>
                <c:pt idx="661">
                  <c:v>41898</c:v>
                </c:pt>
                <c:pt idx="662">
                  <c:v>41899</c:v>
                </c:pt>
                <c:pt idx="663">
                  <c:v>41900</c:v>
                </c:pt>
                <c:pt idx="664">
                  <c:v>41901</c:v>
                </c:pt>
                <c:pt idx="665">
                  <c:v>41904</c:v>
                </c:pt>
                <c:pt idx="666">
                  <c:v>41905</c:v>
                </c:pt>
                <c:pt idx="667">
                  <c:v>41906</c:v>
                </c:pt>
                <c:pt idx="668">
                  <c:v>41907</c:v>
                </c:pt>
                <c:pt idx="669">
                  <c:v>41908</c:v>
                </c:pt>
                <c:pt idx="670">
                  <c:v>41911</c:v>
                </c:pt>
                <c:pt idx="671">
                  <c:v>41912</c:v>
                </c:pt>
                <c:pt idx="672">
                  <c:v>41913</c:v>
                </c:pt>
                <c:pt idx="673">
                  <c:v>41914</c:v>
                </c:pt>
                <c:pt idx="674">
                  <c:v>41915</c:v>
                </c:pt>
                <c:pt idx="675">
                  <c:v>41918</c:v>
                </c:pt>
                <c:pt idx="676">
                  <c:v>41919</c:v>
                </c:pt>
                <c:pt idx="677">
                  <c:v>41920</c:v>
                </c:pt>
                <c:pt idx="678">
                  <c:v>41921</c:v>
                </c:pt>
                <c:pt idx="679">
                  <c:v>41922</c:v>
                </c:pt>
                <c:pt idx="680">
                  <c:v>41925</c:v>
                </c:pt>
                <c:pt idx="681">
                  <c:v>41926</c:v>
                </c:pt>
                <c:pt idx="682">
                  <c:v>41927</c:v>
                </c:pt>
                <c:pt idx="683">
                  <c:v>41928</c:v>
                </c:pt>
                <c:pt idx="684">
                  <c:v>41929</c:v>
                </c:pt>
                <c:pt idx="685">
                  <c:v>41932</c:v>
                </c:pt>
                <c:pt idx="686">
                  <c:v>41933</c:v>
                </c:pt>
                <c:pt idx="687">
                  <c:v>41934</c:v>
                </c:pt>
                <c:pt idx="688">
                  <c:v>41936</c:v>
                </c:pt>
                <c:pt idx="689">
                  <c:v>41939</c:v>
                </c:pt>
                <c:pt idx="690">
                  <c:v>41940</c:v>
                </c:pt>
                <c:pt idx="691">
                  <c:v>41941</c:v>
                </c:pt>
                <c:pt idx="692">
                  <c:v>41942</c:v>
                </c:pt>
                <c:pt idx="693">
                  <c:v>41943</c:v>
                </c:pt>
                <c:pt idx="694">
                  <c:v>41946</c:v>
                </c:pt>
                <c:pt idx="695">
                  <c:v>41947</c:v>
                </c:pt>
                <c:pt idx="696">
                  <c:v>41948</c:v>
                </c:pt>
                <c:pt idx="697">
                  <c:v>41949</c:v>
                </c:pt>
                <c:pt idx="698">
                  <c:v>41950</c:v>
                </c:pt>
                <c:pt idx="699">
                  <c:v>41953</c:v>
                </c:pt>
                <c:pt idx="700">
                  <c:v>41954</c:v>
                </c:pt>
                <c:pt idx="701">
                  <c:v>41955</c:v>
                </c:pt>
                <c:pt idx="702">
                  <c:v>41956</c:v>
                </c:pt>
                <c:pt idx="703">
                  <c:v>41957</c:v>
                </c:pt>
                <c:pt idx="704">
                  <c:v>41960</c:v>
                </c:pt>
                <c:pt idx="705">
                  <c:v>41961</c:v>
                </c:pt>
                <c:pt idx="706">
                  <c:v>41962</c:v>
                </c:pt>
                <c:pt idx="707">
                  <c:v>41963</c:v>
                </c:pt>
                <c:pt idx="708">
                  <c:v>41964</c:v>
                </c:pt>
                <c:pt idx="709">
                  <c:v>41967</c:v>
                </c:pt>
                <c:pt idx="710">
                  <c:v>41968</c:v>
                </c:pt>
                <c:pt idx="711">
                  <c:v>41969</c:v>
                </c:pt>
                <c:pt idx="712">
                  <c:v>41970</c:v>
                </c:pt>
                <c:pt idx="713">
                  <c:v>41971</c:v>
                </c:pt>
                <c:pt idx="714">
                  <c:v>41974</c:v>
                </c:pt>
                <c:pt idx="715">
                  <c:v>41975</c:v>
                </c:pt>
                <c:pt idx="716">
                  <c:v>41976</c:v>
                </c:pt>
                <c:pt idx="717">
                  <c:v>41977</c:v>
                </c:pt>
                <c:pt idx="718">
                  <c:v>41981</c:v>
                </c:pt>
                <c:pt idx="719">
                  <c:v>41982</c:v>
                </c:pt>
                <c:pt idx="720">
                  <c:v>41984</c:v>
                </c:pt>
                <c:pt idx="721">
                  <c:v>41985</c:v>
                </c:pt>
                <c:pt idx="722">
                  <c:v>41988</c:v>
                </c:pt>
                <c:pt idx="723">
                  <c:v>41989</c:v>
                </c:pt>
                <c:pt idx="724">
                  <c:v>41990</c:v>
                </c:pt>
                <c:pt idx="725">
                  <c:v>41991</c:v>
                </c:pt>
                <c:pt idx="726">
                  <c:v>41992</c:v>
                </c:pt>
                <c:pt idx="727">
                  <c:v>41995</c:v>
                </c:pt>
                <c:pt idx="728">
                  <c:v>41996</c:v>
                </c:pt>
                <c:pt idx="729">
                  <c:v>41997</c:v>
                </c:pt>
                <c:pt idx="730">
                  <c:v>41998</c:v>
                </c:pt>
                <c:pt idx="731">
                  <c:v>42002</c:v>
                </c:pt>
                <c:pt idx="732">
                  <c:v>42003</c:v>
                </c:pt>
                <c:pt idx="733">
                  <c:v>42009</c:v>
                </c:pt>
                <c:pt idx="734">
                  <c:v>42010</c:v>
                </c:pt>
                <c:pt idx="735">
                  <c:v>42011</c:v>
                </c:pt>
                <c:pt idx="736">
                  <c:v>42012</c:v>
                </c:pt>
                <c:pt idx="737">
                  <c:v>42013</c:v>
                </c:pt>
                <c:pt idx="738">
                  <c:v>42016</c:v>
                </c:pt>
                <c:pt idx="739">
                  <c:v>42017</c:v>
                </c:pt>
                <c:pt idx="740">
                  <c:v>42018</c:v>
                </c:pt>
                <c:pt idx="741">
                  <c:v>42019</c:v>
                </c:pt>
                <c:pt idx="742">
                  <c:v>42020</c:v>
                </c:pt>
                <c:pt idx="743">
                  <c:v>42023</c:v>
                </c:pt>
                <c:pt idx="744">
                  <c:v>42024</c:v>
                </c:pt>
                <c:pt idx="745">
                  <c:v>42025</c:v>
                </c:pt>
                <c:pt idx="746">
                  <c:v>42026</c:v>
                </c:pt>
                <c:pt idx="747">
                  <c:v>42027</c:v>
                </c:pt>
                <c:pt idx="748">
                  <c:v>42030</c:v>
                </c:pt>
                <c:pt idx="749">
                  <c:v>42031</c:v>
                </c:pt>
                <c:pt idx="750">
                  <c:v>42032</c:v>
                </c:pt>
                <c:pt idx="751">
                  <c:v>42033</c:v>
                </c:pt>
                <c:pt idx="752">
                  <c:v>42034</c:v>
                </c:pt>
                <c:pt idx="753">
                  <c:v>42037</c:v>
                </c:pt>
                <c:pt idx="754">
                  <c:v>42038</c:v>
                </c:pt>
                <c:pt idx="755">
                  <c:v>42039</c:v>
                </c:pt>
                <c:pt idx="756">
                  <c:v>42040</c:v>
                </c:pt>
                <c:pt idx="757">
                  <c:v>42041</c:v>
                </c:pt>
                <c:pt idx="758">
                  <c:v>42044</c:v>
                </c:pt>
                <c:pt idx="759">
                  <c:v>42045</c:v>
                </c:pt>
                <c:pt idx="760">
                  <c:v>42046</c:v>
                </c:pt>
                <c:pt idx="761">
                  <c:v>42047</c:v>
                </c:pt>
                <c:pt idx="762">
                  <c:v>42048</c:v>
                </c:pt>
                <c:pt idx="763">
                  <c:v>42051</c:v>
                </c:pt>
                <c:pt idx="764">
                  <c:v>42052</c:v>
                </c:pt>
                <c:pt idx="765">
                  <c:v>42053</c:v>
                </c:pt>
                <c:pt idx="766">
                  <c:v>42054</c:v>
                </c:pt>
                <c:pt idx="767">
                  <c:v>42055</c:v>
                </c:pt>
                <c:pt idx="768">
                  <c:v>42058</c:v>
                </c:pt>
                <c:pt idx="769">
                  <c:v>42059</c:v>
                </c:pt>
                <c:pt idx="770">
                  <c:v>42060</c:v>
                </c:pt>
                <c:pt idx="771">
                  <c:v>42061</c:v>
                </c:pt>
                <c:pt idx="772">
                  <c:v>42062</c:v>
                </c:pt>
                <c:pt idx="773">
                  <c:v>42065</c:v>
                </c:pt>
                <c:pt idx="774">
                  <c:v>42066</c:v>
                </c:pt>
                <c:pt idx="775">
                  <c:v>42068</c:v>
                </c:pt>
                <c:pt idx="776">
                  <c:v>42069</c:v>
                </c:pt>
                <c:pt idx="777">
                  <c:v>42072</c:v>
                </c:pt>
                <c:pt idx="778">
                  <c:v>42073</c:v>
                </c:pt>
                <c:pt idx="779" formatCode="dd/mm/yyyy">
                  <c:v>42074</c:v>
                </c:pt>
                <c:pt idx="780">
                  <c:v>42075</c:v>
                </c:pt>
                <c:pt idx="781">
                  <c:v>42076</c:v>
                </c:pt>
                <c:pt idx="782">
                  <c:v>42079</c:v>
                </c:pt>
                <c:pt idx="783">
                  <c:v>42080</c:v>
                </c:pt>
                <c:pt idx="784">
                  <c:v>42081</c:v>
                </c:pt>
                <c:pt idx="785">
                  <c:v>42082</c:v>
                </c:pt>
                <c:pt idx="786">
                  <c:v>42083</c:v>
                </c:pt>
                <c:pt idx="787">
                  <c:v>42086</c:v>
                </c:pt>
                <c:pt idx="788">
                  <c:v>42087</c:v>
                </c:pt>
                <c:pt idx="789">
                  <c:v>42088</c:v>
                </c:pt>
                <c:pt idx="790">
                  <c:v>42089</c:v>
                </c:pt>
                <c:pt idx="791">
                  <c:v>42090</c:v>
                </c:pt>
                <c:pt idx="792">
                  <c:v>42093</c:v>
                </c:pt>
                <c:pt idx="793">
                  <c:v>42094</c:v>
                </c:pt>
                <c:pt idx="794">
                  <c:v>42095</c:v>
                </c:pt>
                <c:pt idx="795">
                  <c:v>42096</c:v>
                </c:pt>
                <c:pt idx="796">
                  <c:v>42097</c:v>
                </c:pt>
                <c:pt idx="797">
                  <c:v>42101</c:v>
                </c:pt>
                <c:pt idx="798">
                  <c:v>42102</c:v>
                </c:pt>
                <c:pt idx="799">
                  <c:v>42103</c:v>
                </c:pt>
                <c:pt idx="800">
                  <c:v>42104</c:v>
                </c:pt>
                <c:pt idx="801">
                  <c:v>42110</c:v>
                </c:pt>
                <c:pt idx="802">
                  <c:v>42111</c:v>
                </c:pt>
                <c:pt idx="803">
                  <c:v>42114</c:v>
                </c:pt>
                <c:pt idx="804">
                  <c:v>42115</c:v>
                </c:pt>
                <c:pt idx="805">
                  <c:v>42116</c:v>
                </c:pt>
                <c:pt idx="806">
                  <c:v>42117</c:v>
                </c:pt>
                <c:pt idx="807">
                  <c:v>42118</c:v>
                </c:pt>
                <c:pt idx="808">
                  <c:v>42121</c:v>
                </c:pt>
                <c:pt idx="809">
                  <c:v>42122</c:v>
                </c:pt>
                <c:pt idx="810">
                  <c:v>42123</c:v>
                </c:pt>
                <c:pt idx="811">
                  <c:v>42124</c:v>
                </c:pt>
                <c:pt idx="812">
                  <c:v>42130</c:v>
                </c:pt>
                <c:pt idx="813">
                  <c:v>42131</c:v>
                </c:pt>
                <c:pt idx="814">
                  <c:v>42132</c:v>
                </c:pt>
                <c:pt idx="815">
                  <c:v>42135</c:v>
                </c:pt>
                <c:pt idx="816">
                  <c:v>42136</c:v>
                </c:pt>
                <c:pt idx="817">
                  <c:v>42137</c:v>
                </c:pt>
                <c:pt idx="818">
                  <c:v>42138</c:v>
                </c:pt>
                <c:pt idx="819">
                  <c:v>42139</c:v>
                </c:pt>
                <c:pt idx="820">
                  <c:v>42142</c:v>
                </c:pt>
                <c:pt idx="821">
                  <c:v>42143</c:v>
                </c:pt>
                <c:pt idx="822">
                  <c:v>42144</c:v>
                </c:pt>
                <c:pt idx="823">
                  <c:v>42145</c:v>
                </c:pt>
                <c:pt idx="824">
                  <c:v>42146</c:v>
                </c:pt>
                <c:pt idx="825">
                  <c:v>42149</c:v>
                </c:pt>
                <c:pt idx="826">
                  <c:v>42150</c:v>
                </c:pt>
                <c:pt idx="827">
                  <c:v>42151</c:v>
                </c:pt>
                <c:pt idx="828">
                  <c:v>42152</c:v>
                </c:pt>
                <c:pt idx="829">
                  <c:v>42153</c:v>
                </c:pt>
                <c:pt idx="830">
                  <c:v>42157</c:v>
                </c:pt>
                <c:pt idx="831">
                  <c:v>42158</c:v>
                </c:pt>
                <c:pt idx="832">
                  <c:v>42159</c:v>
                </c:pt>
                <c:pt idx="833">
                  <c:v>42160</c:v>
                </c:pt>
                <c:pt idx="834">
                  <c:v>42163</c:v>
                </c:pt>
                <c:pt idx="835">
                  <c:v>42164</c:v>
                </c:pt>
                <c:pt idx="836">
                  <c:v>42165</c:v>
                </c:pt>
                <c:pt idx="837">
                  <c:v>42166</c:v>
                </c:pt>
                <c:pt idx="838">
                  <c:v>42167</c:v>
                </c:pt>
                <c:pt idx="839">
                  <c:v>42170</c:v>
                </c:pt>
                <c:pt idx="840">
                  <c:v>42171</c:v>
                </c:pt>
                <c:pt idx="841">
                  <c:v>42172</c:v>
                </c:pt>
                <c:pt idx="842">
                  <c:v>42173</c:v>
                </c:pt>
                <c:pt idx="843">
                  <c:v>42174</c:v>
                </c:pt>
                <c:pt idx="844">
                  <c:v>42177</c:v>
                </c:pt>
                <c:pt idx="845">
                  <c:v>42178</c:v>
                </c:pt>
                <c:pt idx="846">
                  <c:v>42179</c:v>
                </c:pt>
                <c:pt idx="847">
                  <c:v>42180</c:v>
                </c:pt>
                <c:pt idx="848">
                  <c:v>42181</c:v>
                </c:pt>
                <c:pt idx="849">
                  <c:v>42184</c:v>
                </c:pt>
                <c:pt idx="850">
                  <c:v>42185</c:v>
                </c:pt>
                <c:pt idx="851">
                  <c:v>42187</c:v>
                </c:pt>
                <c:pt idx="852">
                  <c:v>42188</c:v>
                </c:pt>
                <c:pt idx="853">
                  <c:v>42191</c:v>
                </c:pt>
                <c:pt idx="854">
                  <c:v>42192</c:v>
                </c:pt>
                <c:pt idx="855">
                  <c:v>42193</c:v>
                </c:pt>
                <c:pt idx="856">
                  <c:v>42194</c:v>
                </c:pt>
                <c:pt idx="857">
                  <c:v>42195</c:v>
                </c:pt>
                <c:pt idx="858">
                  <c:v>42198</c:v>
                </c:pt>
                <c:pt idx="859">
                  <c:v>42199</c:v>
                </c:pt>
                <c:pt idx="860">
                  <c:v>42200</c:v>
                </c:pt>
                <c:pt idx="861">
                  <c:v>42201</c:v>
                </c:pt>
                <c:pt idx="862">
                  <c:v>42202</c:v>
                </c:pt>
                <c:pt idx="863">
                  <c:v>42205</c:v>
                </c:pt>
                <c:pt idx="864">
                  <c:v>42206</c:v>
                </c:pt>
                <c:pt idx="865">
                  <c:v>42207</c:v>
                </c:pt>
                <c:pt idx="866">
                  <c:v>42208</c:v>
                </c:pt>
                <c:pt idx="867">
                  <c:v>42209</c:v>
                </c:pt>
                <c:pt idx="868">
                  <c:v>42212</c:v>
                </c:pt>
                <c:pt idx="869">
                  <c:v>42213</c:v>
                </c:pt>
                <c:pt idx="870">
                  <c:v>42214</c:v>
                </c:pt>
                <c:pt idx="871">
                  <c:v>42216</c:v>
                </c:pt>
                <c:pt idx="872">
                  <c:v>42219</c:v>
                </c:pt>
                <c:pt idx="873">
                  <c:v>42220</c:v>
                </c:pt>
                <c:pt idx="874">
                  <c:v>42221</c:v>
                </c:pt>
                <c:pt idx="875">
                  <c:v>42222</c:v>
                </c:pt>
                <c:pt idx="876">
                  <c:v>42223</c:v>
                </c:pt>
                <c:pt idx="877">
                  <c:v>42226</c:v>
                </c:pt>
                <c:pt idx="878">
                  <c:v>42227</c:v>
                </c:pt>
                <c:pt idx="879">
                  <c:v>42229</c:v>
                </c:pt>
                <c:pt idx="880">
                  <c:v>42230</c:v>
                </c:pt>
                <c:pt idx="881">
                  <c:v>42233</c:v>
                </c:pt>
                <c:pt idx="882">
                  <c:v>42234</c:v>
                </c:pt>
                <c:pt idx="883">
                  <c:v>42235</c:v>
                </c:pt>
                <c:pt idx="884">
                  <c:v>42236</c:v>
                </c:pt>
                <c:pt idx="885">
                  <c:v>42237</c:v>
                </c:pt>
                <c:pt idx="886">
                  <c:v>42240</c:v>
                </c:pt>
                <c:pt idx="887">
                  <c:v>42241</c:v>
                </c:pt>
                <c:pt idx="888">
                  <c:v>42242</c:v>
                </c:pt>
                <c:pt idx="889">
                  <c:v>42243</c:v>
                </c:pt>
                <c:pt idx="890">
                  <c:v>42244</c:v>
                </c:pt>
                <c:pt idx="891">
                  <c:v>42247</c:v>
                </c:pt>
                <c:pt idx="892">
                  <c:v>42248</c:v>
                </c:pt>
                <c:pt idx="893">
                  <c:v>42249</c:v>
                </c:pt>
                <c:pt idx="894">
                  <c:v>42250</c:v>
                </c:pt>
                <c:pt idx="895">
                  <c:v>42251</c:v>
                </c:pt>
                <c:pt idx="896">
                  <c:v>42254</c:v>
                </c:pt>
                <c:pt idx="897">
                  <c:v>42255</c:v>
                </c:pt>
                <c:pt idx="898">
                  <c:v>42256</c:v>
                </c:pt>
                <c:pt idx="899">
                  <c:v>42257</c:v>
                </c:pt>
                <c:pt idx="900">
                  <c:v>42258</c:v>
                </c:pt>
                <c:pt idx="901">
                  <c:v>42261</c:v>
                </c:pt>
                <c:pt idx="902">
                  <c:v>42262</c:v>
                </c:pt>
                <c:pt idx="903">
                  <c:v>42263</c:v>
                </c:pt>
                <c:pt idx="904">
                  <c:v>42264</c:v>
                </c:pt>
                <c:pt idx="905">
                  <c:v>42265</c:v>
                </c:pt>
                <c:pt idx="906">
                  <c:v>42268</c:v>
                </c:pt>
                <c:pt idx="907">
                  <c:v>42269</c:v>
                </c:pt>
                <c:pt idx="908">
                  <c:v>42270</c:v>
                </c:pt>
                <c:pt idx="909">
                  <c:v>42271</c:v>
                </c:pt>
                <c:pt idx="910">
                  <c:v>42272</c:v>
                </c:pt>
                <c:pt idx="911">
                  <c:v>42275</c:v>
                </c:pt>
                <c:pt idx="912">
                  <c:v>42276</c:v>
                </c:pt>
                <c:pt idx="913">
                  <c:v>42277</c:v>
                </c:pt>
                <c:pt idx="914">
                  <c:v>42278</c:v>
                </c:pt>
                <c:pt idx="915">
                  <c:v>42279</c:v>
                </c:pt>
                <c:pt idx="916">
                  <c:v>42282</c:v>
                </c:pt>
                <c:pt idx="917">
                  <c:v>42283</c:v>
                </c:pt>
                <c:pt idx="918">
                  <c:v>42284</c:v>
                </c:pt>
                <c:pt idx="919">
                  <c:v>42285</c:v>
                </c:pt>
                <c:pt idx="920">
                  <c:v>42286</c:v>
                </c:pt>
                <c:pt idx="921">
                  <c:v>42289</c:v>
                </c:pt>
                <c:pt idx="922">
                  <c:v>42290</c:v>
                </c:pt>
                <c:pt idx="923">
                  <c:v>42291</c:v>
                </c:pt>
                <c:pt idx="924">
                  <c:v>42292</c:v>
                </c:pt>
                <c:pt idx="925">
                  <c:v>42293</c:v>
                </c:pt>
                <c:pt idx="926">
                  <c:v>42296</c:v>
                </c:pt>
                <c:pt idx="927">
                  <c:v>42297</c:v>
                </c:pt>
                <c:pt idx="928">
                  <c:v>42298</c:v>
                </c:pt>
                <c:pt idx="929">
                  <c:v>42299</c:v>
                </c:pt>
                <c:pt idx="930">
                  <c:v>42303</c:v>
                </c:pt>
                <c:pt idx="931">
                  <c:v>42304</c:v>
                </c:pt>
                <c:pt idx="932">
                  <c:v>42305</c:v>
                </c:pt>
                <c:pt idx="933">
                  <c:v>42306</c:v>
                </c:pt>
                <c:pt idx="934">
                  <c:v>42307</c:v>
                </c:pt>
                <c:pt idx="935">
                  <c:v>42310</c:v>
                </c:pt>
                <c:pt idx="936">
                  <c:v>42311</c:v>
                </c:pt>
                <c:pt idx="937">
                  <c:v>42312</c:v>
                </c:pt>
                <c:pt idx="938">
                  <c:v>42313</c:v>
                </c:pt>
                <c:pt idx="939">
                  <c:v>42314</c:v>
                </c:pt>
                <c:pt idx="940">
                  <c:v>42317</c:v>
                </c:pt>
                <c:pt idx="941">
                  <c:v>42318</c:v>
                </c:pt>
                <c:pt idx="942">
                  <c:v>42319</c:v>
                </c:pt>
                <c:pt idx="943">
                  <c:v>42320</c:v>
                </c:pt>
                <c:pt idx="944">
                  <c:v>42321</c:v>
                </c:pt>
                <c:pt idx="945">
                  <c:v>42324</c:v>
                </c:pt>
                <c:pt idx="946">
                  <c:v>42325</c:v>
                </c:pt>
                <c:pt idx="947">
                  <c:v>42326</c:v>
                </c:pt>
                <c:pt idx="948">
                  <c:v>42327</c:v>
                </c:pt>
                <c:pt idx="949">
                  <c:v>42328</c:v>
                </c:pt>
                <c:pt idx="950">
                  <c:v>42331</c:v>
                </c:pt>
                <c:pt idx="951">
                  <c:v>42332</c:v>
                </c:pt>
                <c:pt idx="952">
                  <c:v>42333</c:v>
                </c:pt>
                <c:pt idx="953">
                  <c:v>42334</c:v>
                </c:pt>
                <c:pt idx="954">
                  <c:v>42335</c:v>
                </c:pt>
                <c:pt idx="955">
                  <c:v>42338</c:v>
                </c:pt>
                <c:pt idx="956">
                  <c:v>42339</c:v>
                </c:pt>
                <c:pt idx="957">
                  <c:v>42340</c:v>
                </c:pt>
                <c:pt idx="958">
                  <c:v>42341</c:v>
                </c:pt>
                <c:pt idx="959">
                  <c:v>42342</c:v>
                </c:pt>
                <c:pt idx="960">
                  <c:v>42346</c:v>
                </c:pt>
                <c:pt idx="961">
                  <c:v>42347</c:v>
                </c:pt>
                <c:pt idx="962">
                  <c:v>42349</c:v>
                </c:pt>
                <c:pt idx="963">
                  <c:v>42352</c:v>
                </c:pt>
                <c:pt idx="964">
                  <c:v>42353</c:v>
                </c:pt>
                <c:pt idx="965">
                  <c:v>42354</c:v>
                </c:pt>
                <c:pt idx="966">
                  <c:v>42355</c:v>
                </c:pt>
                <c:pt idx="967">
                  <c:v>42356</c:v>
                </c:pt>
                <c:pt idx="968">
                  <c:v>42359</c:v>
                </c:pt>
                <c:pt idx="969">
                  <c:v>42360</c:v>
                </c:pt>
                <c:pt idx="970">
                  <c:v>42361</c:v>
                </c:pt>
                <c:pt idx="971">
                  <c:v>42362</c:v>
                </c:pt>
                <c:pt idx="972">
                  <c:v>42363</c:v>
                </c:pt>
                <c:pt idx="973">
                  <c:v>42366</c:v>
                </c:pt>
                <c:pt idx="974">
                  <c:v>42367</c:v>
                </c:pt>
                <c:pt idx="975">
                  <c:v>42368</c:v>
                </c:pt>
                <c:pt idx="976">
                  <c:v>42370</c:v>
                </c:pt>
                <c:pt idx="977">
                  <c:v>42373</c:v>
                </c:pt>
                <c:pt idx="978">
                  <c:v>42374</c:v>
                </c:pt>
                <c:pt idx="979">
                  <c:v>42375</c:v>
                </c:pt>
                <c:pt idx="980">
                  <c:v>42376</c:v>
                </c:pt>
                <c:pt idx="981">
                  <c:v>42377</c:v>
                </c:pt>
                <c:pt idx="982">
                  <c:v>42380</c:v>
                </c:pt>
                <c:pt idx="983">
                  <c:v>42381</c:v>
                </c:pt>
                <c:pt idx="984">
                  <c:v>42382</c:v>
                </c:pt>
                <c:pt idx="985">
                  <c:v>42383</c:v>
                </c:pt>
                <c:pt idx="986">
                  <c:v>42384</c:v>
                </c:pt>
                <c:pt idx="987">
                  <c:v>42387</c:v>
                </c:pt>
                <c:pt idx="988">
                  <c:v>42388</c:v>
                </c:pt>
                <c:pt idx="989">
                  <c:v>42389</c:v>
                </c:pt>
                <c:pt idx="990">
                  <c:v>42390</c:v>
                </c:pt>
                <c:pt idx="991">
                  <c:v>42391</c:v>
                </c:pt>
                <c:pt idx="992">
                  <c:v>42394</c:v>
                </c:pt>
                <c:pt idx="993">
                  <c:v>42395</c:v>
                </c:pt>
                <c:pt idx="994">
                  <c:v>42396</c:v>
                </c:pt>
                <c:pt idx="995">
                  <c:v>42397</c:v>
                </c:pt>
                <c:pt idx="996">
                  <c:v>42398</c:v>
                </c:pt>
                <c:pt idx="997">
                  <c:v>42401</c:v>
                </c:pt>
                <c:pt idx="998">
                  <c:v>42402</c:v>
                </c:pt>
                <c:pt idx="999">
                  <c:v>42403</c:v>
                </c:pt>
                <c:pt idx="1000">
                  <c:v>42404</c:v>
                </c:pt>
                <c:pt idx="1001">
                  <c:v>42405</c:v>
                </c:pt>
                <c:pt idx="1002">
                  <c:v>42408</c:v>
                </c:pt>
                <c:pt idx="1003">
                  <c:v>42409</c:v>
                </c:pt>
                <c:pt idx="1004">
                  <c:v>42410</c:v>
                </c:pt>
                <c:pt idx="1005">
                  <c:v>42411</c:v>
                </c:pt>
                <c:pt idx="1006">
                  <c:v>42412</c:v>
                </c:pt>
                <c:pt idx="1007">
                  <c:v>42415</c:v>
                </c:pt>
                <c:pt idx="1008">
                  <c:v>42416</c:v>
                </c:pt>
                <c:pt idx="1009">
                  <c:v>42417</c:v>
                </c:pt>
                <c:pt idx="1010">
                  <c:v>42418</c:v>
                </c:pt>
                <c:pt idx="1011">
                  <c:v>42419</c:v>
                </c:pt>
                <c:pt idx="1012">
                  <c:v>42423</c:v>
                </c:pt>
                <c:pt idx="1013">
                  <c:v>42424</c:v>
                </c:pt>
                <c:pt idx="1014">
                  <c:v>42425</c:v>
                </c:pt>
                <c:pt idx="1015">
                  <c:v>42426</c:v>
                </c:pt>
                <c:pt idx="1016">
                  <c:v>42429</c:v>
                </c:pt>
                <c:pt idx="1017">
                  <c:v>42430</c:v>
                </c:pt>
                <c:pt idx="1018">
                  <c:v>42431</c:v>
                </c:pt>
                <c:pt idx="1019">
                  <c:v>42432</c:v>
                </c:pt>
                <c:pt idx="1020">
                  <c:v>42433</c:v>
                </c:pt>
                <c:pt idx="1021">
                  <c:v>42436</c:v>
                </c:pt>
                <c:pt idx="1022">
                  <c:v>42437</c:v>
                </c:pt>
                <c:pt idx="1023">
                  <c:v>42438</c:v>
                </c:pt>
                <c:pt idx="1024">
                  <c:v>42439</c:v>
                </c:pt>
                <c:pt idx="1025">
                  <c:v>42440</c:v>
                </c:pt>
                <c:pt idx="1026">
                  <c:v>42443</c:v>
                </c:pt>
                <c:pt idx="1027">
                  <c:v>42444</c:v>
                </c:pt>
                <c:pt idx="1028">
                  <c:v>42445</c:v>
                </c:pt>
                <c:pt idx="1029">
                  <c:v>42446</c:v>
                </c:pt>
                <c:pt idx="1030">
                  <c:v>42447</c:v>
                </c:pt>
                <c:pt idx="1031">
                  <c:v>42450</c:v>
                </c:pt>
                <c:pt idx="1032">
                  <c:v>42451</c:v>
                </c:pt>
                <c:pt idx="1033">
                  <c:v>42452</c:v>
                </c:pt>
                <c:pt idx="1034">
                  <c:v>42453</c:v>
                </c:pt>
                <c:pt idx="1035">
                  <c:v>42454</c:v>
                </c:pt>
                <c:pt idx="1036">
                  <c:v>42457</c:v>
                </c:pt>
                <c:pt idx="1037">
                  <c:v>42458</c:v>
                </c:pt>
                <c:pt idx="1038">
                  <c:v>42459</c:v>
                </c:pt>
                <c:pt idx="1039">
                  <c:v>42460</c:v>
                </c:pt>
                <c:pt idx="1040">
                  <c:v>42461</c:v>
                </c:pt>
                <c:pt idx="1041">
                  <c:v>42464</c:v>
                </c:pt>
                <c:pt idx="1042">
                  <c:v>42465</c:v>
                </c:pt>
                <c:pt idx="1043">
                  <c:v>42467</c:v>
                </c:pt>
                <c:pt idx="1044">
                  <c:v>42468</c:v>
                </c:pt>
                <c:pt idx="1045">
                  <c:v>42471</c:v>
                </c:pt>
                <c:pt idx="1046">
                  <c:v>42472</c:v>
                </c:pt>
                <c:pt idx="1047">
                  <c:v>42478</c:v>
                </c:pt>
                <c:pt idx="1048">
                  <c:v>42479</c:v>
                </c:pt>
                <c:pt idx="1049">
                  <c:v>42480</c:v>
                </c:pt>
                <c:pt idx="1050">
                  <c:v>42481</c:v>
                </c:pt>
                <c:pt idx="1051">
                  <c:v>42482</c:v>
                </c:pt>
                <c:pt idx="1052">
                  <c:v>42485</c:v>
                </c:pt>
                <c:pt idx="1053">
                  <c:v>42486</c:v>
                </c:pt>
                <c:pt idx="1054">
                  <c:v>42487</c:v>
                </c:pt>
                <c:pt idx="1055">
                  <c:v>42488</c:v>
                </c:pt>
                <c:pt idx="1056">
                  <c:v>42489</c:v>
                </c:pt>
                <c:pt idx="1057">
                  <c:v>42493</c:v>
                </c:pt>
                <c:pt idx="1058">
                  <c:v>42494</c:v>
                </c:pt>
                <c:pt idx="1059">
                  <c:v>42499</c:v>
                </c:pt>
                <c:pt idx="1060">
                  <c:v>42500</c:v>
                </c:pt>
                <c:pt idx="1061">
                  <c:v>42501</c:v>
                </c:pt>
                <c:pt idx="1062">
                  <c:v>42502</c:v>
                </c:pt>
                <c:pt idx="1063">
                  <c:v>42503</c:v>
                </c:pt>
                <c:pt idx="1064">
                  <c:v>42506</c:v>
                </c:pt>
                <c:pt idx="1065">
                  <c:v>42507</c:v>
                </c:pt>
                <c:pt idx="1066">
                  <c:v>42508</c:v>
                </c:pt>
                <c:pt idx="1067">
                  <c:v>42509</c:v>
                </c:pt>
                <c:pt idx="1068">
                  <c:v>42513</c:v>
                </c:pt>
                <c:pt idx="1069">
                  <c:v>42514</c:v>
                </c:pt>
                <c:pt idx="1070">
                  <c:v>42515</c:v>
                </c:pt>
                <c:pt idx="1071">
                  <c:v>42516</c:v>
                </c:pt>
                <c:pt idx="1072">
                  <c:v>42517</c:v>
                </c:pt>
                <c:pt idx="1073">
                  <c:v>42520</c:v>
                </c:pt>
                <c:pt idx="1074">
                  <c:v>42521</c:v>
                </c:pt>
                <c:pt idx="1075">
                  <c:v>42522</c:v>
                </c:pt>
                <c:pt idx="1076">
                  <c:v>42523</c:v>
                </c:pt>
                <c:pt idx="1077">
                  <c:v>42524</c:v>
                </c:pt>
                <c:pt idx="1078">
                  <c:v>42527</c:v>
                </c:pt>
                <c:pt idx="1079">
                  <c:v>42528</c:v>
                </c:pt>
                <c:pt idx="1080">
                  <c:v>42529</c:v>
                </c:pt>
                <c:pt idx="1081">
                  <c:v>42530</c:v>
                </c:pt>
                <c:pt idx="1082">
                  <c:v>42531</c:v>
                </c:pt>
                <c:pt idx="1083">
                  <c:v>42534</c:v>
                </c:pt>
                <c:pt idx="1084">
                  <c:v>42535</c:v>
                </c:pt>
                <c:pt idx="1085">
                  <c:v>42536</c:v>
                </c:pt>
                <c:pt idx="1086">
                  <c:v>42537</c:v>
                </c:pt>
                <c:pt idx="1087">
                  <c:v>42538</c:v>
                </c:pt>
                <c:pt idx="1088">
                  <c:v>42541</c:v>
                </c:pt>
                <c:pt idx="1089">
                  <c:v>42542</c:v>
                </c:pt>
                <c:pt idx="1090">
                  <c:v>42543</c:v>
                </c:pt>
                <c:pt idx="1091">
                  <c:v>42544</c:v>
                </c:pt>
                <c:pt idx="1092">
                  <c:v>42545</c:v>
                </c:pt>
                <c:pt idx="1093">
                  <c:v>42548</c:v>
                </c:pt>
                <c:pt idx="1094">
                  <c:v>42549</c:v>
                </c:pt>
                <c:pt idx="1095">
                  <c:v>42550</c:v>
                </c:pt>
                <c:pt idx="1096">
                  <c:v>42551</c:v>
                </c:pt>
                <c:pt idx="1097">
                  <c:v>42555</c:v>
                </c:pt>
                <c:pt idx="1098">
                  <c:v>42556</c:v>
                </c:pt>
                <c:pt idx="1099">
                  <c:v>42557</c:v>
                </c:pt>
                <c:pt idx="1100">
                  <c:v>42558</c:v>
                </c:pt>
                <c:pt idx="1101">
                  <c:v>42559</c:v>
                </c:pt>
                <c:pt idx="1102">
                  <c:v>42562</c:v>
                </c:pt>
                <c:pt idx="1103">
                  <c:v>42563</c:v>
                </c:pt>
                <c:pt idx="1104">
                  <c:v>42564</c:v>
                </c:pt>
                <c:pt idx="1105">
                  <c:v>42565</c:v>
                </c:pt>
                <c:pt idx="1106">
                  <c:v>42566</c:v>
                </c:pt>
                <c:pt idx="1107">
                  <c:v>42571</c:v>
                </c:pt>
                <c:pt idx="1108">
                  <c:v>42572</c:v>
                </c:pt>
                <c:pt idx="1109">
                  <c:v>42573</c:v>
                </c:pt>
                <c:pt idx="1110">
                  <c:v>42576</c:v>
                </c:pt>
                <c:pt idx="1111">
                  <c:v>42577</c:v>
                </c:pt>
                <c:pt idx="1112">
                  <c:v>42578</c:v>
                </c:pt>
                <c:pt idx="1113">
                  <c:v>42579</c:v>
                </c:pt>
                <c:pt idx="1114">
                  <c:v>42580</c:v>
                </c:pt>
                <c:pt idx="1115">
                  <c:v>42583</c:v>
                </c:pt>
                <c:pt idx="1116">
                  <c:v>42584</c:v>
                </c:pt>
                <c:pt idx="1117">
                  <c:v>42585</c:v>
                </c:pt>
                <c:pt idx="1118">
                  <c:v>42586</c:v>
                </c:pt>
                <c:pt idx="1119">
                  <c:v>42587</c:v>
                </c:pt>
                <c:pt idx="1120">
                  <c:v>42590</c:v>
                </c:pt>
                <c:pt idx="1121">
                  <c:v>42591</c:v>
                </c:pt>
                <c:pt idx="1122">
                  <c:v>42592</c:v>
                </c:pt>
                <c:pt idx="1123">
                  <c:v>42593</c:v>
                </c:pt>
                <c:pt idx="1124">
                  <c:v>42597</c:v>
                </c:pt>
                <c:pt idx="1125">
                  <c:v>42598</c:v>
                </c:pt>
                <c:pt idx="1126">
                  <c:v>42599</c:v>
                </c:pt>
                <c:pt idx="1127">
                  <c:v>42600</c:v>
                </c:pt>
                <c:pt idx="1128">
                  <c:v>42601</c:v>
                </c:pt>
                <c:pt idx="1129">
                  <c:v>42604</c:v>
                </c:pt>
                <c:pt idx="1130">
                  <c:v>42605</c:v>
                </c:pt>
                <c:pt idx="1131">
                  <c:v>42606</c:v>
                </c:pt>
                <c:pt idx="1132">
                  <c:v>42607</c:v>
                </c:pt>
                <c:pt idx="1133">
                  <c:v>42608</c:v>
                </c:pt>
                <c:pt idx="1134">
                  <c:v>42611</c:v>
                </c:pt>
                <c:pt idx="1135">
                  <c:v>42612</c:v>
                </c:pt>
                <c:pt idx="1136">
                  <c:v>42613</c:v>
                </c:pt>
                <c:pt idx="1137">
                  <c:v>42614</c:v>
                </c:pt>
                <c:pt idx="1138">
                  <c:v>42615</c:v>
                </c:pt>
                <c:pt idx="1139">
                  <c:v>42618</c:v>
                </c:pt>
                <c:pt idx="1140">
                  <c:v>42619</c:v>
                </c:pt>
                <c:pt idx="1141">
                  <c:v>42620</c:v>
                </c:pt>
                <c:pt idx="1142">
                  <c:v>42621</c:v>
                </c:pt>
                <c:pt idx="1143">
                  <c:v>42622</c:v>
                </c:pt>
                <c:pt idx="1144">
                  <c:v>42625</c:v>
                </c:pt>
                <c:pt idx="1145">
                  <c:v>42626</c:v>
                </c:pt>
                <c:pt idx="1146">
                  <c:v>42627</c:v>
                </c:pt>
                <c:pt idx="1147">
                  <c:v>42628</c:v>
                </c:pt>
                <c:pt idx="1148">
                  <c:v>42629</c:v>
                </c:pt>
                <c:pt idx="1149">
                  <c:v>42632</c:v>
                </c:pt>
                <c:pt idx="1150">
                  <c:v>42633</c:v>
                </c:pt>
                <c:pt idx="1151">
                  <c:v>42634</c:v>
                </c:pt>
                <c:pt idx="1152">
                  <c:v>42635</c:v>
                </c:pt>
                <c:pt idx="1153">
                  <c:v>42636</c:v>
                </c:pt>
                <c:pt idx="1154">
                  <c:v>42639</c:v>
                </c:pt>
                <c:pt idx="1155">
                  <c:v>42640</c:v>
                </c:pt>
                <c:pt idx="1156">
                  <c:v>42641</c:v>
                </c:pt>
                <c:pt idx="1157">
                  <c:v>42642</c:v>
                </c:pt>
                <c:pt idx="1158">
                  <c:v>42643</c:v>
                </c:pt>
                <c:pt idx="1159">
                  <c:v>42646</c:v>
                </c:pt>
                <c:pt idx="1160">
                  <c:v>42647</c:v>
                </c:pt>
                <c:pt idx="1161">
                  <c:v>42648</c:v>
                </c:pt>
                <c:pt idx="1162">
                  <c:v>42649</c:v>
                </c:pt>
                <c:pt idx="1163">
                  <c:v>42650</c:v>
                </c:pt>
                <c:pt idx="1164">
                  <c:v>42653</c:v>
                </c:pt>
                <c:pt idx="1165">
                  <c:v>42654</c:v>
                </c:pt>
                <c:pt idx="1166">
                  <c:v>42655</c:v>
                </c:pt>
                <c:pt idx="1167">
                  <c:v>42656</c:v>
                </c:pt>
                <c:pt idx="1168">
                  <c:v>42657</c:v>
                </c:pt>
                <c:pt idx="1169">
                  <c:v>42660</c:v>
                </c:pt>
                <c:pt idx="1170">
                  <c:v>42661</c:v>
                </c:pt>
                <c:pt idx="1171">
                  <c:v>42662</c:v>
                </c:pt>
                <c:pt idx="1172">
                  <c:v>42663</c:v>
                </c:pt>
                <c:pt idx="1173">
                  <c:v>42664</c:v>
                </c:pt>
                <c:pt idx="1174">
                  <c:v>42668</c:v>
                </c:pt>
                <c:pt idx="1175">
                  <c:v>42669</c:v>
                </c:pt>
                <c:pt idx="1176">
                  <c:v>42670</c:v>
                </c:pt>
                <c:pt idx="1177">
                  <c:v>42671</c:v>
                </c:pt>
                <c:pt idx="1178">
                  <c:v>42674</c:v>
                </c:pt>
                <c:pt idx="1179">
                  <c:v>42675</c:v>
                </c:pt>
                <c:pt idx="1180">
                  <c:v>42676</c:v>
                </c:pt>
                <c:pt idx="1181">
                  <c:v>42677</c:v>
                </c:pt>
                <c:pt idx="1182">
                  <c:v>42678</c:v>
                </c:pt>
                <c:pt idx="1183">
                  <c:v>42681</c:v>
                </c:pt>
                <c:pt idx="1184">
                  <c:v>42682</c:v>
                </c:pt>
                <c:pt idx="1185">
                  <c:v>42683</c:v>
                </c:pt>
                <c:pt idx="1186">
                  <c:v>42684</c:v>
                </c:pt>
                <c:pt idx="1187">
                  <c:v>42685</c:v>
                </c:pt>
                <c:pt idx="1188">
                  <c:v>42688</c:v>
                </c:pt>
                <c:pt idx="1189" formatCode="dd/mm/yyyy">
                  <c:v>42689</c:v>
                </c:pt>
                <c:pt idx="1190">
                  <c:v>42690</c:v>
                </c:pt>
                <c:pt idx="1191">
                  <c:v>42691</c:v>
                </c:pt>
                <c:pt idx="1192">
                  <c:v>42692</c:v>
                </c:pt>
                <c:pt idx="1193">
                  <c:v>42695</c:v>
                </c:pt>
                <c:pt idx="1194">
                  <c:v>42696</c:v>
                </c:pt>
                <c:pt idx="1195">
                  <c:v>42697</c:v>
                </c:pt>
                <c:pt idx="1196">
                  <c:v>42698</c:v>
                </c:pt>
                <c:pt idx="1197">
                  <c:v>42699</c:v>
                </c:pt>
                <c:pt idx="1198">
                  <c:v>42702</c:v>
                </c:pt>
                <c:pt idx="1199">
                  <c:v>42703</c:v>
                </c:pt>
                <c:pt idx="1200">
                  <c:v>42704</c:v>
                </c:pt>
                <c:pt idx="1201">
                  <c:v>42705</c:v>
                </c:pt>
                <c:pt idx="1202">
                  <c:v>42706</c:v>
                </c:pt>
                <c:pt idx="1203">
                  <c:v>42710</c:v>
                </c:pt>
                <c:pt idx="1204">
                  <c:v>42711</c:v>
                </c:pt>
                <c:pt idx="1205">
                  <c:v>42712</c:v>
                </c:pt>
                <c:pt idx="1206">
                  <c:v>42713</c:v>
                </c:pt>
                <c:pt idx="1207">
                  <c:v>42717</c:v>
                </c:pt>
                <c:pt idx="1208">
                  <c:v>42718</c:v>
                </c:pt>
                <c:pt idx="1209">
                  <c:v>42719</c:v>
                </c:pt>
                <c:pt idx="1210">
                  <c:v>42720</c:v>
                </c:pt>
                <c:pt idx="1211">
                  <c:v>42723</c:v>
                </c:pt>
                <c:pt idx="1212">
                  <c:v>42724</c:v>
                </c:pt>
                <c:pt idx="1213">
                  <c:v>42725</c:v>
                </c:pt>
                <c:pt idx="1214">
                  <c:v>42726</c:v>
                </c:pt>
                <c:pt idx="1215">
                  <c:v>42727</c:v>
                </c:pt>
                <c:pt idx="1216">
                  <c:v>42730</c:v>
                </c:pt>
                <c:pt idx="1217">
                  <c:v>42731</c:v>
                </c:pt>
                <c:pt idx="1218">
                  <c:v>42732</c:v>
                </c:pt>
                <c:pt idx="1219">
                  <c:v>42733</c:v>
                </c:pt>
                <c:pt idx="1220">
                  <c:v>42734</c:v>
                </c:pt>
                <c:pt idx="1221">
                  <c:v>42737</c:v>
                </c:pt>
                <c:pt idx="1222">
                  <c:v>42738</c:v>
                </c:pt>
                <c:pt idx="1223">
                  <c:v>42739</c:v>
                </c:pt>
                <c:pt idx="1224">
                  <c:v>42740</c:v>
                </c:pt>
                <c:pt idx="1225">
                  <c:v>42741</c:v>
                </c:pt>
                <c:pt idx="1226">
                  <c:v>42744</c:v>
                </c:pt>
                <c:pt idx="1227">
                  <c:v>42745</c:v>
                </c:pt>
                <c:pt idx="1228">
                  <c:v>42746</c:v>
                </c:pt>
                <c:pt idx="1229">
                  <c:v>42747</c:v>
                </c:pt>
                <c:pt idx="1230">
                  <c:v>42748</c:v>
                </c:pt>
                <c:pt idx="1231">
                  <c:v>42751</c:v>
                </c:pt>
                <c:pt idx="1232">
                  <c:v>42752</c:v>
                </c:pt>
                <c:pt idx="1233">
                  <c:v>42753</c:v>
                </c:pt>
                <c:pt idx="1234">
                  <c:v>42754</c:v>
                </c:pt>
                <c:pt idx="1235">
                  <c:v>42755</c:v>
                </c:pt>
                <c:pt idx="1236">
                  <c:v>42758</c:v>
                </c:pt>
                <c:pt idx="1237">
                  <c:v>42759</c:v>
                </c:pt>
                <c:pt idx="1238">
                  <c:v>42760</c:v>
                </c:pt>
                <c:pt idx="1239">
                  <c:v>42761</c:v>
                </c:pt>
                <c:pt idx="1240">
                  <c:v>42762</c:v>
                </c:pt>
                <c:pt idx="1241">
                  <c:v>42765</c:v>
                </c:pt>
                <c:pt idx="1242">
                  <c:v>42766</c:v>
                </c:pt>
                <c:pt idx="1243">
                  <c:v>42767</c:v>
                </c:pt>
                <c:pt idx="1244">
                  <c:v>42768</c:v>
                </c:pt>
                <c:pt idx="1245">
                  <c:v>42769</c:v>
                </c:pt>
                <c:pt idx="1246">
                  <c:v>42772</c:v>
                </c:pt>
                <c:pt idx="1247">
                  <c:v>42773</c:v>
                </c:pt>
                <c:pt idx="1248">
                  <c:v>42774</c:v>
                </c:pt>
                <c:pt idx="1249">
                  <c:v>42775</c:v>
                </c:pt>
                <c:pt idx="1250">
                  <c:v>42776</c:v>
                </c:pt>
                <c:pt idx="1251">
                  <c:v>42780</c:v>
                </c:pt>
                <c:pt idx="1252">
                  <c:v>42781</c:v>
                </c:pt>
                <c:pt idx="1253">
                  <c:v>42782</c:v>
                </c:pt>
                <c:pt idx="1254">
                  <c:v>42783</c:v>
                </c:pt>
                <c:pt idx="1255">
                  <c:v>42786</c:v>
                </c:pt>
                <c:pt idx="1256">
                  <c:v>42787</c:v>
                </c:pt>
                <c:pt idx="1257">
                  <c:v>42788</c:v>
                </c:pt>
                <c:pt idx="1258">
                  <c:v>42789</c:v>
                </c:pt>
                <c:pt idx="1259">
                  <c:v>42790</c:v>
                </c:pt>
                <c:pt idx="1260">
                  <c:v>42793</c:v>
                </c:pt>
                <c:pt idx="1261">
                  <c:v>42794</c:v>
                </c:pt>
                <c:pt idx="1262">
                  <c:v>42795</c:v>
                </c:pt>
                <c:pt idx="1263">
                  <c:v>42796</c:v>
                </c:pt>
                <c:pt idx="1264">
                  <c:v>42797</c:v>
                </c:pt>
                <c:pt idx="1265">
                  <c:v>42800</c:v>
                </c:pt>
                <c:pt idx="1266">
                  <c:v>42801</c:v>
                </c:pt>
                <c:pt idx="1267">
                  <c:v>42802</c:v>
                </c:pt>
                <c:pt idx="1268">
                  <c:v>42803</c:v>
                </c:pt>
                <c:pt idx="1269">
                  <c:v>42804</c:v>
                </c:pt>
                <c:pt idx="1270">
                  <c:v>42807</c:v>
                </c:pt>
                <c:pt idx="1271">
                  <c:v>42808</c:v>
                </c:pt>
                <c:pt idx="1272">
                  <c:v>42809</c:v>
                </c:pt>
                <c:pt idx="1273">
                  <c:v>42810</c:v>
                </c:pt>
                <c:pt idx="1274">
                  <c:v>42811</c:v>
                </c:pt>
                <c:pt idx="1275">
                  <c:v>42814</c:v>
                </c:pt>
                <c:pt idx="1276">
                  <c:v>42815</c:v>
                </c:pt>
                <c:pt idx="1277">
                  <c:v>42816</c:v>
                </c:pt>
                <c:pt idx="1278">
                  <c:v>42817</c:v>
                </c:pt>
                <c:pt idx="1279">
                  <c:v>42818</c:v>
                </c:pt>
                <c:pt idx="1280">
                  <c:v>42821</c:v>
                </c:pt>
                <c:pt idx="1281">
                  <c:v>42822</c:v>
                </c:pt>
                <c:pt idx="1282">
                  <c:v>42823</c:v>
                </c:pt>
                <c:pt idx="1283">
                  <c:v>42824</c:v>
                </c:pt>
                <c:pt idx="1284">
                  <c:v>42825</c:v>
                </c:pt>
                <c:pt idx="1285">
                  <c:v>42828</c:v>
                </c:pt>
                <c:pt idx="1286">
                  <c:v>42829</c:v>
                </c:pt>
                <c:pt idx="1287">
                  <c:v>42830</c:v>
                </c:pt>
                <c:pt idx="1288">
                  <c:v>42832</c:v>
                </c:pt>
                <c:pt idx="1289">
                  <c:v>42835</c:v>
                </c:pt>
                <c:pt idx="1290">
                  <c:v>42836</c:v>
                </c:pt>
                <c:pt idx="1291">
                  <c:v>42837</c:v>
                </c:pt>
                <c:pt idx="1292">
                  <c:v>42842</c:v>
                </c:pt>
                <c:pt idx="1293">
                  <c:v>42843</c:v>
                </c:pt>
                <c:pt idx="1294">
                  <c:v>42844</c:v>
                </c:pt>
                <c:pt idx="1295">
                  <c:v>42845</c:v>
                </c:pt>
                <c:pt idx="1296">
                  <c:v>42846</c:v>
                </c:pt>
                <c:pt idx="1297">
                  <c:v>42849</c:v>
                </c:pt>
                <c:pt idx="1298">
                  <c:v>42850</c:v>
                </c:pt>
                <c:pt idx="1299">
                  <c:v>42851</c:v>
                </c:pt>
                <c:pt idx="1300">
                  <c:v>42852</c:v>
                </c:pt>
                <c:pt idx="1301">
                  <c:v>42853</c:v>
                </c:pt>
                <c:pt idx="1302">
                  <c:v>42857</c:v>
                </c:pt>
                <c:pt idx="1303">
                  <c:v>42858</c:v>
                </c:pt>
                <c:pt idx="1304">
                  <c:v>42859</c:v>
                </c:pt>
                <c:pt idx="1305">
                  <c:v>42860</c:v>
                </c:pt>
                <c:pt idx="1306">
                  <c:v>42863</c:v>
                </c:pt>
                <c:pt idx="1307">
                  <c:v>42864</c:v>
                </c:pt>
                <c:pt idx="1308">
                  <c:v>42866</c:v>
                </c:pt>
                <c:pt idx="1309">
                  <c:v>42867</c:v>
                </c:pt>
                <c:pt idx="1310">
                  <c:v>42870</c:v>
                </c:pt>
                <c:pt idx="1311">
                  <c:v>42871</c:v>
                </c:pt>
                <c:pt idx="1312">
                  <c:v>42872</c:v>
                </c:pt>
                <c:pt idx="1313">
                  <c:v>42873</c:v>
                </c:pt>
                <c:pt idx="1314">
                  <c:v>42874</c:v>
                </c:pt>
                <c:pt idx="1315">
                  <c:v>42877</c:v>
                </c:pt>
                <c:pt idx="1316">
                  <c:v>42878</c:v>
                </c:pt>
                <c:pt idx="1317">
                  <c:v>42879</c:v>
                </c:pt>
                <c:pt idx="1318">
                  <c:v>42880</c:v>
                </c:pt>
                <c:pt idx="1319">
                  <c:v>42881</c:v>
                </c:pt>
                <c:pt idx="1320">
                  <c:v>42884</c:v>
                </c:pt>
                <c:pt idx="1321">
                  <c:v>42885</c:v>
                </c:pt>
                <c:pt idx="1322">
                  <c:v>42886</c:v>
                </c:pt>
                <c:pt idx="1323">
                  <c:v>42887</c:v>
                </c:pt>
                <c:pt idx="1324">
                  <c:v>42888</c:v>
                </c:pt>
                <c:pt idx="1325">
                  <c:v>42891</c:v>
                </c:pt>
                <c:pt idx="1326">
                  <c:v>42892</c:v>
                </c:pt>
                <c:pt idx="1327">
                  <c:v>42893</c:v>
                </c:pt>
                <c:pt idx="1328">
                  <c:v>42894</c:v>
                </c:pt>
                <c:pt idx="1329">
                  <c:v>42895</c:v>
                </c:pt>
                <c:pt idx="1330">
                  <c:v>42898</c:v>
                </c:pt>
                <c:pt idx="1331">
                  <c:v>42899</c:v>
                </c:pt>
                <c:pt idx="1332">
                  <c:v>42900</c:v>
                </c:pt>
                <c:pt idx="1333">
                  <c:v>42901</c:v>
                </c:pt>
                <c:pt idx="1334">
                  <c:v>42902</c:v>
                </c:pt>
                <c:pt idx="1335">
                  <c:v>42905</c:v>
                </c:pt>
                <c:pt idx="1336">
                  <c:v>42906</c:v>
                </c:pt>
                <c:pt idx="1337">
                  <c:v>42907</c:v>
                </c:pt>
                <c:pt idx="1338">
                  <c:v>42908</c:v>
                </c:pt>
                <c:pt idx="1339">
                  <c:v>42909</c:v>
                </c:pt>
                <c:pt idx="1340">
                  <c:v>42912</c:v>
                </c:pt>
                <c:pt idx="1341">
                  <c:v>42913</c:v>
                </c:pt>
                <c:pt idx="1342">
                  <c:v>42914</c:v>
                </c:pt>
                <c:pt idx="1343">
                  <c:v>42915</c:v>
                </c:pt>
                <c:pt idx="1344">
                  <c:v>42916</c:v>
                </c:pt>
                <c:pt idx="1345">
                  <c:v>42919</c:v>
                </c:pt>
                <c:pt idx="1346">
                  <c:v>42920</c:v>
                </c:pt>
                <c:pt idx="1347">
                  <c:v>42921</c:v>
                </c:pt>
                <c:pt idx="1348">
                  <c:v>42922</c:v>
                </c:pt>
                <c:pt idx="1349">
                  <c:v>42923</c:v>
                </c:pt>
                <c:pt idx="1350">
                  <c:v>42927</c:v>
                </c:pt>
                <c:pt idx="1351">
                  <c:v>42928</c:v>
                </c:pt>
                <c:pt idx="1352">
                  <c:v>42929</c:v>
                </c:pt>
                <c:pt idx="1353">
                  <c:v>42930</c:v>
                </c:pt>
                <c:pt idx="1354">
                  <c:v>42933</c:v>
                </c:pt>
                <c:pt idx="1355">
                  <c:v>42934</c:v>
                </c:pt>
                <c:pt idx="1356">
                  <c:v>42935</c:v>
                </c:pt>
                <c:pt idx="1357">
                  <c:v>42936</c:v>
                </c:pt>
                <c:pt idx="1358">
                  <c:v>42937</c:v>
                </c:pt>
                <c:pt idx="1359">
                  <c:v>42940</c:v>
                </c:pt>
                <c:pt idx="1360">
                  <c:v>42941</c:v>
                </c:pt>
                <c:pt idx="1361">
                  <c:v>42942</c:v>
                </c:pt>
                <c:pt idx="1362">
                  <c:v>42943</c:v>
                </c:pt>
                <c:pt idx="1363">
                  <c:v>42947</c:v>
                </c:pt>
                <c:pt idx="1364">
                  <c:v>42948</c:v>
                </c:pt>
                <c:pt idx="1365">
                  <c:v>42949</c:v>
                </c:pt>
                <c:pt idx="1366">
                  <c:v>42950</c:v>
                </c:pt>
                <c:pt idx="1367">
                  <c:v>42951</c:v>
                </c:pt>
                <c:pt idx="1368">
                  <c:v>42954</c:v>
                </c:pt>
                <c:pt idx="1369">
                  <c:v>42955</c:v>
                </c:pt>
                <c:pt idx="1370">
                  <c:v>42956</c:v>
                </c:pt>
                <c:pt idx="1371">
                  <c:v>42957</c:v>
                </c:pt>
                <c:pt idx="1372">
                  <c:v>42958</c:v>
                </c:pt>
                <c:pt idx="1373">
                  <c:v>42962</c:v>
                </c:pt>
                <c:pt idx="1374">
                  <c:v>42963</c:v>
                </c:pt>
                <c:pt idx="1375">
                  <c:v>42964</c:v>
                </c:pt>
                <c:pt idx="1376">
                  <c:v>42965</c:v>
                </c:pt>
                <c:pt idx="1377">
                  <c:v>42968</c:v>
                </c:pt>
                <c:pt idx="1378">
                  <c:v>42969</c:v>
                </c:pt>
                <c:pt idx="1379">
                  <c:v>42970</c:v>
                </c:pt>
                <c:pt idx="1380">
                  <c:v>42971</c:v>
                </c:pt>
                <c:pt idx="1381">
                  <c:v>42972</c:v>
                </c:pt>
                <c:pt idx="1382">
                  <c:v>42975</c:v>
                </c:pt>
                <c:pt idx="1383">
                  <c:v>42976</c:v>
                </c:pt>
                <c:pt idx="1384">
                  <c:v>42977</c:v>
                </c:pt>
                <c:pt idx="1385">
                  <c:v>42978</c:v>
                </c:pt>
                <c:pt idx="1386">
                  <c:v>42979</c:v>
                </c:pt>
                <c:pt idx="1387">
                  <c:v>42982</c:v>
                </c:pt>
                <c:pt idx="1388">
                  <c:v>42983</c:v>
                </c:pt>
                <c:pt idx="1389">
                  <c:v>42984</c:v>
                </c:pt>
                <c:pt idx="1390">
                  <c:v>42985</c:v>
                </c:pt>
                <c:pt idx="1391">
                  <c:v>42986</c:v>
                </c:pt>
                <c:pt idx="1392">
                  <c:v>42989</c:v>
                </c:pt>
                <c:pt idx="1393">
                  <c:v>42990</c:v>
                </c:pt>
                <c:pt idx="1394">
                  <c:v>42991</c:v>
                </c:pt>
                <c:pt idx="1395">
                  <c:v>42992</c:v>
                </c:pt>
                <c:pt idx="1396">
                  <c:v>42993</c:v>
                </c:pt>
                <c:pt idx="1397">
                  <c:v>42996</c:v>
                </c:pt>
                <c:pt idx="1398">
                  <c:v>42997</c:v>
                </c:pt>
                <c:pt idx="1399">
                  <c:v>42998</c:v>
                </c:pt>
                <c:pt idx="1400">
                  <c:v>42999</c:v>
                </c:pt>
                <c:pt idx="1401">
                  <c:v>43000</c:v>
                </c:pt>
                <c:pt idx="1402">
                  <c:v>43003</c:v>
                </c:pt>
                <c:pt idx="1403">
                  <c:v>43004</c:v>
                </c:pt>
                <c:pt idx="1404">
                  <c:v>43005</c:v>
                </c:pt>
                <c:pt idx="1405">
                  <c:v>43006</c:v>
                </c:pt>
                <c:pt idx="1406">
                  <c:v>43007</c:v>
                </c:pt>
                <c:pt idx="1407">
                  <c:v>43010</c:v>
                </c:pt>
                <c:pt idx="1408">
                  <c:v>43011</c:v>
                </c:pt>
                <c:pt idx="1409">
                  <c:v>43012</c:v>
                </c:pt>
                <c:pt idx="1410">
                  <c:v>43013</c:v>
                </c:pt>
                <c:pt idx="1411">
                  <c:v>43014</c:v>
                </c:pt>
                <c:pt idx="1412">
                  <c:v>43017</c:v>
                </c:pt>
                <c:pt idx="1413">
                  <c:v>43018</c:v>
                </c:pt>
                <c:pt idx="1414">
                  <c:v>43019</c:v>
                </c:pt>
                <c:pt idx="1415">
                  <c:v>43020</c:v>
                </c:pt>
                <c:pt idx="1416">
                  <c:v>43024</c:v>
                </c:pt>
                <c:pt idx="1417">
                  <c:v>43025</c:v>
                </c:pt>
                <c:pt idx="1418">
                  <c:v>43026</c:v>
                </c:pt>
                <c:pt idx="1419">
                  <c:v>43027</c:v>
                </c:pt>
                <c:pt idx="1420">
                  <c:v>43028</c:v>
                </c:pt>
                <c:pt idx="1421">
                  <c:v>43032</c:v>
                </c:pt>
                <c:pt idx="1422">
                  <c:v>43033</c:v>
                </c:pt>
                <c:pt idx="1423">
                  <c:v>43035</c:v>
                </c:pt>
                <c:pt idx="1424">
                  <c:v>43038</c:v>
                </c:pt>
                <c:pt idx="1425">
                  <c:v>43039</c:v>
                </c:pt>
                <c:pt idx="1426">
                  <c:v>43040</c:v>
                </c:pt>
                <c:pt idx="1427">
                  <c:v>43041</c:v>
                </c:pt>
                <c:pt idx="1428">
                  <c:v>43042</c:v>
                </c:pt>
                <c:pt idx="1429">
                  <c:v>43045</c:v>
                </c:pt>
                <c:pt idx="1430">
                  <c:v>43046</c:v>
                </c:pt>
                <c:pt idx="1431">
                  <c:v>43047</c:v>
                </c:pt>
                <c:pt idx="1432">
                  <c:v>43048</c:v>
                </c:pt>
                <c:pt idx="1433">
                  <c:v>43049</c:v>
                </c:pt>
                <c:pt idx="1434">
                  <c:v>43052</c:v>
                </c:pt>
                <c:pt idx="1435">
                  <c:v>43053</c:v>
                </c:pt>
                <c:pt idx="1436">
                  <c:v>43054</c:v>
                </c:pt>
                <c:pt idx="1437">
                  <c:v>43055</c:v>
                </c:pt>
                <c:pt idx="1438">
                  <c:v>43056</c:v>
                </c:pt>
                <c:pt idx="1439">
                  <c:v>43059</c:v>
                </c:pt>
                <c:pt idx="1440">
                  <c:v>43060</c:v>
                </c:pt>
                <c:pt idx="1441">
                  <c:v>43061</c:v>
                </c:pt>
                <c:pt idx="1442">
                  <c:v>43062</c:v>
                </c:pt>
                <c:pt idx="1443">
                  <c:v>43063</c:v>
                </c:pt>
                <c:pt idx="1444">
                  <c:v>43066</c:v>
                </c:pt>
                <c:pt idx="1445">
                  <c:v>43067</c:v>
                </c:pt>
                <c:pt idx="1446">
                  <c:v>43068</c:v>
                </c:pt>
                <c:pt idx="1447">
                  <c:v>43069</c:v>
                </c:pt>
                <c:pt idx="1448">
                  <c:v>43070</c:v>
                </c:pt>
                <c:pt idx="1449">
                  <c:v>43073</c:v>
                </c:pt>
                <c:pt idx="1450">
                  <c:v>43075</c:v>
                </c:pt>
                <c:pt idx="1451">
                  <c:v>43076</c:v>
                </c:pt>
                <c:pt idx="1452">
                  <c:v>43077</c:v>
                </c:pt>
                <c:pt idx="1453">
                  <c:v>43081</c:v>
                </c:pt>
                <c:pt idx="1454">
                  <c:v>43082</c:v>
                </c:pt>
                <c:pt idx="1455">
                  <c:v>43083</c:v>
                </c:pt>
                <c:pt idx="1456">
                  <c:v>43084</c:v>
                </c:pt>
                <c:pt idx="1457">
                  <c:v>43087</c:v>
                </c:pt>
                <c:pt idx="1458">
                  <c:v>43088</c:v>
                </c:pt>
                <c:pt idx="1459">
                  <c:v>43089</c:v>
                </c:pt>
                <c:pt idx="1460">
                  <c:v>43090</c:v>
                </c:pt>
                <c:pt idx="1461">
                  <c:v>43091</c:v>
                </c:pt>
                <c:pt idx="1462">
                  <c:v>43094</c:v>
                </c:pt>
                <c:pt idx="1463">
                  <c:v>43095</c:v>
                </c:pt>
                <c:pt idx="1464">
                  <c:v>43096</c:v>
                </c:pt>
                <c:pt idx="1465">
                  <c:v>43097</c:v>
                </c:pt>
                <c:pt idx="1466">
                  <c:v>43098</c:v>
                </c:pt>
                <c:pt idx="1467">
                  <c:v>43101</c:v>
                </c:pt>
                <c:pt idx="1468">
                  <c:v>43103</c:v>
                </c:pt>
                <c:pt idx="1469">
                  <c:v>43104</c:v>
                </c:pt>
                <c:pt idx="1470">
                  <c:v>43105</c:v>
                </c:pt>
                <c:pt idx="1471">
                  <c:v>43108</c:v>
                </c:pt>
                <c:pt idx="1472">
                  <c:v>43109</c:v>
                </c:pt>
                <c:pt idx="1473">
                  <c:v>43110</c:v>
                </c:pt>
                <c:pt idx="1474">
                  <c:v>43111</c:v>
                </c:pt>
                <c:pt idx="1475">
                  <c:v>43112</c:v>
                </c:pt>
                <c:pt idx="1476">
                  <c:v>43115</c:v>
                </c:pt>
                <c:pt idx="1477">
                  <c:v>43116</c:v>
                </c:pt>
                <c:pt idx="1478">
                  <c:v>43117</c:v>
                </c:pt>
                <c:pt idx="1479">
                  <c:v>43118</c:v>
                </c:pt>
                <c:pt idx="1480">
                  <c:v>43119</c:v>
                </c:pt>
                <c:pt idx="1481">
                  <c:v>43122</c:v>
                </c:pt>
                <c:pt idx="1482">
                  <c:v>43123</c:v>
                </c:pt>
                <c:pt idx="1483">
                  <c:v>43124</c:v>
                </c:pt>
                <c:pt idx="1484">
                  <c:v>43125</c:v>
                </c:pt>
                <c:pt idx="1485">
                  <c:v>43126</c:v>
                </c:pt>
                <c:pt idx="1486">
                  <c:v>43129</c:v>
                </c:pt>
                <c:pt idx="1487">
                  <c:v>43130</c:v>
                </c:pt>
                <c:pt idx="1488">
                  <c:v>43131</c:v>
                </c:pt>
                <c:pt idx="1489">
                  <c:v>43132</c:v>
                </c:pt>
                <c:pt idx="1490">
                  <c:v>43133</c:v>
                </c:pt>
                <c:pt idx="1491">
                  <c:v>43136</c:v>
                </c:pt>
                <c:pt idx="1492">
                  <c:v>43137</c:v>
                </c:pt>
                <c:pt idx="1493">
                  <c:v>43138</c:v>
                </c:pt>
                <c:pt idx="1494">
                  <c:v>43139</c:v>
                </c:pt>
                <c:pt idx="1495">
                  <c:v>43140</c:v>
                </c:pt>
                <c:pt idx="1496">
                  <c:v>43143</c:v>
                </c:pt>
                <c:pt idx="1497">
                  <c:v>43144</c:v>
                </c:pt>
                <c:pt idx="1498">
                  <c:v>43145</c:v>
                </c:pt>
                <c:pt idx="1499">
                  <c:v>43146</c:v>
                </c:pt>
                <c:pt idx="1500">
                  <c:v>43147</c:v>
                </c:pt>
                <c:pt idx="1501">
                  <c:v>43150</c:v>
                </c:pt>
                <c:pt idx="1502">
                  <c:v>43151</c:v>
                </c:pt>
                <c:pt idx="1503">
                  <c:v>43152</c:v>
                </c:pt>
                <c:pt idx="1504">
                  <c:v>43153</c:v>
                </c:pt>
                <c:pt idx="1505">
                  <c:v>43154</c:v>
                </c:pt>
                <c:pt idx="1506">
                  <c:v>43157</c:v>
                </c:pt>
                <c:pt idx="1507">
                  <c:v>43158</c:v>
                </c:pt>
                <c:pt idx="1508">
                  <c:v>43159</c:v>
                </c:pt>
                <c:pt idx="1509">
                  <c:v>43160</c:v>
                </c:pt>
                <c:pt idx="1510">
                  <c:v>43161</c:v>
                </c:pt>
                <c:pt idx="1511">
                  <c:v>43164</c:v>
                </c:pt>
                <c:pt idx="1512">
                  <c:v>43165</c:v>
                </c:pt>
                <c:pt idx="1513">
                  <c:v>43166</c:v>
                </c:pt>
                <c:pt idx="1514">
                  <c:v>43167</c:v>
                </c:pt>
                <c:pt idx="1515">
                  <c:v>43168</c:v>
                </c:pt>
                <c:pt idx="1516">
                  <c:v>43171</c:v>
                </c:pt>
                <c:pt idx="1517">
                  <c:v>43172</c:v>
                </c:pt>
                <c:pt idx="1518">
                  <c:v>43173</c:v>
                </c:pt>
                <c:pt idx="1519">
                  <c:v>43174</c:v>
                </c:pt>
                <c:pt idx="1520">
                  <c:v>43175</c:v>
                </c:pt>
                <c:pt idx="1521">
                  <c:v>43178</c:v>
                </c:pt>
                <c:pt idx="1522">
                  <c:v>43179</c:v>
                </c:pt>
                <c:pt idx="1523">
                  <c:v>43180</c:v>
                </c:pt>
                <c:pt idx="1524">
                  <c:v>43181</c:v>
                </c:pt>
                <c:pt idx="1525">
                  <c:v>43182</c:v>
                </c:pt>
                <c:pt idx="1526">
                  <c:v>43185</c:v>
                </c:pt>
                <c:pt idx="1527">
                  <c:v>43186</c:v>
                </c:pt>
                <c:pt idx="1528">
                  <c:v>43187</c:v>
                </c:pt>
                <c:pt idx="1529">
                  <c:v>43188</c:v>
                </c:pt>
                <c:pt idx="1530">
                  <c:v>43189</c:v>
                </c:pt>
                <c:pt idx="1531">
                  <c:v>43192</c:v>
                </c:pt>
                <c:pt idx="1532">
                  <c:v>43193</c:v>
                </c:pt>
                <c:pt idx="1533">
                  <c:v>43194</c:v>
                </c:pt>
                <c:pt idx="1534">
                  <c:v>43195</c:v>
                </c:pt>
                <c:pt idx="1535">
                  <c:v>43199</c:v>
                </c:pt>
                <c:pt idx="1536">
                  <c:v>43200</c:v>
                </c:pt>
                <c:pt idx="1537">
                  <c:v>43201</c:v>
                </c:pt>
                <c:pt idx="1538">
                  <c:v>43202</c:v>
                </c:pt>
                <c:pt idx="1539">
                  <c:v>43203</c:v>
                </c:pt>
                <c:pt idx="1540">
                  <c:v>43206</c:v>
                </c:pt>
                <c:pt idx="1541">
                  <c:v>43207</c:v>
                </c:pt>
                <c:pt idx="1542">
                  <c:v>43208</c:v>
                </c:pt>
                <c:pt idx="1543">
                  <c:v>43209</c:v>
                </c:pt>
                <c:pt idx="1544">
                  <c:v>43210</c:v>
                </c:pt>
                <c:pt idx="1545">
                  <c:v>43213</c:v>
                </c:pt>
                <c:pt idx="1546">
                  <c:v>43214</c:v>
                </c:pt>
                <c:pt idx="1547">
                  <c:v>43215</c:v>
                </c:pt>
                <c:pt idx="1548">
                  <c:v>43216</c:v>
                </c:pt>
                <c:pt idx="1549">
                  <c:v>43217</c:v>
                </c:pt>
                <c:pt idx="1550">
                  <c:v>43220</c:v>
                </c:pt>
                <c:pt idx="1551">
                  <c:v>43222</c:v>
                </c:pt>
                <c:pt idx="1552">
                  <c:v>43223</c:v>
                </c:pt>
                <c:pt idx="1553">
                  <c:v>43224</c:v>
                </c:pt>
                <c:pt idx="1554">
                  <c:v>43227</c:v>
                </c:pt>
                <c:pt idx="1555">
                  <c:v>43228</c:v>
                </c:pt>
                <c:pt idx="1556">
                  <c:v>43229</c:v>
                </c:pt>
                <c:pt idx="1557">
                  <c:v>43230</c:v>
                </c:pt>
                <c:pt idx="1558">
                  <c:v>43231</c:v>
                </c:pt>
                <c:pt idx="1559">
                  <c:v>43234</c:v>
                </c:pt>
                <c:pt idx="1560">
                  <c:v>43235</c:v>
                </c:pt>
                <c:pt idx="1561">
                  <c:v>43236</c:v>
                </c:pt>
                <c:pt idx="1562">
                  <c:v>43237</c:v>
                </c:pt>
                <c:pt idx="1563">
                  <c:v>43238</c:v>
                </c:pt>
                <c:pt idx="1564">
                  <c:v>43241</c:v>
                </c:pt>
                <c:pt idx="1565">
                  <c:v>43242</c:v>
                </c:pt>
                <c:pt idx="1566">
                  <c:v>43243</c:v>
                </c:pt>
                <c:pt idx="1567">
                  <c:v>43244</c:v>
                </c:pt>
                <c:pt idx="1568">
                  <c:v>43245</c:v>
                </c:pt>
                <c:pt idx="1569">
                  <c:v>43248</c:v>
                </c:pt>
                <c:pt idx="1570">
                  <c:v>43250</c:v>
                </c:pt>
                <c:pt idx="1571">
                  <c:v>43251</c:v>
                </c:pt>
                <c:pt idx="1572">
                  <c:v>43252</c:v>
                </c:pt>
                <c:pt idx="1573">
                  <c:v>43255</c:v>
                </c:pt>
                <c:pt idx="1574">
                  <c:v>43256</c:v>
                </c:pt>
                <c:pt idx="1575">
                  <c:v>43257</c:v>
                </c:pt>
                <c:pt idx="1576">
                  <c:v>43258</c:v>
                </c:pt>
                <c:pt idx="1577">
                  <c:v>43259</c:v>
                </c:pt>
                <c:pt idx="1578">
                  <c:v>43262</c:v>
                </c:pt>
                <c:pt idx="1579">
                  <c:v>43263</c:v>
                </c:pt>
                <c:pt idx="1580">
                  <c:v>43264</c:v>
                </c:pt>
                <c:pt idx="1581">
                  <c:v>43265</c:v>
                </c:pt>
                <c:pt idx="1582">
                  <c:v>43266</c:v>
                </c:pt>
                <c:pt idx="1583">
                  <c:v>43269</c:v>
                </c:pt>
                <c:pt idx="1584">
                  <c:v>43270</c:v>
                </c:pt>
                <c:pt idx="1585">
                  <c:v>43271</c:v>
                </c:pt>
                <c:pt idx="1586">
                  <c:v>43272</c:v>
                </c:pt>
                <c:pt idx="1587">
                  <c:v>43273</c:v>
                </c:pt>
                <c:pt idx="1588">
                  <c:v>43276</c:v>
                </c:pt>
                <c:pt idx="1589">
                  <c:v>43277</c:v>
                </c:pt>
                <c:pt idx="1590">
                  <c:v>43278</c:v>
                </c:pt>
                <c:pt idx="1591">
                  <c:v>43279</c:v>
                </c:pt>
                <c:pt idx="1592">
                  <c:v>43280</c:v>
                </c:pt>
                <c:pt idx="1593">
                  <c:v>43283</c:v>
                </c:pt>
                <c:pt idx="1594">
                  <c:v>43284</c:v>
                </c:pt>
                <c:pt idx="1595">
                  <c:v>43285</c:v>
                </c:pt>
                <c:pt idx="1596">
                  <c:v>43286</c:v>
                </c:pt>
                <c:pt idx="1597">
                  <c:v>43287</c:v>
                </c:pt>
                <c:pt idx="1598">
                  <c:v>43290</c:v>
                </c:pt>
                <c:pt idx="1599">
                  <c:v>43291</c:v>
                </c:pt>
                <c:pt idx="1600">
                  <c:v>43292</c:v>
                </c:pt>
                <c:pt idx="1601">
                  <c:v>43293</c:v>
                </c:pt>
                <c:pt idx="1602">
                  <c:v>43294</c:v>
                </c:pt>
                <c:pt idx="1603">
                  <c:v>43297</c:v>
                </c:pt>
                <c:pt idx="1604">
                  <c:v>43298</c:v>
                </c:pt>
                <c:pt idx="1605">
                  <c:v>43299</c:v>
                </c:pt>
                <c:pt idx="1606">
                  <c:v>43300</c:v>
                </c:pt>
                <c:pt idx="1607">
                  <c:v>43301</c:v>
                </c:pt>
                <c:pt idx="1608">
                  <c:v>43304</c:v>
                </c:pt>
                <c:pt idx="1609">
                  <c:v>43305</c:v>
                </c:pt>
                <c:pt idx="1610">
                  <c:v>43306</c:v>
                </c:pt>
                <c:pt idx="1611">
                  <c:v>43307</c:v>
                </c:pt>
                <c:pt idx="1612">
                  <c:v>43312</c:v>
                </c:pt>
                <c:pt idx="1613">
                  <c:v>43313</c:v>
                </c:pt>
                <c:pt idx="1614">
                  <c:v>43314</c:v>
                </c:pt>
                <c:pt idx="1615">
                  <c:v>43315</c:v>
                </c:pt>
                <c:pt idx="1616">
                  <c:v>43318</c:v>
                </c:pt>
                <c:pt idx="1617">
                  <c:v>43319</c:v>
                </c:pt>
                <c:pt idx="1618">
                  <c:v>43320</c:v>
                </c:pt>
                <c:pt idx="1619">
                  <c:v>43321</c:v>
                </c:pt>
                <c:pt idx="1620">
                  <c:v>43322</c:v>
                </c:pt>
                <c:pt idx="1621">
                  <c:v>43326</c:v>
                </c:pt>
                <c:pt idx="1622">
                  <c:v>43327</c:v>
                </c:pt>
                <c:pt idx="1623">
                  <c:v>43328</c:v>
                </c:pt>
                <c:pt idx="1624">
                  <c:v>43329</c:v>
                </c:pt>
                <c:pt idx="1625">
                  <c:v>43332</c:v>
                </c:pt>
                <c:pt idx="1626">
                  <c:v>43333</c:v>
                </c:pt>
                <c:pt idx="1627">
                  <c:v>43334</c:v>
                </c:pt>
                <c:pt idx="1628">
                  <c:v>43335</c:v>
                </c:pt>
                <c:pt idx="1629">
                  <c:v>43336</c:v>
                </c:pt>
                <c:pt idx="1630">
                  <c:v>43339</c:v>
                </c:pt>
                <c:pt idx="1631">
                  <c:v>43340</c:v>
                </c:pt>
                <c:pt idx="1632">
                  <c:v>43341</c:v>
                </c:pt>
                <c:pt idx="1633">
                  <c:v>43342</c:v>
                </c:pt>
                <c:pt idx="1634">
                  <c:v>43343</c:v>
                </c:pt>
                <c:pt idx="1635">
                  <c:v>43346</c:v>
                </c:pt>
                <c:pt idx="1636">
                  <c:v>43347</c:v>
                </c:pt>
                <c:pt idx="1637">
                  <c:v>43348</c:v>
                </c:pt>
                <c:pt idx="1638">
                  <c:v>43349</c:v>
                </c:pt>
                <c:pt idx="1639">
                  <c:v>43350</c:v>
                </c:pt>
                <c:pt idx="1640">
                  <c:v>43353</c:v>
                </c:pt>
                <c:pt idx="1641">
                  <c:v>43354</c:v>
                </c:pt>
                <c:pt idx="1642">
                  <c:v>43355</c:v>
                </c:pt>
                <c:pt idx="1643">
                  <c:v>43356</c:v>
                </c:pt>
                <c:pt idx="1644">
                  <c:v>43357</c:v>
                </c:pt>
                <c:pt idx="1645">
                  <c:v>43360</c:v>
                </c:pt>
                <c:pt idx="1646">
                  <c:v>43361</c:v>
                </c:pt>
                <c:pt idx="1647">
                  <c:v>43362</c:v>
                </c:pt>
                <c:pt idx="1648">
                  <c:v>43363</c:v>
                </c:pt>
                <c:pt idx="1649">
                  <c:v>43364</c:v>
                </c:pt>
                <c:pt idx="1650">
                  <c:v>43367</c:v>
                </c:pt>
                <c:pt idx="1651">
                  <c:v>43368</c:v>
                </c:pt>
                <c:pt idx="1652">
                  <c:v>43369</c:v>
                </c:pt>
                <c:pt idx="1653">
                  <c:v>43370</c:v>
                </c:pt>
                <c:pt idx="1654">
                  <c:v>43371</c:v>
                </c:pt>
                <c:pt idx="1655">
                  <c:v>43374</c:v>
                </c:pt>
                <c:pt idx="1656">
                  <c:v>43375</c:v>
                </c:pt>
                <c:pt idx="1657">
                  <c:v>43376</c:v>
                </c:pt>
                <c:pt idx="1658">
                  <c:v>43377</c:v>
                </c:pt>
                <c:pt idx="1659">
                  <c:v>43378</c:v>
                </c:pt>
                <c:pt idx="1660">
                  <c:v>43381</c:v>
                </c:pt>
                <c:pt idx="1661">
                  <c:v>43382</c:v>
                </c:pt>
                <c:pt idx="1662">
                  <c:v>43383</c:v>
                </c:pt>
                <c:pt idx="1663">
                  <c:v>43384</c:v>
                </c:pt>
                <c:pt idx="1664">
                  <c:v>43385</c:v>
                </c:pt>
                <c:pt idx="1665">
                  <c:v>43389</c:v>
                </c:pt>
                <c:pt idx="1666">
                  <c:v>43390</c:v>
                </c:pt>
                <c:pt idx="1667">
                  <c:v>43391</c:v>
                </c:pt>
                <c:pt idx="1668">
                  <c:v>43392</c:v>
                </c:pt>
                <c:pt idx="1669">
                  <c:v>43395</c:v>
                </c:pt>
                <c:pt idx="1670">
                  <c:v>43397</c:v>
                </c:pt>
                <c:pt idx="1671">
                  <c:v>43398</c:v>
                </c:pt>
                <c:pt idx="1672">
                  <c:v>43399</c:v>
                </c:pt>
                <c:pt idx="1673">
                  <c:v>43402</c:v>
                </c:pt>
                <c:pt idx="1674">
                  <c:v>43403</c:v>
                </c:pt>
                <c:pt idx="1675">
                  <c:v>43404</c:v>
                </c:pt>
                <c:pt idx="1676">
                  <c:v>43405</c:v>
                </c:pt>
                <c:pt idx="1677">
                  <c:v>43406</c:v>
                </c:pt>
                <c:pt idx="1678">
                  <c:v>43409</c:v>
                </c:pt>
                <c:pt idx="1679">
                  <c:v>43410</c:v>
                </c:pt>
                <c:pt idx="1680">
                  <c:v>43411</c:v>
                </c:pt>
                <c:pt idx="1681">
                  <c:v>43412</c:v>
                </c:pt>
                <c:pt idx="1682">
                  <c:v>43413</c:v>
                </c:pt>
                <c:pt idx="1683">
                  <c:v>43416</c:v>
                </c:pt>
                <c:pt idx="1684">
                  <c:v>43417</c:v>
                </c:pt>
                <c:pt idx="1685">
                  <c:v>43418</c:v>
                </c:pt>
                <c:pt idx="1686">
                  <c:v>43419</c:v>
                </c:pt>
                <c:pt idx="1687">
                  <c:v>43420</c:v>
                </c:pt>
                <c:pt idx="1688">
                  <c:v>43423</c:v>
                </c:pt>
                <c:pt idx="1689">
                  <c:v>43424</c:v>
                </c:pt>
                <c:pt idx="1690">
                  <c:v>43425</c:v>
                </c:pt>
                <c:pt idx="1691">
                  <c:v>43426</c:v>
                </c:pt>
                <c:pt idx="1692">
                  <c:v>43427</c:v>
                </c:pt>
                <c:pt idx="1693">
                  <c:v>43430</c:v>
                </c:pt>
                <c:pt idx="1694">
                  <c:v>43431</c:v>
                </c:pt>
                <c:pt idx="1695">
                  <c:v>43432</c:v>
                </c:pt>
                <c:pt idx="1696">
                  <c:v>43433</c:v>
                </c:pt>
                <c:pt idx="1697">
                  <c:v>43434</c:v>
                </c:pt>
                <c:pt idx="1698">
                  <c:v>43437</c:v>
                </c:pt>
                <c:pt idx="1699">
                  <c:v>43438</c:v>
                </c:pt>
                <c:pt idx="1700">
                  <c:v>43440</c:v>
                </c:pt>
                <c:pt idx="1701">
                  <c:v>43441</c:v>
                </c:pt>
                <c:pt idx="1702">
                  <c:v>43445</c:v>
                </c:pt>
                <c:pt idx="1703">
                  <c:v>43446</c:v>
                </c:pt>
                <c:pt idx="1704">
                  <c:v>43447</c:v>
                </c:pt>
                <c:pt idx="1705">
                  <c:v>43448</c:v>
                </c:pt>
                <c:pt idx="1706">
                  <c:v>43451</c:v>
                </c:pt>
                <c:pt idx="1707">
                  <c:v>43452</c:v>
                </c:pt>
                <c:pt idx="1708">
                  <c:v>43453</c:v>
                </c:pt>
                <c:pt idx="1709">
                  <c:v>43454</c:v>
                </c:pt>
                <c:pt idx="1710">
                  <c:v>43455</c:v>
                </c:pt>
                <c:pt idx="1711">
                  <c:v>43458</c:v>
                </c:pt>
                <c:pt idx="1712">
                  <c:v>43459</c:v>
                </c:pt>
                <c:pt idx="1713">
                  <c:v>43460</c:v>
                </c:pt>
                <c:pt idx="1714">
                  <c:v>43461</c:v>
                </c:pt>
                <c:pt idx="1715">
                  <c:v>43462</c:v>
                </c:pt>
                <c:pt idx="1716">
                  <c:v>43467</c:v>
                </c:pt>
                <c:pt idx="1717">
                  <c:v>43468</c:v>
                </c:pt>
                <c:pt idx="1718">
                  <c:v>43469</c:v>
                </c:pt>
                <c:pt idx="1719">
                  <c:v>43472</c:v>
                </c:pt>
                <c:pt idx="1720">
                  <c:v>43473</c:v>
                </c:pt>
                <c:pt idx="1721">
                  <c:v>43474</c:v>
                </c:pt>
                <c:pt idx="1722">
                  <c:v>43475</c:v>
                </c:pt>
                <c:pt idx="1723">
                  <c:v>43476</c:v>
                </c:pt>
                <c:pt idx="1724">
                  <c:v>43479</c:v>
                </c:pt>
                <c:pt idx="1725">
                  <c:v>43480</c:v>
                </c:pt>
                <c:pt idx="1726">
                  <c:v>43481</c:v>
                </c:pt>
                <c:pt idx="1727">
                  <c:v>43482</c:v>
                </c:pt>
                <c:pt idx="1728">
                  <c:v>43483</c:v>
                </c:pt>
                <c:pt idx="1729">
                  <c:v>43486</c:v>
                </c:pt>
                <c:pt idx="1730">
                  <c:v>43487</c:v>
                </c:pt>
                <c:pt idx="1731">
                  <c:v>43488</c:v>
                </c:pt>
                <c:pt idx="1732">
                  <c:v>43489</c:v>
                </c:pt>
                <c:pt idx="1733">
                  <c:v>43490</c:v>
                </c:pt>
                <c:pt idx="1734">
                  <c:v>43493</c:v>
                </c:pt>
                <c:pt idx="1735">
                  <c:v>43494</c:v>
                </c:pt>
                <c:pt idx="1736">
                  <c:v>43495</c:v>
                </c:pt>
                <c:pt idx="1737">
                  <c:v>43496</c:v>
                </c:pt>
                <c:pt idx="1738">
                  <c:v>43497</c:v>
                </c:pt>
                <c:pt idx="1739">
                  <c:v>43500</c:v>
                </c:pt>
                <c:pt idx="1740">
                  <c:v>43501</c:v>
                </c:pt>
                <c:pt idx="1741">
                  <c:v>43502</c:v>
                </c:pt>
                <c:pt idx="1742">
                  <c:v>43503</c:v>
                </c:pt>
                <c:pt idx="1743">
                  <c:v>43504</c:v>
                </c:pt>
                <c:pt idx="1744">
                  <c:v>43507</c:v>
                </c:pt>
                <c:pt idx="1745">
                  <c:v>43508</c:v>
                </c:pt>
                <c:pt idx="1746">
                  <c:v>43509</c:v>
                </c:pt>
                <c:pt idx="1747">
                  <c:v>43510</c:v>
                </c:pt>
                <c:pt idx="1748">
                  <c:v>43511</c:v>
                </c:pt>
                <c:pt idx="1749">
                  <c:v>43514</c:v>
                </c:pt>
                <c:pt idx="1750">
                  <c:v>43516</c:v>
                </c:pt>
                <c:pt idx="1751">
                  <c:v>43517</c:v>
                </c:pt>
                <c:pt idx="1752">
                  <c:v>43518</c:v>
                </c:pt>
                <c:pt idx="1753">
                  <c:v>43521</c:v>
                </c:pt>
                <c:pt idx="1754">
                  <c:v>43522</c:v>
                </c:pt>
                <c:pt idx="1755">
                  <c:v>43523</c:v>
                </c:pt>
                <c:pt idx="1756">
                  <c:v>43524</c:v>
                </c:pt>
                <c:pt idx="1757">
                  <c:v>43525</c:v>
                </c:pt>
                <c:pt idx="1758">
                  <c:v>43528</c:v>
                </c:pt>
                <c:pt idx="1759">
                  <c:v>43529</c:v>
                </c:pt>
                <c:pt idx="1760">
                  <c:v>43530</c:v>
                </c:pt>
                <c:pt idx="1761">
                  <c:v>43531</c:v>
                </c:pt>
                <c:pt idx="1762">
                  <c:v>43532</c:v>
                </c:pt>
                <c:pt idx="1763">
                  <c:v>43535</c:v>
                </c:pt>
                <c:pt idx="1764">
                  <c:v>43536</c:v>
                </c:pt>
                <c:pt idx="1765">
                  <c:v>43537</c:v>
                </c:pt>
                <c:pt idx="1766">
                  <c:v>43538</c:v>
                </c:pt>
                <c:pt idx="1767">
                  <c:v>43539</c:v>
                </c:pt>
                <c:pt idx="1768">
                  <c:v>43542</c:v>
                </c:pt>
                <c:pt idx="1769">
                  <c:v>43543</c:v>
                </c:pt>
                <c:pt idx="1770">
                  <c:v>43544</c:v>
                </c:pt>
                <c:pt idx="1771">
                  <c:v>43545</c:v>
                </c:pt>
                <c:pt idx="1772">
                  <c:v>43546</c:v>
                </c:pt>
                <c:pt idx="1773">
                  <c:v>43549</c:v>
                </c:pt>
                <c:pt idx="1774">
                  <c:v>43550</c:v>
                </c:pt>
                <c:pt idx="1775">
                  <c:v>43551</c:v>
                </c:pt>
                <c:pt idx="1776">
                  <c:v>43552</c:v>
                </c:pt>
                <c:pt idx="1777">
                  <c:v>43553</c:v>
                </c:pt>
                <c:pt idx="1778">
                  <c:v>43556</c:v>
                </c:pt>
                <c:pt idx="1779">
                  <c:v>43557</c:v>
                </c:pt>
                <c:pt idx="1780">
                  <c:v>43558</c:v>
                </c:pt>
                <c:pt idx="1781">
                  <c:v>43559</c:v>
                </c:pt>
                <c:pt idx="1782">
                  <c:v>43560</c:v>
                </c:pt>
                <c:pt idx="1783">
                  <c:v>43564</c:v>
                </c:pt>
                <c:pt idx="1784">
                  <c:v>43565</c:v>
                </c:pt>
                <c:pt idx="1785">
                  <c:v>43566</c:v>
                </c:pt>
                <c:pt idx="1786">
                  <c:v>43567</c:v>
                </c:pt>
                <c:pt idx="1787">
                  <c:v>43572</c:v>
                </c:pt>
                <c:pt idx="1788">
                  <c:v>43573</c:v>
                </c:pt>
                <c:pt idx="1789">
                  <c:v>43574</c:v>
                </c:pt>
                <c:pt idx="1790">
                  <c:v>43577</c:v>
                </c:pt>
                <c:pt idx="1791">
                  <c:v>43578</c:v>
                </c:pt>
                <c:pt idx="1792">
                  <c:v>43579</c:v>
                </c:pt>
                <c:pt idx="1793">
                  <c:v>43580</c:v>
                </c:pt>
                <c:pt idx="1794">
                  <c:v>43581</c:v>
                </c:pt>
                <c:pt idx="1795">
                  <c:v>43584</c:v>
                </c:pt>
                <c:pt idx="1796">
                  <c:v>43585</c:v>
                </c:pt>
                <c:pt idx="1797">
                  <c:v>43587</c:v>
                </c:pt>
                <c:pt idx="1798">
                  <c:v>43588</c:v>
                </c:pt>
                <c:pt idx="1799">
                  <c:v>43592</c:v>
                </c:pt>
                <c:pt idx="1800">
                  <c:v>43593</c:v>
                </c:pt>
                <c:pt idx="1801">
                  <c:v>43594</c:v>
                </c:pt>
                <c:pt idx="1802">
                  <c:v>43595</c:v>
                </c:pt>
                <c:pt idx="1803">
                  <c:v>43598</c:v>
                </c:pt>
                <c:pt idx="1804">
                  <c:v>43599</c:v>
                </c:pt>
                <c:pt idx="1805">
                  <c:v>43600</c:v>
                </c:pt>
                <c:pt idx="1806">
                  <c:v>43601</c:v>
                </c:pt>
                <c:pt idx="1807">
                  <c:v>43602</c:v>
                </c:pt>
                <c:pt idx="1808">
                  <c:v>43606</c:v>
                </c:pt>
                <c:pt idx="1809">
                  <c:v>43607</c:v>
                </c:pt>
                <c:pt idx="1810">
                  <c:v>43608</c:v>
                </c:pt>
                <c:pt idx="1811">
                  <c:v>43609</c:v>
                </c:pt>
                <c:pt idx="1812">
                  <c:v>43612</c:v>
                </c:pt>
                <c:pt idx="1813">
                  <c:v>43613</c:v>
                </c:pt>
                <c:pt idx="1814">
                  <c:v>43614</c:v>
                </c:pt>
                <c:pt idx="1815">
                  <c:v>43615</c:v>
                </c:pt>
                <c:pt idx="1816">
                  <c:v>43616</c:v>
                </c:pt>
                <c:pt idx="1817">
                  <c:v>43620</c:v>
                </c:pt>
                <c:pt idx="1818">
                  <c:v>43621</c:v>
                </c:pt>
                <c:pt idx="1819">
                  <c:v>43622</c:v>
                </c:pt>
                <c:pt idx="1820">
                  <c:v>43623</c:v>
                </c:pt>
                <c:pt idx="1821">
                  <c:v>43626</c:v>
                </c:pt>
                <c:pt idx="1822">
                  <c:v>43627</c:v>
                </c:pt>
                <c:pt idx="1823">
                  <c:v>43628</c:v>
                </c:pt>
                <c:pt idx="1824">
                  <c:v>43629</c:v>
                </c:pt>
                <c:pt idx="1825">
                  <c:v>43630</c:v>
                </c:pt>
                <c:pt idx="1826">
                  <c:v>43633</c:v>
                </c:pt>
                <c:pt idx="1827">
                  <c:v>43634</c:v>
                </c:pt>
                <c:pt idx="1828">
                  <c:v>43635</c:v>
                </c:pt>
                <c:pt idx="1829">
                  <c:v>43636</c:v>
                </c:pt>
                <c:pt idx="1830">
                  <c:v>43637</c:v>
                </c:pt>
                <c:pt idx="1831">
                  <c:v>43640</c:v>
                </c:pt>
                <c:pt idx="1832">
                  <c:v>43641</c:v>
                </c:pt>
                <c:pt idx="1833">
                  <c:v>43642</c:v>
                </c:pt>
                <c:pt idx="1834">
                  <c:v>43643</c:v>
                </c:pt>
                <c:pt idx="1835">
                  <c:v>43644</c:v>
                </c:pt>
                <c:pt idx="1836">
                  <c:v>43647</c:v>
                </c:pt>
                <c:pt idx="1837">
                  <c:v>43648</c:v>
                </c:pt>
                <c:pt idx="1838">
                  <c:v>43649</c:v>
                </c:pt>
                <c:pt idx="1839">
                  <c:v>43650</c:v>
                </c:pt>
                <c:pt idx="1840">
                  <c:v>43651</c:v>
                </c:pt>
                <c:pt idx="1841">
                  <c:v>43654</c:v>
                </c:pt>
                <c:pt idx="1842">
                  <c:v>43655</c:v>
                </c:pt>
                <c:pt idx="1843">
                  <c:v>43656</c:v>
                </c:pt>
                <c:pt idx="1844">
                  <c:v>43657</c:v>
                </c:pt>
                <c:pt idx="1845">
                  <c:v>43658</c:v>
                </c:pt>
                <c:pt idx="1846">
                  <c:v>43661</c:v>
                </c:pt>
                <c:pt idx="1847">
                  <c:v>43663</c:v>
                </c:pt>
                <c:pt idx="1848">
                  <c:v>43664</c:v>
                </c:pt>
                <c:pt idx="1849">
                  <c:v>43665</c:v>
                </c:pt>
                <c:pt idx="1850">
                  <c:v>43668</c:v>
                </c:pt>
                <c:pt idx="1851">
                  <c:v>43669</c:v>
                </c:pt>
                <c:pt idx="1852">
                  <c:v>43670</c:v>
                </c:pt>
                <c:pt idx="1853">
                  <c:v>43671</c:v>
                </c:pt>
                <c:pt idx="1854">
                  <c:v>43672</c:v>
                </c:pt>
                <c:pt idx="1855">
                  <c:v>43676</c:v>
                </c:pt>
                <c:pt idx="1856">
                  <c:v>43677</c:v>
                </c:pt>
                <c:pt idx="1857">
                  <c:v>43678</c:v>
                </c:pt>
                <c:pt idx="1858">
                  <c:v>43679</c:v>
                </c:pt>
                <c:pt idx="1859">
                  <c:v>43682</c:v>
                </c:pt>
                <c:pt idx="1860">
                  <c:v>43683</c:v>
                </c:pt>
                <c:pt idx="1861">
                  <c:v>43684</c:v>
                </c:pt>
                <c:pt idx="1862">
                  <c:v>43685</c:v>
                </c:pt>
                <c:pt idx="1863">
                  <c:v>43686</c:v>
                </c:pt>
                <c:pt idx="1864">
                  <c:v>43689</c:v>
                </c:pt>
                <c:pt idx="1865">
                  <c:v>43690</c:v>
                </c:pt>
                <c:pt idx="1866">
                  <c:v>43691</c:v>
                </c:pt>
                <c:pt idx="1867">
                  <c:v>43692</c:v>
                </c:pt>
                <c:pt idx="1868">
                  <c:v>43693</c:v>
                </c:pt>
                <c:pt idx="1869">
                  <c:v>43696</c:v>
                </c:pt>
                <c:pt idx="1870">
                  <c:v>43697</c:v>
                </c:pt>
                <c:pt idx="1871">
                  <c:v>43698</c:v>
                </c:pt>
                <c:pt idx="1872">
                  <c:v>43699</c:v>
                </c:pt>
                <c:pt idx="1873">
                  <c:v>43700</c:v>
                </c:pt>
                <c:pt idx="1874">
                  <c:v>43703</c:v>
                </c:pt>
                <c:pt idx="1875">
                  <c:v>43704</c:v>
                </c:pt>
                <c:pt idx="1876">
                  <c:v>43705</c:v>
                </c:pt>
                <c:pt idx="1877">
                  <c:v>43706</c:v>
                </c:pt>
                <c:pt idx="1878">
                  <c:v>43707</c:v>
                </c:pt>
                <c:pt idx="1879">
                  <c:v>43710</c:v>
                </c:pt>
                <c:pt idx="1880">
                  <c:v>43711</c:v>
                </c:pt>
                <c:pt idx="1881">
                  <c:v>43712</c:v>
                </c:pt>
                <c:pt idx="1882">
                  <c:v>43713</c:v>
                </c:pt>
                <c:pt idx="1883">
                  <c:v>43714</c:v>
                </c:pt>
                <c:pt idx="1884">
                  <c:v>43717</c:v>
                </c:pt>
                <c:pt idx="1885">
                  <c:v>43718</c:v>
                </c:pt>
                <c:pt idx="1886">
                  <c:v>43719</c:v>
                </c:pt>
                <c:pt idx="1887">
                  <c:v>43720</c:v>
                </c:pt>
                <c:pt idx="1888">
                  <c:v>43721</c:v>
                </c:pt>
                <c:pt idx="1889">
                  <c:v>43724</c:v>
                </c:pt>
                <c:pt idx="1890">
                  <c:v>43725</c:v>
                </c:pt>
                <c:pt idx="1891">
                  <c:v>43726</c:v>
                </c:pt>
                <c:pt idx="1892">
                  <c:v>43727</c:v>
                </c:pt>
                <c:pt idx="1893">
                  <c:v>43728</c:v>
                </c:pt>
                <c:pt idx="1894">
                  <c:v>43731</c:v>
                </c:pt>
                <c:pt idx="1895">
                  <c:v>43732</c:v>
                </c:pt>
                <c:pt idx="1896">
                  <c:v>43733</c:v>
                </c:pt>
                <c:pt idx="1897">
                  <c:v>43734</c:v>
                </c:pt>
                <c:pt idx="1898">
                  <c:v>43735</c:v>
                </c:pt>
                <c:pt idx="1899">
                  <c:v>43738</c:v>
                </c:pt>
                <c:pt idx="1900">
                  <c:v>43739</c:v>
                </c:pt>
                <c:pt idx="1901">
                  <c:v>43740</c:v>
                </c:pt>
                <c:pt idx="1902">
                  <c:v>43741</c:v>
                </c:pt>
                <c:pt idx="1903">
                  <c:v>43742</c:v>
                </c:pt>
                <c:pt idx="1904">
                  <c:v>43745</c:v>
                </c:pt>
                <c:pt idx="1905">
                  <c:v>43746</c:v>
                </c:pt>
                <c:pt idx="1906">
                  <c:v>43747</c:v>
                </c:pt>
                <c:pt idx="1907">
                  <c:v>43748</c:v>
                </c:pt>
                <c:pt idx="1908">
                  <c:v>43749</c:v>
                </c:pt>
                <c:pt idx="1909">
                  <c:v>43752</c:v>
                </c:pt>
                <c:pt idx="1910">
                  <c:v>43753</c:v>
                </c:pt>
                <c:pt idx="1911">
                  <c:v>43754</c:v>
                </c:pt>
                <c:pt idx="1912">
                  <c:v>43755</c:v>
                </c:pt>
                <c:pt idx="1913">
                  <c:v>43756</c:v>
                </c:pt>
                <c:pt idx="1914">
                  <c:v>43759</c:v>
                </c:pt>
                <c:pt idx="1915">
                  <c:v>43760</c:v>
                </c:pt>
                <c:pt idx="1916">
                  <c:v>43761</c:v>
                </c:pt>
                <c:pt idx="1917">
                  <c:v>43762</c:v>
                </c:pt>
                <c:pt idx="1918">
                  <c:v>43763</c:v>
                </c:pt>
                <c:pt idx="1919">
                  <c:v>43766</c:v>
                </c:pt>
                <c:pt idx="1920">
                  <c:v>43767</c:v>
                </c:pt>
                <c:pt idx="1921">
                  <c:v>43768</c:v>
                </c:pt>
                <c:pt idx="1922">
                  <c:v>43769</c:v>
                </c:pt>
                <c:pt idx="1923">
                  <c:v>43770</c:v>
                </c:pt>
                <c:pt idx="1924">
                  <c:v>43773</c:v>
                </c:pt>
                <c:pt idx="1925">
                  <c:v>43774</c:v>
                </c:pt>
                <c:pt idx="1926">
                  <c:v>43775</c:v>
                </c:pt>
                <c:pt idx="1927">
                  <c:v>43776</c:v>
                </c:pt>
                <c:pt idx="1928">
                  <c:v>43777</c:v>
                </c:pt>
                <c:pt idx="1929">
                  <c:v>43780</c:v>
                </c:pt>
                <c:pt idx="1930">
                  <c:v>43781</c:v>
                </c:pt>
                <c:pt idx="1931">
                  <c:v>43782</c:v>
                </c:pt>
                <c:pt idx="1932">
                  <c:v>43783</c:v>
                </c:pt>
                <c:pt idx="1933">
                  <c:v>43784</c:v>
                </c:pt>
                <c:pt idx="1934">
                  <c:v>43787</c:v>
                </c:pt>
                <c:pt idx="1935">
                  <c:v>43788</c:v>
                </c:pt>
                <c:pt idx="1936">
                  <c:v>43789</c:v>
                </c:pt>
                <c:pt idx="1937">
                  <c:v>43790</c:v>
                </c:pt>
                <c:pt idx="1938">
                  <c:v>43791</c:v>
                </c:pt>
                <c:pt idx="1939">
                  <c:v>43794</c:v>
                </c:pt>
                <c:pt idx="1940">
                  <c:v>43795</c:v>
                </c:pt>
                <c:pt idx="1941">
                  <c:v>43796</c:v>
                </c:pt>
                <c:pt idx="1942">
                  <c:v>43797</c:v>
                </c:pt>
                <c:pt idx="1943">
                  <c:v>43798</c:v>
                </c:pt>
                <c:pt idx="1944">
                  <c:v>43801</c:v>
                </c:pt>
                <c:pt idx="1945">
                  <c:v>43802</c:v>
                </c:pt>
                <c:pt idx="1946">
                  <c:v>43803</c:v>
                </c:pt>
                <c:pt idx="1947">
                  <c:v>43805</c:v>
                </c:pt>
                <c:pt idx="1948">
                  <c:v>43808</c:v>
                </c:pt>
                <c:pt idx="1949">
                  <c:v>43809</c:v>
                </c:pt>
                <c:pt idx="1950">
                  <c:v>43810</c:v>
                </c:pt>
                <c:pt idx="1951">
                  <c:v>43811</c:v>
                </c:pt>
                <c:pt idx="1952">
                  <c:v>43812</c:v>
                </c:pt>
                <c:pt idx="1953">
                  <c:v>43815</c:v>
                </c:pt>
                <c:pt idx="1954">
                  <c:v>43816</c:v>
                </c:pt>
                <c:pt idx="1955">
                  <c:v>43817</c:v>
                </c:pt>
                <c:pt idx="1956">
                  <c:v>43818</c:v>
                </c:pt>
                <c:pt idx="1957">
                  <c:v>43819</c:v>
                </c:pt>
                <c:pt idx="1958">
                  <c:v>43822</c:v>
                </c:pt>
                <c:pt idx="1959">
                  <c:v>43823</c:v>
                </c:pt>
                <c:pt idx="1960">
                  <c:v>43824</c:v>
                </c:pt>
                <c:pt idx="1961">
                  <c:v>43825</c:v>
                </c:pt>
                <c:pt idx="1962">
                  <c:v>43826</c:v>
                </c:pt>
                <c:pt idx="1963">
                  <c:v>43829</c:v>
                </c:pt>
                <c:pt idx="1964">
                  <c:v>43830</c:v>
                </c:pt>
                <c:pt idx="1965">
                  <c:v>43831</c:v>
                </c:pt>
                <c:pt idx="1966">
                  <c:v>43832</c:v>
                </c:pt>
                <c:pt idx="1967">
                  <c:v>43833</c:v>
                </c:pt>
                <c:pt idx="1968">
                  <c:v>43836</c:v>
                </c:pt>
                <c:pt idx="1969">
                  <c:v>43837</c:v>
                </c:pt>
                <c:pt idx="1970">
                  <c:v>43838</c:v>
                </c:pt>
                <c:pt idx="1971">
                  <c:v>43839</c:v>
                </c:pt>
                <c:pt idx="1972">
                  <c:v>43840</c:v>
                </c:pt>
                <c:pt idx="1973">
                  <c:v>43843</c:v>
                </c:pt>
                <c:pt idx="1974">
                  <c:v>43844</c:v>
                </c:pt>
                <c:pt idx="1975">
                  <c:v>43845</c:v>
                </c:pt>
                <c:pt idx="1976">
                  <c:v>43846</c:v>
                </c:pt>
                <c:pt idx="1977">
                  <c:v>43847</c:v>
                </c:pt>
                <c:pt idx="1978">
                  <c:v>43850</c:v>
                </c:pt>
                <c:pt idx="1979">
                  <c:v>43851</c:v>
                </c:pt>
                <c:pt idx="1980">
                  <c:v>43852</c:v>
                </c:pt>
                <c:pt idx="1981">
                  <c:v>43853</c:v>
                </c:pt>
                <c:pt idx="1982">
                  <c:v>43854</c:v>
                </c:pt>
                <c:pt idx="1983">
                  <c:v>43857</c:v>
                </c:pt>
                <c:pt idx="1984">
                  <c:v>43858</c:v>
                </c:pt>
                <c:pt idx="1985">
                  <c:v>43859</c:v>
                </c:pt>
                <c:pt idx="1986">
                  <c:v>43860</c:v>
                </c:pt>
                <c:pt idx="1987">
                  <c:v>43861</c:v>
                </c:pt>
                <c:pt idx="1988">
                  <c:v>43864</c:v>
                </c:pt>
                <c:pt idx="1989">
                  <c:v>43865</c:v>
                </c:pt>
                <c:pt idx="1990">
                  <c:v>43866</c:v>
                </c:pt>
                <c:pt idx="1991">
                  <c:v>43867</c:v>
                </c:pt>
                <c:pt idx="1992">
                  <c:v>43868</c:v>
                </c:pt>
                <c:pt idx="1993">
                  <c:v>43871</c:v>
                </c:pt>
                <c:pt idx="1994">
                  <c:v>43872</c:v>
                </c:pt>
                <c:pt idx="1995">
                  <c:v>43873</c:v>
                </c:pt>
                <c:pt idx="1996">
                  <c:v>43874</c:v>
                </c:pt>
                <c:pt idx="1997">
                  <c:v>43875</c:v>
                </c:pt>
                <c:pt idx="1998">
                  <c:v>43878</c:v>
                </c:pt>
                <c:pt idx="1999">
                  <c:v>43880</c:v>
                </c:pt>
                <c:pt idx="2000">
                  <c:v>43881</c:v>
                </c:pt>
                <c:pt idx="2001">
                  <c:v>43882</c:v>
                </c:pt>
                <c:pt idx="2002">
                  <c:v>43885</c:v>
                </c:pt>
                <c:pt idx="2003">
                  <c:v>43886</c:v>
                </c:pt>
                <c:pt idx="2004">
                  <c:v>43887</c:v>
                </c:pt>
                <c:pt idx="2005">
                  <c:v>43888</c:v>
                </c:pt>
                <c:pt idx="2006">
                  <c:v>43889</c:v>
                </c:pt>
                <c:pt idx="2007">
                  <c:v>43892</c:v>
                </c:pt>
                <c:pt idx="2008">
                  <c:v>43893</c:v>
                </c:pt>
                <c:pt idx="2009">
                  <c:v>43894</c:v>
                </c:pt>
                <c:pt idx="2010">
                  <c:v>43895</c:v>
                </c:pt>
                <c:pt idx="2011">
                  <c:v>43896</c:v>
                </c:pt>
                <c:pt idx="2012">
                  <c:v>43899</c:v>
                </c:pt>
                <c:pt idx="2013">
                  <c:v>43900</c:v>
                </c:pt>
                <c:pt idx="2014">
                  <c:v>43901</c:v>
                </c:pt>
                <c:pt idx="2015">
                  <c:v>43902</c:v>
                </c:pt>
                <c:pt idx="2016">
                  <c:v>43903</c:v>
                </c:pt>
                <c:pt idx="2017">
                  <c:v>43906</c:v>
                </c:pt>
                <c:pt idx="2018">
                  <c:v>43907</c:v>
                </c:pt>
                <c:pt idx="2019">
                  <c:v>43908</c:v>
                </c:pt>
                <c:pt idx="2020">
                  <c:v>43909</c:v>
                </c:pt>
                <c:pt idx="2021">
                  <c:v>43910</c:v>
                </c:pt>
                <c:pt idx="2022">
                  <c:v>43913</c:v>
                </c:pt>
                <c:pt idx="2023">
                  <c:v>43914</c:v>
                </c:pt>
                <c:pt idx="2024">
                  <c:v>43915</c:v>
                </c:pt>
                <c:pt idx="2025">
                  <c:v>43916</c:v>
                </c:pt>
                <c:pt idx="2026">
                  <c:v>43917</c:v>
                </c:pt>
                <c:pt idx="2027">
                  <c:v>43920</c:v>
                </c:pt>
                <c:pt idx="2028">
                  <c:v>43921</c:v>
                </c:pt>
                <c:pt idx="2029">
                  <c:v>43922</c:v>
                </c:pt>
                <c:pt idx="2030">
                  <c:v>43923</c:v>
                </c:pt>
                <c:pt idx="2031">
                  <c:v>43924</c:v>
                </c:pt>
                <c:pt idx="2032">
                  <c:v>43927</c:v>
                </c:pt>
                <c:pt idx="2033">
                  <c:v>43928</c:v>
                </c:pt>
                <c:pt idx="2034">
                  <c:v>43929</c:v>
                </c:pt>
                <c:pt idx="2035">
                  <c:v>43930</c:v>
                </c:pt>
                <c:pt idx="2036">
                  <c:v>43931</c:v>
                </c:pt>
                <c:pt idx="2037">
                  <c:v>43934</c:v>
                </c:pt>
                <c:pt idx="2038">
                  <c:v>43935</c:v>
                </c:pt>
                <c:pt idx="2039">
                  <c:v>43936</c:v>
                </c:pt>
                <c:pt idx="2040">
                  <c:v>43937</c:v>
                </c:pt>
                <c:pt idx="2041">
                  <c:v>43938</c:v>
                </c:pt>
                <c:pt idx="2042">
                  <c:v>43941</c:v>
                </c:pt>
                <c:pt idx="2043">
                  <c:v>43942</c:v>
                </c:pt>
                <c:pt idx="2044">
                  <c:v>43943</c:v>
                </c:pt>
                <c:pt idx="2045">
                  <c:v>43944</c:v>
                </c:pt>
                <c:pt idx="2046">
                  <c:v>43945</c:v>
                </c:pt>
                <c:pt idx="2047">
                  <c:v>43948</c:v>
                </c:pt>
                <c:pt idx="2048">
                  <c:v>43949</c:v>
                </c:pt>
                <c:pt idx="2049">
                  <c:v>43950</c:v>
                </c:pt>
                <c:pt idx="2050">
                  <c:v>43951</c:v>
                </c:pt>
                <c:pt idx="2051">
                  <c:v>43956</c:v>
                </c:pt>
                <c:pt idx="2052">
                  <c:v>43958</c:v>
                </c:pt>
                <c:pt idx="2053">
                  <c:v>43959</c:v>
                </c:pt>
                <c:pt idx="2054">
                  <c:v>43962</c:v>
                </c:pt>
                <c:pt idx="2055">
                  <c:v>43963</c:v>
                </c:pt>
                <c:pt idx="2056">
                  <c:v>43964</c:v>
                </c:pt>
                <c:pt idx="2057">
                  <c:v>43965</c:v>
                </c:pt>
                <c:pt idx="2058">
                  <c:v>43966</c:v>
                </c:pt>
                <c:pt idx="2059">
                  <c:v>43969</c:v>
                </c:pt>
                <c:pt idx="2060">
                  <c:v>43970</c:v>
                </c:pt>
                <c:pt idx="2061">
                  <c:v>43971</c:v>
                </c:pt>
                <c:pt idx="2062">
                  <c:v>43972</c:v>
                </c:pt>
                <c:pt idx="2063">
                  <c:v>43973</c:v>
                </c:pt>
                <c:pt idx="2064">
                  <c:v>43976</c:v>
                </c:pt>
                <c:pt idx="2065">
                  <c:v>43977</c:v>
                </c:pt>
                <c:pt idx="2066">
                  <c:v>43978</c:v>
                </c:pt>
                <c:pt idx="2067">
                  <c:v>43979</c:v>
                </c:pt>
                <c:pt idx="2068">
                  <c:v>43980</c:v>
                </c:pt>
                <c:pt idx="2069">
                  <c:v>43983</c:v>
                </c:pt>
                <c:pt idx="2070">
                  <c:v>43984</c:v>
                </c:pt>
                <c:pt idx="2071">
                  <c:v>43986</c:v>
                </c:pt>
                <c:pt idx="2072">
                  <c:v>43987</c:v>
                </c:pt>
                <c:pt idx="2073">
                  <c:v>43990</c:v>
                </c:pt>
                <c:pt idx="2074">
                  <c:v>43991</c:v>
                </c:pt>
                <c:pt idx="2075">
                  <c:v>43992</c:v>
                </c:pt>
                <c:pt idx="2076">
                  <c:v>43993</c:v>
                </c:pt>
                <c:pt idx="2077">
                  <c:v>43994</c:v>
                </c:pt>
                <c:pt idx="2078">
                  <c:v>43997</c:v>
                </c:pt>
                <c:pt idx="2079">
                  <c:v>43998</c:v>
                </c:pt>
                <c:pt idx="2080">
                  <c:v>43999</c:v>
                </c:pt>
                <c:pt idx="2081">
                  <c:v>44000</c:v>
                </c:pt>
                <c:pt idx="2082">
                  <c:v>44001</c:v>
                </c:pt>
              </c:numCache>
            </c:numRef>
          </c:cat>
          <c:val>
            <c:numRef>
              <c:f>Sheet1!$BI$4:$BI$2090</c:f>
              <c:numCache>
                <c:formatCode>0</c:formatCode>
                <c:ptCount val="2087"/>
                <c:pt idx="0">
                  <c:v>14.999999999999991</c:v>
                </c:pt>
                <c:pt idx="1">
                  <c:v>15.000000000000036</c:v>
                </c:pt>
                <c:pt idx="2">
                  <c:v>14.999999999999991</c:v>
                </c:pt>
                <c:pt idx="3">
                  <c:v>10.999999999999988</c:v>
                </c:pt>
                <c:pt idx="4">
                  <c:v>10.000000000000009</c:v>
                </c:pt>
                <c:pt idx="5">
                  <c:v>10.000000000000009</c:v>
                </c:pt>
                <c:pt idx="6">
                  <c:v>8.9999999999999858</c:v>
                </c:pt>
                <c:pt idx="7">
                  <c:v>8.9999999999999858</c:v>
                </c:pt>
                <c:pt idx="8">
                  <c:v>10.000000000000009</c:v>
                </c:pt>
                <c:pt idx="9">
                  <c:v>8.9999999999999858</c:v>
                </c:pt>
                <c:pt idx="10">
                  <c:v>8.9999999999999858</c:v>
                </c:pt>
                <c:pt idx="11">
                  <c:v>8.9999999999999858</c:v>
                </c:pt>
                <c:pt idx="12">
                  <c:v>8.9999999999999858</c:v>
                </c:pt>
                <c:pt idx="13">
                  <c:v>8.9999999999999858</c:v>
                </c:pt>
                <c:pt idx="14">
                  <c:v>8.9999999999999858</c:v>
                </c:pt>
                <c:pt idx="15">
                  <c:v>8.9999999999999858</c:v>
                </c:pt>
                <c:pt idx="16">
                  <c:v>8.9999999999999858</c:v>
                </c:pt>
                <c:pt idx="17">
                  <c:v>8.9999999999999858</c:v>
                </c:pt>
                <c:pt idx="18">
                  <c:v>8.9999999999999858</c:v>
                </c:pt>
                <c:pt idx="19">
                  <c:v>10.000000000000009</c:v>
                </c:pt>
                <c:pt idx="20">
                  <c:v>10.000000000000009</c:v>
                </c:pt>
                <c:pt idx="21">
                  <c:v>10.000000000000009</c:v>
                </c:pt>
                <c:pt idx="22">
                  <c:v>10.999999999999988</c:v>
                </c:pt>
                <c:pt idx="23">
                  <c:v>12.000000000000011</c:v>
                </c:pt>
                <c:pt idx="24">
                  <c:v>11.999999999999966</c:v>
                </c:pt>
                <c:pt idx="25">
                  <c:v>11.999999999999966</c:v>
                </c:pt>
                <c:pt idx="26">
                  <c:v>11.999999999999966</c:v>
                </c:pt>
                <c:pt idx="27">
                  <c:v>12.999999999999989</c:v>
                </c:pt>
                <c:pt idx="28">
                  <c:v>16.000000000000014</c:v>
                </c:pt>
                <c:pt idx="29">
                  <c:v>14.999999999999991</c:v>
                </c:pt>
                <c:pt idx="30">
                  <c:v>16.999999999999993</c:v>
                </c:pt>
                <c:pt idx="31">
                  <c:v>15.99999999999997</c:v>
                </c:pt>
                <c:pt idx="32">
                  <c:v>16.999999999999993</c:v>
                </c:pt>
                <c:pt idx="33">
                  <c:v>16.999999999999993</c:v>
                </c:pt>
                <c:pt idx="34">
                  <c:v>13.999999999999968</c:v>
                </c:pt>
                <c:pt idx="35">
                  <c:v>14.999999999999991</c:v>
                </c:pt>
                <c:pt idx="36">
                  <c:v>14.999999999999991</c:v>
                </c:pt>
                <c:pt idx="37">
                  <c:v>14.999999999999991</c:v>
                </c:pt>
                <c:pt idx="38">
                  <c:v>20.000000000000018</c:v>
                </c:pt>
                <c:pt idx="39">
                  <c:v>18.999999999999993</c:v>
                </c:pt>
                <c:pt idx="40">
                  <c:v>16.999999999999993</c:v>
                </c:pt>
                <c:pt idx="41">
                  <c:v>12.000000000000011</c:v>
                </c:pt>
                <c:pt idx="42">
                  <c:v>10.999999999999988</c:v>
                </c:pt>
                <c:pt idx="43">
                  <c:v>10.999999999999988</c:v>
                </c:pt>
                <c:pt idx="44">
                  <c:v>10.000000000000009</c:v>
                </c:pt>
                <c:pt idx="45">
                  <c:v>10.999999999999988</c:v>
                </c:pt>
                <c:pt idx="46">
                  <c:v>12.999999999999989</c:v>
                </c:pt>
                <c:pt idx="47">
                  <c:v>16.000000000000014</c:v>
                </c:pt>
                <c:pt idx="48">
                  <c:v>23.000000000000043</c:v>
                </c:pt>
                <c:pt idx="49">
                  <c:v>23</c:v>
                </c:pt>
                <c:pt idx="50">
                  <c:v>26.000000000000021</c:v>
                </c:pt>
                <c:pt idx="51">
                  <c:v>23.000000000000043</c:v>
                </c:pt>
                <c:pt idx="52">
                  <c:v>25</c:v>
                </c:pt>
                <c:pt idx="53">
                  <c:v>23.999999999999979</c:v>
                </c:pt>
                <c:pt idx="54">
                  <c:v>20.000000000000018</c:v>
                </c:pt>
                <c:pt idx="55">
                  <c:v>18.999999999999993</c:v>
                </c:pt>
                <c:pt idx="56">
                  <c:v>18.999999999999993</c:v>
                </c:pt>
                <c:pt idx="57">
                  <c:v>18.999999999999993</c:v>
                </c:pt>
                <c:pt idx="58">
                  <c:v>18.999999999999993</c:v>
                </c:pt>
                <c:pt idx="59">
                  <c:v>16.000000000000014</c:v>
                </c:pt>
                <c:pt idx="60">
                  <c:v>18.999999999999993</c:v>
                </c:pt>
                <c:pt idx="61">
                  <c:v>22.000000000000021</c:v>
                </c:pt>
                <c:pt idx="62">
                  <c:v>22.000000000000021</c:v>
                </c:pt>
                <c:pt idx="63">
                  <c:v>20.999999999999996</c:v>
                </c:pt>
                <c:pt idx="64">
                  <c:v>19.999999999999972</c:v>
                </c:pt>
                <c:pt idx="65">
                  <c:v>20.999999999999996</c:v>
                </c:pt>
                <c:pt idx="66">
                  <c:v>19.999999999999972</c:v>
                </c:pt>
                <c:pt idx="67">
                  <c:v>20.999999999999996</c:v>
                </c:pt>
                <c:pt idx="68">
                  <c:v>28.000000000000025</c:v>
                </c:pt>
                <c:pt idx="69">
                  <c:v>27</c:v>
                </c:pt>
                <c:pt idx="70">
                  <c:v>27</c:v>
                </c:pt>
                <c:pt idx="71">
                  <c:v>27</c:v>
                </c:pt>
                <c:pt idx="72">
                  <c:v>28.000000000000025</c:v>
                </c:pt>
                <c:pt idx="73">
                  <c:v>27.000000000000046</c:v>
                </c:pt>
                <c:pt idx="74">
                  <c:v>25</c:v>
                </c:pt>
                <c:pt idx="75">
                  <c:v>23</c:v>
                </c:pt>
                <c:pt idx="76">
                  <c:v>22.000000000000021</c:v>
                </c:pt>
                <c:pt idx="77">
                  <c:v>25</c:v>
                </c:pt>
                <c:pt idx="78">
                  <c:v>25.999999999999979</c:v>
                </c:pt>
                <c:pt idx="79">
                  <c:v>26.000000000000021</c:v>
                </c:pt>
                <c:pt idx="80">
                  <c:v>26.000000000000021</c:v>
                </c:pt>
                <c:pt idx="81">
                  <c:v>26.000000000000021</c:v>
                </c:pt>
                <c:pt idx="82">
                  <c:v>25.999999999999979</c:v>
                </c:pt>
                <c:pt idx="83">
                  <c:v>27</c:v>
                </c:pt>
                <c:pt idx="84">
                  <c:v>27</c:v>
                </c:pt>
                <c:pt idx="85">
                  <c:v>27.999999999999979</c:v>
                </c:pt>
                <c:pt idx="86">
                  <c:v>27</c:v>
                </c:pt>
                <c:pt idx="87">
                  <c:v>25.999999999999979</c:v>
                </c:pt>
                <c:pt idx="88">
                  <c:v>25.999999999999979</c:v>
                </c:pt>
                <c:pt idx="89">
                  <c:v>25</c:v>
                </c:pt>
                <c:pt idx="90">
                  <c:v>24.000000000000021</c:v>
                </c:pt>
                <c:pt idx="91">
                  <c:v>25</c:v>
                </c:pt>
                <c:pt idx="92">
                  <c:v>23.999999999999979</c:v>
                </c:pt>
                <c:pt idx="93">
                  <c:v>23.999999999999979</c:v>
                </c:pt>
                <c:pt idx="94">
                  <c:v>23.999999999999979</c:v>
                </c:pt>
                <c:pt idx="95">
                  <c:v>23</c:v>
                </c:pt>
                <c:pt idx="96">
                  <c:v>23</c:v>
                </c:pt>
                <c:pt idx="97">
                  <c:v>25</c:v>
                </c:pt>
                <c:pt idx="98">
                  <c:v>22.000000000000021</c:v>
                </c:pt>
                <c:pt idx="99">
                  <c:v>25</c:v>
                </c:pt>
                <c:pt idx="100">
                  <c:v>26.000000000000021</c:v>
                </c:pt>
                <c:pt idx="101">
                  <c:v>26.000000000000021</c:v>
                </c:pt>
                <c:pt idx="102">
                  <c:v>25.999999999999979</c:v>
                </c:pt>
                <c:pt idx="103">
                  <c:v>25</c:v>
                </c:pt>
                <c:pt idx="104">
                  <c:v>25.999999999999979</c:v>
                </c:pt>
                <c:pt idx="105">
                  <c:v>26.000000000000021</c:v>
                </c:pt>
                <c:pt idx="106">
                  <c:v>25.999999999999979</c:v>
                </c:pt>
                <c:pt idx="107">
                  <c:v>25.999999999999979</c:v>
                </c:pt>
                <c:pt idx="108">
                  <c:v>23.999999999999979</c:v>
                </c:pt>
                <c:pt idx="109">
                  <c:v>23.999999999999979</c:v>
                </c:pt>
                <c:pt idx="110">
                  <c:v>23.999999999999979</c:v>
                </c:pt>
                <c:pt idx="111">
                  <c:v>23</c:v>
                </c:pt>
                <c:pt idx="112">
                  <c:v>23</c:v>
                </c:pt>
                <c:pt idx="113">
                  <c:v>22.000000000000021</c:v>
                </c:pt>
                <c:pt idx="114">
                  <c:v>22.000000000000021</c:v>
                </c:pt>
                <c:pt idx="115">
                  <c:v>23</c:v>
                </c:pt>
                <c:pt idx="116">
                  <c:v>22.000000000000021</c:v>
                </c:pt>
                <c:pt idx="117">
                  <c:v>21.999999999999975</c:v>
                </c:pt>
                <c:pt idx="118">
                  <c:v>21.999999999999975</c:v>
                </c:pt>
                <c:pt idx="119">
                  <c:v>21.999999999999975</c:v>
                </c:pt>
                <c:pt idx="120">
                  <c:v>21.999999999999975</c:v>
                </c:pt>
                <c:pt idx="121">
                  <c:v>20.999999999999996</c:v>
                </c:pt>
                <c:pt idx="122">
                  <c:v>19.999999999999972</c:v>
                </c:pt>
                <c:pt idx="123">
                  <c:v>18.999999999999993</c:v>
                </c:pt>
                <c:pt idx="124">
                  <c:v>14.999999999999991</c:v>
                </c:pt>
                <c:pt idx="125">
                  <c:v>14.999999999999991</c:v>
                </c:pt>
                <c:pt idx="126">
                  <c:v>14.999999999999991</c:v>
                </c:pt>
                <c:pt idx="127">
                  <c:v>16.999999999999993</c:v>
                </c:pt>
                <c:pt idx="128">
                  <c:v>18.000000000000014</c:v>
                </c:pt>
                <c:pt idx="129">
                  <c:v>18.000000000000014</c:v>
                </c:pt>
                <c:pt idx="130">
                  <c:v>16.999999999999993</c:v>
                </c:pt>
                <c:pt idx="131">
                  <c:v>15.99999999999997</c:v>
                </c:pt>
                <c:pt idx="132">
                  <c:v>16.999999999999993</c:v>
                </c:pt>
                <c:pt idx="133">
                  <c:v>14.999999999999991</c:v>
                </c:pt>
                <c:pt idx="134">
                  <c:v>12.999999999999989</c:v>
                </c:pt>
                <c:pt idx="135">
                  <c:v>12.999999999999989</c:v>
                </c:pt>
                <c:pt idx="136">
                  <c:v>12.999999999999989</c:v>
                </c:pt>
                <c:pt idx="137">
                  <c:v>14.000000000000012</c:v>
                </c:pt>
                <c:pt idx="138">
                  <c:v>14.000000000000012</c:v>
                </c:pt>
                <c:pt idx="139">
                  <c:v>12.999999999999989</c:v>
                </c:pt>
                <c:pt idx="140">
                  <c:v>14.999999999999991</c:v>
                </c:pt>
                <c:pt idx="141">
                  <c:v>14.999999999999991</c:v>
                </c:pt>
                <c:pt idx="142">
                  <c:v>12.999999999999989</c:v>
                </c:pt>
                <c:pt idx="143">
                  <c:v>12.999999999999989</c:v>
                </c:pt>
                <c:pt idx="144">
                  <c:v>14.000000000000012</c:v>
                </c:pt>
                <c:pt idx="145">
                  <c:v>14.999999999999991</c:v>
                </c:pt>
                <c:pt idx="146">
                  <c:v>14.999999999999991</c:v>
                </c:pt>
                <c:pt idx="147">
                  <c:v>15.99999999999997</c:v>
                </c:pt>
                <c:pt idx="148">
                  <c:v>16.000000000000014</c:v>
                </c:pt>
                <c:pt idx="149">
                  <c:v>15.99999999999997</c:v>
                </c:pt>
                <c:pt idx="150">
                  <c:v>20.000000000000018</c:v>
                </c:pt>
                <c:pt idx="151">
                  <c:v>20.000000000000018</c:v>
                </c:pt>
                <c:pt idx="152">
                  <c:v>18.000000000000014</c:v>
                </c:pt>
                <c:pt idx="153">
                  <c:v>16.000000000000014</c:v>
                </c:pt>
                <c:pt idx="154">
                  <c:v>16.999999999999993</c:v>
                </c:pt>
                <c:pt idx="155">
                  <c:v>20.000000000000018</c:v>
                </c:pt>
                <c:pt idx="156">
                  <c:v>18.999999999999993</c:v>
                </c:pt>
                <c:pt idx="157">
                  <c:v>20.000000000000018</c:v>
                </c:pt>
                <c:pt idx="158">
                  <c:v>20.000000000000018</c:v>
                </c:pt>
                <c:pt idx="159">
                  <c:v>20.000000000000018</c:v>
                </c:pt>
                <c:pt idx="160">
                  <c:v>20.000000000000018</c:v>
                </c:pt>
                <c:pt idx="161">
                  <c:v>20.000000000000018</c:v>
                </c:pt>
                <c:pt idx="162">
                  <c:v>22.000000000000021</c:v>
                </c:pt>
                <c:pt idx="163">
                  <c:v>21.999999999999975</c:v>
                </c:pt>
                <c:pt idx="164">
                  <c:v>22.000000000000021</c:v>
                </c:pt>
                <c:pt idx="165">
                  <c:v>19.999999999999972</c:v>
                </c:pt>
                <c:pt idx="166">
                  <c:v>23.999999999999979</c:v>
                </c:pt>
                <c:pt idx="167">
                  <c:v>28.000000000000025</c:v>
                </c:pt>
                <c:pt idx="168">
                  <c:v>27.999999999999979</c:v>
                </c:pt>
                <c:pt idx="169">
                  <c:v>29.000000000000004</c:v>
                </c:pt>
                <c:pt idx="170">
                  <c:v>30.000000000000028</c:v>
                </c:pt>
                <c:pt idx="171">
                  <c:v>30.000000000000028</c:v>
                </c:pt>
                <c:pt idx="172">
                  <c:v>32.000000000000028</c:v>
                </c:pt>
                <c:pt idx="173">
                  <c:v>34.000000000000028</c:v>
                </c:pt>
                <c:pt idx="174">
                  <c:v>33.000000000000007</c:v>
                </c:pt>
                <c:pt idx="175">
                  <c:v>31.999999999999986</c:v>
                </c:pt>
                <c:pt idx="176">
                  <c:v>33.000000000000007</c:v>
                </c:pt>
                <c:pt idx="177">
                  <c:v>33.999999999999986</c:v>
                </c:pt>
                <c:pt idx="178">
                  <c:v>33.000000000000007</c:v>
                </c:pt>
                <c:pt idx="179">
                  <c:v>32.000000000000028</c:v>
                </c:pt>
                <c:pt idx="180">
                  <c:v>29.999999999999982</c:v>
                </c:pt>
                <c:pt idx="181">
                  <c:v>25.999999999999979</c:v>
                </c:pt>
                <c:pt idx="182">
                  <c:v>25</c:v>
                </c:pt>
                <c:pt idx="183">
                  <c:v>22.000000000000021</c:v>
                </c:pt>
                <c:pt idx="184">
                  <c:v>20.999999999999996</c:v>
                </c:pt>
                <c:pt idx="185">
                  <c:v>20.999999999999996</c:v>
                </c:pt>
                <c:pt idx="186">
                  <c:v>20.999999999999996</c:v>
                </c:pt>
                <c:pt idx="187">
                  <c:v>20.999999999999996</c:v>
                </c:pt>
                <c:pt idx="188">
                  <c:v>20.999999999999996</c:v>
                </c:pt>
                <c:pt idx="189">
                  <c:v>20.999999999999996</c:v>
                </c:pt>
                <c:pt idx="190">
                  <c:v>20.999999999999996</c:v>
                </c:pt>
                <c:pt idx="191">
                  <c:v>20.000000000000018</c:v>
                </c:pt>
                <c:pt idx="192">
                  <c:v>21.000000000000043</c:v>
                </c:pt>
                <c:pt idx="193">
                  <c:v>20.999999999999996</c:v>
                </c:pt>
                <c:pt idx="194">
                  <c:v>23</c:v>
                </c:pt>
                <c:pt idx="195">
                  <c:v>25</c:v>
                </c:pt>
                <c:pt idx="196">
                  <c:v>26.000000000000021</c:v>
                </c:pt>
                <c:pt idx="197">
                  <c:v>24.000000000000021</c:v>
                </c:pt>
                <c:pt idx="198">
                  <c:v>25.999999999999979</c:v>
                </c:pt>
                <c:pt idx="199">
                  <c:v>27</c:v>
                </c:pt>
                <c:pt idx="200">
                  <c:v>28.000000000000025</c:v>
                </c:pt>
                <c:pt idx="201">
                  <c:v>28.000000000000025</c:v>
                </c:pt>
                <c:pt idx="202">
                  <c:v>27</c:v>
                </c:pt>
                <c:pt idx="203">
                  <c:v>27</c:v>
                </c:pt>
                <c:pt idx="204">
                  <c:v>27.999999999999979</c:v>
                </c:pt>
                <c:pt idx="205">
                  <c:v>30.000000000000028</c:v>
                </c:pt>
                <c:pt idx="206">
                  <c:v>30.000000000000028</c:v>
                </c:pt>
                <c:pt idx="207">
                  <c:v>31.999999999999986</c:v>
                </c:pt>
                <c:pt idx="208">
                  <c:v>33.999999999999986</c:v>
                </c:pt>
                <c:pt idx="209">
                  <c:v>33.999999999999986</c:v>
                </c:pt>
                <c:pt idx="210">
                  <c:v>35.999999999999986</c:v>
                </c:pt>
                <c:pt idx="211">
                  <c:v>37.000000000000014</c:v>
                </c:pt>
                <c:pt idx="212">
                  <c:v>37.999999999999986</c:v>
                </c:pt>
                <c:pt idx="213">
                  <c:v>41.000000000000014</c:v>
                </c:pt>
                <c:pt idx="214">
                  <c:v>41.999999999999993</c:v>
                </c:pt>
                <c:pt idx="215">
                  <c:v>40.000000000000036</c:v>
                </c:pt>
                <c:pt idx="216">
                  <c:v>40.000000000000036</c:v>
                </c:pt>
                <c:pt idx="217">
                  <c:v>39.999999999999993</c:v>
                </c:pt>
                <c:pt idx="218">
                  <c:v>40.000000000000036</c:v>
                </c:pt>
                <c:pt idx="219">
                  <c:v>39.999999999999993</c:v>
                </c:pt>
                <c:pt idx="220">
                  <c:v>38.999999999999972</c:v>
                </c:pt>
                <c:pt idx="221">
                  <c:v>38.999999999999972</c:v>
                </c:pt>
                <c:pt idx="222">
                  <c:v>37.999999999999986</c:v>
                </c:pt>
                <c:pt idx="223">
                  <c:v>37.999999999999986</c:v>
                </c:pt>
                <c:pt idx="224">
                  <c:v>39.000000000000014</c:v>
                </c:pt>
                <c:pt idx="225">
                  <c:v>38.999999999999972</c:v>
                </c:pt>
                <c:pt idx="226">
                  <c:v>39.000000000000014</c:v>
                </c:pt>
                <c:pt idx="227">
                  <c:v>39.999999999999993</c:v>
                </c:pt>
                <c:pt idx="228">
                  <c:v>38.000000000000036</c:v>
                </c:pt>
                <c:pt idx="229">
                  <c:v>37.999999999999986</c:v>
                </c:pt>
                <c:pt idx="230">
                  <c:v>36.999999999999964</c:v>
                </c:pt>
                <c:pt idx="231">
                  <c:v>38.000000000000036</c:v>
                </c:pt>
                <c:pt idx="232">
                  <c:v>36.999999999999964</c:v>
                </c:pt>
                <c:pt idx="233">
                  <c:v>36.999999999999964</c:v>
                </c:pt>
                <c:pt idx="234">
                  <c:v>37.999999999999986</c:v>
                </c:pt>
                <c:pt idx="235">
                  <c:v>35.999999999999986</c:v>
                </c:pt>
                <c:pt idx="236">
                  <c:v>37.000000000000014</c:v>
                </c:pt>
                <c:pt idx="237">
                  <c:v>35.999999999999986</c:v>
                </c:pt>
                <c:pt idx="238">
                  <c:v>36.999999999999964</c:v>
                </c:pt>
                <c:pt idx="239">
                  <c:v>36.999999999999964</c:v>
                </c:pt>
                <c:pt idx="240">
                  <c:v>35.999999999999986</c:v>
                </c:pt>
                <c:pt idx="241">
                  <c:v>35.999999999999986</c:v>
                </c:pt>
                <c:pt idx="242">
                  <c:v>37.000000000000014</c:v>
                </c:pt>
                <c:pt idx="243">
                  <c:v>37.000000000000014</c:v>
                </c:pt>
                <c:pt idx="244">
                  <c:v>38.999999999999972</c:v>
                </c:pt>
                <c:pt idx="245">
                  <c:v>38.999999999999972</c:v>
                </c:pt>
                <c:pt idx="246">
                  <c:v>41.000000000000014</c:v>
                </c:pt>
                <c:pt idx="247">
                  <c:v>41.000000000000014</c:v>
                </c:pt>
                <c:pt idx="248">
                  <c:v>40.999999999999972</c:v>
                </c:pt>
                <c:pt idx="249">
                  <c:v>40.999999999999972</c:v>
                </c:pt>
                <c:pt idx="250">
                  <c:v>41.999999999999993</c:v>
                </c:pt>
                <c:pt idx="251">
                  <c:v>41.999999999999993</c:v>
                </c:pt>
                <c:pt idx="252">
                  <c:v>42.999999999999972</c:v>
                </c:pt>
                <c:pt idx="253">
                  <c:v>41.999999999999993</c:v>
                </c:pt>
                <c:pt idx="254">
                  <c:v>40.999999999999972</c:v>
                </c:pt>
                <c:pt idx="255">
                  <c:v>41.999999999999993</c:v>
                </c:pt>
                <c:pt idx="256">
                  <c:v>41.999999999999993</c:v>
                </c:pt>
                <c:pt idx="257">
                  <c:v>42.999999999999972</c:v>
                </c:pt>
                <c:pt idx="258">
                  <c:v>43.999999999999993</c:v>
                </c:pt>
                <c:pt idx="259">
                  <c:v>43.999999999999993</c:v>
                </c:pt>
                <c:pt idx="260">
                  <c:v>43.999999999999993</c:v>
                </c:pt>
                <c:pt idx="261">
                  <c:v>43.999999999999993</c:v>
                </c:pt>
                <c:pt idx="262">
                  <c:v>43.999999999999993</c:v>
                </c:pt>
                <c:pt idx="263">
                  <c:v>43.000000000000014</c:v>
                </c:pt>
                <c:pt idx="264">
                  <c:v>43.999999999999993</c:v>
                </c:pt>
                <c:pt idx="265">
                  <c:v>41.999999999999993</c:v>
                </c:pt>
                <c:pt idx="266">
                  <c:v>41.999999999999993</c:v>
                </c:pt>
                <c:pt idx="267">
                  <c:v>41.000000000000014</c:v>
                </c:pt>
                <c:pt idx="268">
                  <c:v>41.999999999999993</c:v>
                </c:pt>
                <c:pt idx="269">
                  <c:v>40.999999999999972</c:v>
                </c:pt>
                <c:pt idx="270">
                  <c:v>40.999999999999972</c:v>
                </c:pt>
                <c:pt idx="271">
                  <c:v>39.999999999999993</c:v>
                </c:pt>
                <c:pt idx="272">
                  <c:v>41.000000000000014</c:v>
                </c:pt>
                <c:pt idx="273">
                  <c:v>39.999999999999993</c:v>
                </c:pt>
                <c:pt idx="274">
                  <c:v>41.000000000000014</c:v>
                </c:pt>
                <c:pt idx="275">
                  <c:v>41.999999999999993</c:v>
                </c:pt>
                <c:pt idx="276">
                  <c:v>42.999999999999972</c:v>
                </c:pt>
                <c:pt idx="277">
                  <c:v>42.999999999999972</c:v>
                </c:pt>
                <c:pt idx="278">
                  <c:v>41.999999999999993</c:v>
                </c:pt>
                <c:pt idx="279">
                  <c:v>42.999999999999972</c:v>
                </c:pt>
                <c:pt idx="280">
                  <c:v>41.999999999999993</c:v>
                </c:pt>
                <c:pt idx="281">
                  <c:v>41.999999999999993</c:v>
                </c:pt>
                <c:pt idx="282">
                  <c:v>40.999999999999972</c:v>
                </c:pt>
                <c:pt idx="283">
                  <c:v>40.999999999999972</c:v>
                </c:pt>
                <c:pt idx="284">
                  <c:v>41.000000000000014</c:v>
                </c:pt>
                <c:pt idx="285">
                  <c:v>41.999999999999993</c:v>
                </c:pt>
                <c:pt idx="286">
                  <c:v>41.000000000000014</c:v>
                </c:pt>
                <c:pt idx="287">
                  <c:v>41.999999999999993</c:v>
                </c:pt>
                <c:pt idx="288">
                  <c:v>42.999999999999972</c:v>
                </c:pt>
                <c:pt idx="289">
                  <c:v>42.999999999999972</c:v>
                </c:pt>
                <c:pt idx="290">
                  <c:v>42.999999999999972</c:v>
                </c:pt>
                <c:pt idx="291">
                  <c:v>43.000000000000014</c:v>
                </c:pt>
                <c:pt idx="292">
                  <c:v>43.000000000000014</c:v>
                </c:pt>
                <c:pt idx="293">
                  <c:v>41.999999999999993</c:v>
                </c:pt>
                <c:pt idx="294">
                  <c:v>43.999999999999993</c:v>
                </c:pt>
                <c:pt idx="295">
                  <c:v>43.999999999999993</c:v>
                </c:pt>
                <c:pt idx="296">
                  <c:v>41.999999999999993</c:v>
                </c:pt>
                <c:pt idx="297">
                  <c:v>38.999999999999972</c:v>
                </c:pt>
                <c:pt idx="298">
                  <c:v>38.999999999999972</c:v>
                </c:pt>
                <c:pt idx="299">
                  <c:v>37.999999999999986</c:v>
                </c:pt>
                <c:pt idx="300">
                  <c:v>37.999999999999986</c:v>
                </c:pt>
                <c:pt idx="301">
                  <c:v>37.000000000000014</c:v>
                </c:pt>
                <c:pt idx="302">
                  <c:v>35.000000000000007</c:v>
                </c:pt>
                <c:pt idx="303">
                  <c:v>33.999999999999986</c:v>
                </c:pt>
                <c:pt idx="304">
                  <c:v>33.999999999999986</c:v>
                </c:pt>
                <c:pt idx="305">
                  <c:v>35.000000000000007</c:v>
                </c:pt>
                <c:pt idx="306">
                  <c:v>35.000000000000007</c:v>
                </c:pt>
                <c:pt idx="307">
                  <c:v>35.000000000000007</c:v>
                </c:pt>
                <c:pt idx="308">
                  <c:v>34.000000000000028</c:v>
                </c:pt>
                <c:pt idx="309">
                  <c:v>33.999999999999986</c:v>
                </c:pt>
                <c:pt idx="310">
                  <c:v>31.999999999999986</c:v>
                </c:pt>
                <c:pt idx="311">
                  <c:v>30.999999999999961</c:v>
                </c:pt>
                <c:pt idx="312">
                  <c:v>29.999999999999982</c:v>
                </c:pt>
                <c:pt idx="313">
                  <c:v>29.000000000000004</c:v>
                </c:pt>
                <c:pt idx="314">
                  <c:v>27.999999999999979</c:v>
                </c:pt>
                <c:pt idx="315">
                  <c:v>28.000000000000025</c:v>
                </c:pt>
                <c:pt idx="316">
                  <c:v>31.000000000000007</c:v>
                </c:pt>
                <c:pt idx="317">
                  <c:v>31.000000000000007</c:v>
                </c:pt>
                <c:pt idx="318">
                  <c:v>32.000000000000028</c:v>
                </c:pt>
                <c:pt idx="319">
                  <c:v>31.999999999999986</c:v>
                </c:pt>
                <c:pt idx="320">
                  <c:v>29.999999999999982</c:v>
                </c:pt>
                <c:pt idx="321">
                  <c:v>33.000000000000007</c:v>
                </c:pt>
                <c:pt idx="322">
                  <c:v>33.000000000000007</c:v>
                </c:pt>
                <c:pt idx="323">
                  <c:v>33.000000000000007</c:v>
                </c:pt>
                <c:pt idx="324">
                  <c:v>33.999999999999986</c:v>
                </c:pt>
                <c:pt idx="325">
                  <c:v>35.000000000000007</c:v>
                </c:pt>
                <c:pt idx="326">
                  <c:v>35.000000000000007</c:v>
                </c:pt>
                <c:pt idx="327">
                  <c:v>37.999999999999986</c:v>
                </c:pt>
                <c:pt idx="328">
                  <c:v>37.000000000000014</c:v>
                </c:pt>
                <c:pt idx="329">
                  <c:v>35.999999999999986</c:v>
                </c:pt>
                <c:pt idx="330">
                  <c:v>37.000000000000014</c:v>
                </c:pt>
                <c:pt idx="331">
                  <c:v>39.000000000000014</c:v>
                </c:pt>
                <c:pt idx="332">
                  <c:v>39.000000000000014</c:v>
                </c:pt>
                <c:pt idx="333">
                  <c:v>37.000000000000014</c:v>
                </c:pt>
                <c:pt idx="334">
                  <c:v>38.000000000000036</c:v>
                </c:pt>
                <c:pt idx="335">
                  <c:v>37.000000000000014</c:v>
                </c:pt>
                <c:pt idx="336">
                  <c:v>37.000000000000014</c:v>
                </c:pt>
                <c:pt idx="337">
                  <c:v>37.000000000000014</c:v>
                </c:pt>
                <c:pt idx="338">
                  <c:v>37.999999999999986</c:v>
                </c:pt>
                <c:pt idx="339">
                  <c:v>39.000000000000014</c:v>
                </c:pt>
                <c:pt idx="340">
                  <c:v>40.000000000000036</c:v>
                </c:pt>
                <c:pt idx="341">
                  <c:v>43.000000000000014</c:v>
                </c:pt>
                <c:pt idx="342">
                  <c:v>46</c:v>
                </c:pt>
                <c:pt idx="343">
                  <c:v>49.000000000000021</c:v>
                </c:pt>
                <c:pt idx="344">
                  <c:v>49.000000000000021</c:v>
                </c:pt>
                <c:pt idx="345">
                  <c:v>49.000000000000021</c:v>
                </c:pt>
                <c:pt idx="346">
                  <c:v>54.999999999999986</c:v>
                </c:pt>
                <c:pt idx="347">
                  <c:v>53.000000000000028</c:v>
                </c:pt>
                <c:pt idx="348">
                  <c:v>50.999999999999979</c:v>
                </c:pt>
                <c:pt idx="349">
                  <c:v>54</c:v>
                </c:pt>
                <c:pt idx="350">
                  <c:v>54.999999999999986</c:v>
                </c:pt>
                <c:pt idx="351">
                  <c:v>56.999999999999986</c:v>
                </c:pt>
                <c:pt idx="352">
                  <c:v>58.000000000000007</c:v>
                </c:pt>
                <c:pt idx="353">
                  <c:v>49.000000000000021</c:v>
                </c:pt>
                <c:pt idx="354">
                  <c:v>45.000000000000014</c:v>
                </c:pt>
                <c:pt idx="355">
                  <c:v>46</c:v>
                </c:pt>
                <c:pt idx="356">
                  <c:v>43.999999999999993</c:v>
                </c:pt>
                <c:pt idx="357">
                  <c:v>41.000000000000014</c:v>
                </c:pt>
                <c:pt idx="358">
                  <c:v>46</c:v>
                </c:pt>
                <c:pt idx="359">
                  <c:v>43.999999999999993</c:v>
                </c:pt>
                <c:pt idx="360">
                  <c:v>46.999999999999972</c:v>
                </c:pt>
                <c:pt idx="361">
                  <c:v>39.999999999999993</c:v>
                </c:pt>
                <c:pt idx="362">
                  <c:v>39.999999999999993</c:v>
                </c:pt>
                <c:pt idx="363">
                  <c:v>36.000000000000028</c:v>
                </c:pt>
                <c:pt idx="364">
                  <c:v>31.999999999999986</c:v>
                </c:pt>
                <c:pt idx="365">
                  <c:v>33.000000000000007</c:v>
                </c:pt>
                <c:pt idx="366">
                  <c:v>31.000000000000007</c:v>
                </c:pt>
                <c:pt idx="367">
                  <c:v>31.999999999999986</c:v>
                </c:pt>
                <c:pt idx="368">
                  <c:v>32.999999999999964</c:v>
                </c:pt>
                <c:pt idx="369">
                  <c:v>32.000000000000028</c:v>
                </c:pt>
                <c:pt idx="370">
                  <c:v>29.000000000000004</c:v>
                </c:pt>
                <c:pt idx="371">
                  <c:v>28.000000000000025</c:v>
                </c:pt>
                <c:pt idx="372">
                  <c:v>29.000000000000004</c:v>
                </c:pt>
                <c:pt idx="373">
                  <c:v>28.999999999999957</c:v>
                </c:pt>
                <c:pt idx="374">
                  <c:v>28.999999999999957</c:v>
                </c:pt>
                <c:pt idx="375">
                  <c:v>29.000000000000004</c:v>
                </c:pt>
                <c:pt idx="376">
                  <c:v>28.999999999999957</c:v>
                </c:pt>
                <c:pt idx="377">
                  <c:v>28.999999999999957</c:v>
                </c:pt>
                <c:pt idx="378">
                  <c:v>29.000000000000004</c:v>
                </c:pt>
                <c:pt idx="379">
                  <c:v>31.000000000000007</c:v>
                </c:pt>
                <c:pt idx="380">
                  <c:v>37.000000000000014</c:v>
                </c:pt>
                <c:pt idx="381">
                  <c:v>37.999999999999986</c:v>
                </c:pt>
                <c:pt idx="382">
                  <c:v>39.000000000000014</c:v>
                </c:pt>
                <c:pt idx="383">
                  <c:v>39.000000000000014</c:v>
                </c:pt>
                <c:pt idx="384">
                  <c:v>41.000000000000014</c:v>
                </c:pt>
                <c:pt idx="385">
                  <c:v>43.999999999999993</c:v>
                </c:pt>
                <c:pt idx="386">
                  <c:v>43.000000000000014</c:v>
                </c:pt>
                <c:pt idx="387">
                  <c:v>44.999999999999972</c:v>
                </c:pt>
                <c:pt idx="388">
                  <c:v>41.000000000000014</c:v>
                </c:pt>
                <c:pt idx="389">
                  <c:v>41.999999999999993</c:v>
                </c:pt>
                <c:pt idx="390">
                  <c:v>40.999999999999972</c:v>
                </c:pt>
                <c:pt idx="391">
                  <c:v>40.999999999999972</c:v>
                </c:pt>
                <c:pt idx="392">
                  <c:v>39.999999999999993</c:v>
                </c:pt>
                <c:pt idx="393">
                  <c:v>39.000000000000014</c:v>
                </c:pt>
                <c:pt idx="394">
                  <c:v>41.000000000000014</c:v>
                </c:pt>
                <c:pt idx="395">
                  <c:v>41.000000000000014</c:v>
                </c:pt>
                <c:pt idx="396">
                  <c:v>44.000000000000043</c:v>
                </c:pt>
                <c:pt idx="397">
                  <c:v>45.000000000000014</c:v>
                </c:pt>
                <c:pt idx="398">
                  <c:v>46</c:v>
                </c:pt>
                <c:pt idx="399">
                  <c:v>46</c:v>
                </c:pt>
                <c:pt idx="400">
                  <c:v>57.999999999999964</c:v>
                </c:pt>
                <c:pt idx="401">
                  <c:v>56.999999999999986</c:v>
                </c:pt>
                <c:pt idx="402">
                  <c:v>56.00000000000005</c:v>
                </c:pt>
                <c:pt idx="403">
                  <c:v>60.999999999999986</c:v>
                </c:pt>
                <c:pt idx="404">
                  <c:v>63.999999999999972</c:v>
                </c:pt>
                <c:pt idx="405">
                  <c:v>63.999999999999972</c:v>
                </c:pt>
                <c:pt idx="406">
                  <c:v>60.000000000000057</c:v>
                </c:pt>
                <c:pt idx="407">
                  <c:v>59.999999999999964</c:v>
                </c:pt>
                <c:pt idx="408">
                  <c:v>58.999999999999986</c:v>
                </c:pt>
                <c:pt idx="409">
                  <c:v>63.000000000000036</c:v>
                </c:pt>
                <c:pt idx="410">
                  <c:v>65.000000000000028</c:v>
                </c:pt>
                <c:pt idx="411">
                  <c:v>65.000000000000028</c:v>
                </c:pt>
                <c:pt idx="412">
                  <c:v>64.000000000000057</c:v>
                </c:pt>
                <c:pt idx="413">
                  <c:v>63.999999999999972</c:v>
                </c:pt>
                <c:pt idx="414">
                  <c:v>63.999999999999972</c:v>
                </c:pt>
                <c:pt idx="415">
                  <c:v>64.000000000000014</c:v>
                </c:pt>
                <c:pt idx="416">
                  <c:v>63.999999999999972</c:v>
                </c:pt>
                <c:pt idx="417">
                  <c:v>60.999999999999943</c:v>
                </c:pt>
                <c:pt idx="418">
                  <c:v>59.999999999999964</c:v>
                </c:pt>
                <c:pt idx="419">
                  <c:v>53.999999999999957</c:v>
                </c:pt>
                <c:pt idx="420">
                  <c:v>44.999999999999972</c:v>
                </c:pt>
                <c:pt idx="421">
                  <c:v>43.99999999999995</c:v>
                </c:pt>
                <c:pt idx="422">
                  <c:v>46.000000000000043</c:v>
                </c:pt>
                <c:pt idx="423">
                  <c:v>34.999999999999964</c:v>
                </c:pt>
                <c:pt idx="424">
                  <c:v>34.999999999999964</c:v>
                </c:pt>
                <c:pt idx="425">
                  <c:v>35.999999999999986</c:v>
                </c:pt>
                <c:pt idx="426">
                  <c:v>40.000000000000036</c:v>
                </c:pt>
                <c:pt idx="427">
                  <c:v>39.999999999999993</c:v>
                </c:pt>
                <c:pt idx="428">
                  <c:v>39.999999999999993</c:v>
                </c:pt>
                <c:pt idx="429">
                  <c:v>35.000000000000007</c:v>
                </c:pt>
                <c:pt idx="430">
                  <c:v>35.000000000000007</c:v>
                </c:pt>
                <c:pt idx="431">
                  <c:v>34.999999999999964</c:v>
                </c:pt>
                <c:pt idx="432">
                  <c:v>33.999999999999986</c:v>
                </c:pt>
                <c:pt idx="433">
                  <c:v>33.999999999999986</c:v>
                </c:pt>
                <c:pt idx="434">
                  <c:v>34.999999999999964</c:v>
                </c:pt>
                <c:pt idx="435">
                  <c:v>36.999999999999964</c:v>
                </c:pt>
                <c:pt idx="436">
                  <c:v>37.999999999999986</c:v>
                </c:pt>
                <c:pt idx="437">
                  <c:v>37.999999999999986</c:v>
                </c:pt>
                <c:pt idx="438">
                  <c:v>39.999999999999993</c:v>
                </c:pt>
                <c:pt idx="439">
                  <c:v>42.000000000000036</c:v>
                </c:pt>
                <c:pt idx="440">
                  <c:v>38.999999999999972</c:v>
                </c:pt>
                <c:pt idx="441">
                  <c:v>37.999999999999986</c:v>
                </c:pt>
                <c:pt idx="442">
                  <c:v>39.000000000000014</c:v>
                </c:pt>
                <c:pt idx="443">
                  <c:v>41.000000000000014</c:v>
                </c:pt>
                <c:pt idx="444">
                  <c:v>40.999999999999972</c:v>
                </c:pt>
                <c:pt idx="445">
                  <c:v>40.999999999999972</c:v>
                </c:pt>
                <c:pt idx="446">
                  <c:v>42.999999999999972</c:v>
                </c:pt>
                <c:pt idx="447">
                  <c:v>44.999999999999972</c:v>
                </c:pt>
                <c:pt idx="448">
                  <c:v>43.999999999999993</c:v>
                </c:pt>
                <c:pt idx="449">
                  <c:v>46</c:v>
                </c:pt>
                <c:pt idx="450">
                  <c:v>49.999999999999957</c:v>
                </c:pt>
                <c:pt idx="451">
                  <c:v>48.999999999999929</c:v>
                </c:pt>
                <c:pt idx="452">
                  <c:v>47.000000000000021</c:v>
                </c:pt>
                <c:pt idx="453">
                  <c:v>46</c:v>
                </c:pt>
                <c:pt idx="454">
                  <c:v>46</c:v>
                </c:pt>
                <c:pt idx="455">
                  <c:v>46</c:v>
                </c:pt>
                <c:pt idx="456">
                  <c:v>47.000000000000021</c:v>
                </c:pt>
                <c:pt idx="457">
                  <c:v>46</c:v>
                </c:pt>
                <c:pt idx="458">
                  <c:v>45.99999999999995</c:v>
                </c:pt>
                <c:pt idx="459">
                  <c:v>46.999999999999972</c:v>
                </c:pt>
                <c:pt idx="460">
                  <c:v>46.999999999999972</c:v>
                </c:pt>
                <c:pt idx="461">
                  <c:v>48</c:v>
                </c:pt>
                <c:pt idx="462">
                  <c:v>49.000000000000021</c:v>
                </c:pt>
                <c:pt idx="463">
                  <c:v>51.999999999999957</c:v>
                </c:pt>
                <c:pt idx="464">
                  <c:v>54.999999999999986</c:v>
                </c:pt>
                <c:pt idx="465">
                  <c:v>54</c:v>
                </c:pt>
                <c:pt idx="466">
                  <c:v>57.000000000000028</c:v>
                </c:pt>
                <c:pt idx="467">
                  <c:v>55.999999999999957</c:v>
                </c:pt>
                <c:pt idx="468">
                  <c:v>58.000000000000007</c:v>
                </c:pt>
                <c:pt idx="469">
                  <c:v>62.000000000000014</c:v>
                </c:pt>
                <c:pt idx="470">
                  <c:v>62.999999999999986</c:v>
                </c:pt>
                <c:pt idx="471">
                  <c:v>67</c:v>
                </c:pt>
                <c:pt idx="472">
                  <c:v>66.000000000000014</c:v>
                </c:pt>
                <c:pt idx="473">
                  <c:v>59.000000000000028</c:v>
                </c:pt>
                <c:pt idx="474">
                  <c:v>60.000000000000007</c:v>
                </c:pt>
                <c:pt idx="475">
                  <c:v>53.999999999999957</c:v>
                </c:pt>
                <c:pt idx="476">
                  <c:v>53.000000000000028</c:v>
                </c:pt>
                <c:pt idx="477">
                  <c:v>52.999999999999979</c:v>
                </c:pt>
                <c:pt idx="478">
                  <c:v>53.999999999999957</c:v>
                </c:pt>
                <c:pt idx="479">
                  <c:v>54</c:v>
                </c:pt>
                <c:pt idx="480">
                  <c:v>54.13000000000001</c:v>
                </c:pt>
                <c:pt idx="481">
                  <c:v>54.84</c:v>
                </c:pt>
                <c:pt idx="482">
                  <c:v>55.340000000000032</c:v>
                </c:pt>
                <c:pt idx="483">
                  <c:v>55.799999999999983</c:v>
                </c:pt>
                <c:pt idx="484">
                  <c:v>54.999999999999986</c:v>
                </c:pt>
                <c:pt idx="485">
                  <c:v>54.640000000000022</c:v>
                </c:pt>
                <c:pt idx="486">
                  <c:v>54.510000000000012</c:v>
                </c:pt>
                <c:pt idx="487">
                  <c:v>55.099999999999973</c:v>
                </c:pt>
                <c:pt idx="488">
                  <c:v>56.449999999999974</c:v>
                </c:pt>
                <c:pt idx="489">
                  <c:v>61.259999999999962</c:v>
                </c:pt>
                <c:pt idx="490">
                  <c:v>62.359999999999971</c:v>
                </c:pt>
                <c:pt idx="491">
                  <c:v>63.640000000000008</c:v>
                </c:pt>
                <c:pt idx="492">
                  <c:v>67.819999999999993</c:v>
                </c:pt>
                <c:pt idx="493">
                  <c:v>68.810000000000031</c:v>
                </c:pt>
                <c:pt idx="494">
                  <c:v>66.27000000000001</c:v>
                </c:pt>
                <c:pt idx="495">
                  <c:v>64.56</c:v>
                </c:pt>
                <c:pt idx="496">
                  <c:v>64.194200000000023</c:v>
                </c:pt>
                <c:pt idx="497">
                  <c:v>65.789999999999964</c:v>
                </c:pt>
                <c:pt idx="498">
                  <c:v>63.189999999999991</c:v>
                </c:pt>
                <c:pt idx="499">
                  <c:v>64.299999999999983</c:v>
                </c:pt>
                <c:pt idx="500">
                  <c:v>63.850000000000051</c:v>
                </c:pt>
                <c:pt idx="501">
                  <c:v>64.460000000000008</c:v>
                </c:pt>
                <c:pt idx="502">
                  <c:v>64.569999999999965</c:v>
                </c:pt>
                <c:pt idx="503">
                  <c:v>64.440000000000055</c:v>
                </c:pt>
                <c:pt idx="504">
                  <c:v>66.140000000000043</c:v>
                </c:pt>
                <c:pt idx="505">
                  <c:v>65.129999999999953</c:v>
                </c:pt>
                <c:pt idx="506">
                  <c:v>64.639999999999986</c:v>
                </c:pt>
                <c:pt idx="507">
                  <c:v>66.59000000000006</c:v>
                </c:pt>
                <c:pt idx="508">
                  <c:v>66.970000000000013</c:v>
                </c:pt>
                <c:pt idx="509">
                  <c:v>67.129999999999953</c:v>
                </c:pt>
                <c:pt idx="510">
                  <c:v>67.819999999999993</c:v>
                </c:pt>
                <c:pt idx="511">
                  <c:v>66.019999999999968</c:v>
                </c:pt>
                <c:pt idx="512">
                  <c:v>66.540000000000049</c:v>
                </c:pt>
                <c:pt idx="513">
                  <c:v>66.349999999999994</c:v>
                </c:pt>
                <c:pt idx="514">
                  <c:v>66.429999999999993</c:v>
                </c:pt>
                <c:pt idx="515">
                  <c:v>66.239999999999981</c:v>
                </c:pt>
                <c:pt idx="516">
                  <c:v>64.419999999999959</c:v>
                </c:pt>
                <c:pt idx="517">
                  <c:v>64.049999999999983</c:v>
                </c:pt>
                <c:pt idx="518">
                  <c:v>62.820000000000007</c:v>
                </c:pt>
                <c:pt idx="519">
                  <c:v>61.119999999999976</c:v>
                </c:pt>
                <c:pt idx="520">
                  <c:v>61.530000000000044</c:v>
                </c:pt>
                <c:pt idx="521">
                  <c:v>62.830000000000027</c:v>
                </c:pt>
                <c:pt idx="522">
                  <c:v>61.469999999999956</c:v>
                </c:pt>
                <c:pt idx="523">
                  <c:v>60.390000000000029</c:v>
                </c:pt>
                <c:pt idx="524">
                  <c:v>60.139999999999993</c:v>
                </c:pt>
                <c:pt idx="525">
                  <c:v>59.72</c:v>
                </c:pt>
                <c:pt idx="526">
                  <c:v>55.989999999999981</c:v>
                </c:pt>
                <c:pt idx="527">
                  <c:v>55.959999999999965</c:v>
                </c:pt>
                <c:pt idx="528">
                  <c:v>53.909999999999989</c:v>
                </c:pt>
                <c:pt idx="529">
                  <c:v>53.889999999999993</c:v>
                </c:pt>
                <c:pt idx="530">
                  <c:v>52.580000000000027</c:v>
                </c:pt>
                <c:pt idx="531">
                  <c:v>53.560000000000009</c:v>
                </c:pt>
                <c:pt idx="532">
                  <c:v>56.720000000000013</c:v>
                </c:pt>
                <c:pt idx="533">
                  <c:v>59.690000000000019</c:v>
                </c:pt>
                <c:pt idx="534">
                  <c:v>58.709999999999994</c:v>
                </c:pt>
                <c:pt idx="535">
                  <c:v>59.400000000000034</c:v>
                </c:pt>
                <c:pt idx="536">
                  <c:v>59.530000000000037</c:v>
                </c:pt>
                <c:pt idx="537">
                  <c:v>58.709999999999994</c:v>
                </c:pt>
                <c:pt idx="538">
                  <c:v>57.929999999999993</c:v>
                </c:pt>
                <c:pt idx="539">
                  <c:v>58.009999999999984</c:v>
                </c:pt>
                <c:pt idx="540">
                  <c:v>58.02999999999998</c:v>
                </c:pt>
                <c:pt idx="541">
                  <c:v>59.19999999999996</c:v>
                </c:pt>
                <c:pt idx="542">
                  <c:v>58.69</c:v>
                </c:pt>
                <c:pt idx="543">
                  <c:v>60.890000000000022</c:v>
                </c:pt>
                <c:pt idx="544">
                  <c:v>62.130000000000017</c:v>
                </c:pt>
                <c:pt idx="545">
                  <c:v>60.94</c:v>
                </c:pt>
                <c:pt idx="546">
                  <c:v>58.260000000000019</c:v>
                </c:pt>
                <c:pt idx="547">
                  <c:v>56.960000000000036</c:v>
                </c:pt>
                <c:pt idx="548">
                  <c:v>53.889999999999993</c:v>
                </c:pt>
                <c:pt idx="549">
                  <c:v>52.159999999999982</c:v>
                </c:pt>
                <c:pt idx="550">
                  <c:v>51.78000000000003</c:v>
                </c:pt>
                <c:pt idx="551">
                  <c:v>51.319999999999986</c:v>
                </c:pt>
                <c:pt idx="552">
                  <c:v>53.019999999999982</c:v>
                </c:pt>
                <c:pt idx="553">
                  <c:v>52.530000000000008</c:v>
                </c:pt>
                <c:pt idx="554">
                  <c:v>50.770000000000024</c:v>
                </c:pt>
                <c:pt idx="555">
                  <c:v>48.59999999999998</c:v>
                </c:pt>
                <c:pt idx="556">
                  <c:v>49.909999999999989</c:v>
                </c:pt>
                <c:pt idx="557">
                  <c:v>48.850000000000016</c:v>
                </c:pt>
                <c:pt idx="558">
                  <c:v>48.069999999999965</c:v>
                </c:pt>
                <c:pt idx="559">
                  <c:v>47.920000000000009</c:v>
                </c:pt>
                <c:pt idx="560">
                  <c:v>48.980000000000025</c:v>
                </c:pt>
                <c:pt idx="561">
                  <c:v>49.980000000000004</c:v>
                </c:pt>
                <c:pt idx="562">
                  <c:v>51.460000000000015</c:v>
                </c:pt>
                <c:pt idx="563">
                  <c:v>51.459999999999972</c:v>
                </c:pt>
                <c:pt idx="564">
                  <c:v>52.040000000000042</c:v>
                </c:pt>
                <c:pt idx="565">
                  <c:v>54.530000000000015</c:v>
                </c:pt>
                <c:pt idx="566">
                  <c:v>54.930000000000014</c:v>
                </c:pt>
                <c:pt idx="567">
                  <c:v>57.3</c:v>
                </c:pt>
                <c:pt idx="568">
                  <c:v>59.539999999999971</c:v>
                </c:pt>
                <c:pt idx="569">
                  <c:v>61.019999999999982</c:v>
                </c:pt>
                <c:pt idx="570">
                  <c:v>61.279999999999959</c:v>
                </c:pt>
                <c:pt idx="571">
                  <c:v>60.000000000000007</c:v>
                </c:pt>
                <c:pt idx="572">
                  <c:v>60.02000000000001</c:v>
                </c:pt>
                <c:pt idx="573">
                  <c:v>61.270000000000024</c:v>
                </c:pt>
                <c:pt idx="574">
                  <c:v>60.389999999999986</c:v>
                </c:pt>
                <c:pt idx="575">
                  <c:v>61.740000000000038</c:v>
                </c:pt>
                <c:pt idx="576">
                  <c:v>61.91</c:v>
                </c:pt>
                <c:pt idx="577">
                  <c:v>55.980000000000004</c:v>
                </c:pt>
                <c:pt idx="578">
                  <c:v>56.69</c:v>
                </c:pt>
                <c:pt idx="579">
                  <c:v>59.939999999999969</c:v>
                </c:pt>
                <c:pt idx="580">
                  <c:v>59.830000000000005</c:v>
                </c:pt>
                <c:pt idx="581">
                  <c:v>59.089999999999996</c:v>
                </c:pt>
                <c:pt idx="582">
                  <c:v>56.180000000000028</c:v>
                </c:pt>
                <c:pt idx="583">
                  <c:v>56.269999999999996</c:v>
                </c:pt>
                <c:pt idx="584">
                  <c:v>59.419999999999987</c:v>
                </c:pt>
                <c:pt idx="585">
                  <c:v>61.999999999999964</c:v>
                </c:pt>
                <c:pt idx="586">
                  <c:v>62.179999999999993</c:v>
                </c:pt>
                <c:pt idx="587">
                  <c:v>62.970000000000013</c:v>
                </c:pt>
                <c:pt idx="588">
                  <c:v>63.430000000000007</c:v>
                </c:pt>
                <c:pt idx="589">
                  <c:v>61.649999999999984</c:v>
                </c:pt>
                <c:pt idx="590">
                  <c:v>61.670000000000023</c:v>
                </c:pt>
                <c:pt idx="591">
                  <c:v>62.29</c:v>
                </c:pt>
                <c:pt idx="592">
                  <c:v>61.820000000000029</c:v>
                </c:pt>
                <c:pt idx="593">
                  <c:v>61.180000000000014</c:v>
                </c:pt>
                <c:pt idx="594">
                  <c:v>61.640000000000008</c:v>
                </c:pt>
                <c:pt idx="595">
                  <c:v>61.929999999999993</c:v>
                </c:pt>
                <c:pt idx="596">
                  <c:v>59.799999999999983</c:v>
                </c:pt>
                <c:pt idx="597">
                  <c:v>59.880000000000024</c:v>
                </c:pt>
                <c:pt idx="598">
                  <c:v>62.61999999999999</c:v>
                </c:pt>
                <c:pt idx="599">
                  <c:v>61.969999999999992</c:v>
                </c:pt>
                <c:pt idx="600">
                  <c:v>62.959999999999994</c:v>
                </c:pt>
                <c:pt idx="601">
                  <c:v>61.800000000000033</c:v>
                </c:pt>
                <c:pt idx="602">
                  <c:v>61.710000000000022</c:v>
                </c:pt>
                <c:pt idx="603">
                  <c:v>61.529999999999994</c:v>
                </c:pt>
                <c:pt idx="604">
                  <c:v>62.320000000000022</c:v>
                </c:pt>
                <c:pt idx="605">
                  <c:v>63.09</c:v>
                </c:pt>
                <c:pt idx="606">
                  <c:v>63.419999999999987</c:v>
                </c:pt>
                <c:pt idx="607">
                  <c:v>63.539999999999978</c:v>
                </c:pt>
                <c:pt idx="608">
                  <c:v>61.519999999999975</c:v>
                </c:pt>
                <c:pt idx="609">
                  <c:v>61.050000000000004</c:v>
                </c:pt>
                <c:pt idx="610">
                  <c:v>61.119999999999976</c:v>
                </c:pt>
                <c:pt idx="611">
                  <c:v>58.780000000000008</c:v>
                </c:pt>
                <c:pt idx="612">
                  <c:v>58.29</c:v>
                </c:pt>
                <c:pt idx="613">
                  <c:v>58.099999999999994</c:v>
                </c:pt>
                <c:pt idx="614">
                  <c:v>57.370000000000012</c:v>
                </c:pt>
                <c:pt idx="615">
                  <c:v>56.099999999999994</c:v>
                </c:pt>
                <c:pt idx="616">
                  <c:v>55.83</c:v>
                </c:pt>
                <c:pt idx="617">
                  <c:v>56.339999999999968</c:v>
                </c:pt>
                <c:pt idx="618">
                  <c:v>57.089999999999996</c:v>
                </c:pt>
                <c:pt idx="619">
                  <c:v>57.860000000000021</c:v>
                </c:pt>
                <c:pt idx="620">
                  <c:v>58.639999999999979</c:v>
                </c:pt>
                <c:pt idx="621">
                  <c:v>58.740000000000016</c:v>
                </c:pt>
                <c:pt idx="622">
                  <c:v>57.99000000000003</c:v>
                </c:pt>
                <c:pt idx="623">
                  <c:v>57.180000000000007</c:v>
                </c:pt>
                <c:pt idx="624">
                  <c:v>57.189999999999984</c:v>
                </c:pt>
                <c:pt idx="625">
                  <c:v>56.700000000000017</c:v>
                </c:pt>
                <c:pt idx="626">
                  <c:v>56.660000000000025</c:v>
                </c:pt>
                <c:pt idx="627">
                  <c:v>56.099999999999994</c:v>
                </c:pt>
                <c:pt idx="628">
                  <c:v>56.410000000000025</c:v>
                </c:pt>
                <c:pt idx="629">
                  <c:v>55.590000000000032</c:v>
                </c:pt>
                <c:pt idx="630">
                  <c:v>53.120000000000012</c:v>
                </c:pt>
                <c:pt idx="631">
                  <c:v>52.42</c:v>
                </c:pt>
                <c:pt idx="632">
                  <c:v>53.310000000000016</c:v>
                </c:pt>
                <c:pt idx="633">
                  <c:v>53.569999999999986</c:v>
                </c:pt>
                <c:pt idx="634">
                  <c:v>49.840000000000018</c:v>
                </c:pt>
                <c:pt idx="635">
                  <c:v>48.110000000000007</c:v>
                </c:pt>
                <c:pt idx="636">
                  <c:v>49.570000000000022</c:v>
                </c:pt>
                <c:pt idx="637">
                  <c:v>47.599999999999994</c:v>
                </c:pt>
                <c:pt idx="638">
                  <c:v>49.16999999999998</c:v>
                </c:pt>
                <c:pt idx="639">
                  <c:v>49.39</c:v>
                </c:pt>
                <c:pt idx="640">
                  <c:v>49.080000000000013</c:v>
                </c:pt>
                <c:pt idx="641">
                  <c:v>48.660000000000011</c:v>
                </c:pt>
                <c:pt idx="642">
                  <c:v>49.370000000000005</c:v>
                </c:pt>
                <c:pt idx="643">
                  <c:v>48.59999999999998</c:v>
                </c:pt>
                <c:pt idx="644">
                  <c:v>49.489999999999988</c:v>
                </c:pt>
                <c:pt idx="645">
                  <c:v>49.449999999999996</c:v>
                </c:pt>
                <c:pt idx="646">
                  <c:v>50.660000000000018</c:v>
                </c:pt>
                <c:pt idx="647">
                  <c:v>51.990000000000023</c:v>
                </c:pt>
                <c:pt idx="648">
                  <c:v>52.639999999999972</c:v>
                </c:pt>
                <c:pt idx="649">
                  <c:v>52.090000000000018</c:v>
                </c:pt>
                <c:pt idx="650">
                  <c:v>51.840000000000018</c:v>
                </c:pt>
                <c:pt idx="651">
                  <c:v>51.009999999999955</c:v>
                </c:pt>
                <c:pt idx="652">
                  <c:v>51.800000000000026</c:v>
                </c:pt>
                <c:pt idx="653">
                  <c:v>52.340000000000011</c:v>
                </c:pt>
                <c:pt idx="654">
                  <c:v>52.17</c:v>
                </c:pt>
                <c:pt idx="655">
                  <c:v>51.080000000000013</c:v>
                </c:pt>
                <c:pt idx="656">
                  <c:v>50.740000000000009</c:v>
                </c:pt>
                <c:pt idx="657">
                  <c:v>51.05</c:v>
                </c:pt>
                <c:pt idx="658">
                  <c:v>50.809999999999974</c:v>
                </c:pt>
                <c:pt idx="659">
                  <c:v>50.740000000000009</c:v>
                </c:pt>
                <c:pt idx="660">
                  <c:v>51.929999999999986</c:v>
                </c:pt>
                <c:pt idx="661">
                  <c:v>52.659999999999975</c:v>
                </c:pt>
                <c:pt idx="662">
                  <c:v>53.350000000000009</c:v>
                </c:pt>
                <c:pt idx="663">
                  <c:v>53.500000000000014</c:v>
                </c:pt>
                <c:pt idx="664">
                  <c:v>53.569999999999986</c:v>
                </c:pt>
                <c:pt idx="665">
                  <c:v>53.960000000000008</c:v>
                </c:pt>
                <c:pt idx="666">
                  <c:v>54.639999999999979</c:v>
                </c:pt>
                <c:pt idx="667">
                  <c:v>53.929999999999993</c:v>
                </c:pt>
                <c:pt idx="668">
                  <c:v>52.86</c:v>
                </c:pt>
                <c:pt idx="669">
                  <c:v>53.05000000000004</c:v>
                </c:pt>
                <c:pt idx="670">
                  <c:v>52.83000000000002</c:v>
                </c:pt>
                <c:pt idx="671">
                  <c:v>50.570000000000007</c:v>
                </c:pt>
                <c:pt idx="672">
                  <c:v>51.310000000000009</c:v>
                </c:pt>
                <c:pt idx="673">
                  <c:v>51.860000000000014</c:v>
                </c:pt>
                <c:pt idx="674">
                  <c:v>50.629999999999995</c:v>
                </c:pt>
                <c:pt idx="675">
                  <c:v>51.64</c:v>
                </c:pt>
                <c:pt idx="676">
                  <c:v>52.629999999999995</c:v>
                </c:pt>
                <c:pt idx="677">
                  <c:v>53.41999999999998</c:v>
                </c:pt>
                <c:pt idx="678">
                  <c:v>54.320000000000014</c:v>
                </c:pt>
                <c:pt idx="679">
                  <c:v>53.350000000000009</c:v>
                </c:pt>
                <c:pt idx="680">
                  <c:v>54.290000000000035</c:v>
                </c:pt>
                <c:pt idx="681">
                  <c:v>54.150000000000006</c:v>
                </c:pt>
                <c:pt idx="682">
                  <c:v>54.13000000000001</c:v>
                </c:pt>
                <c:pt idx="683">
                  <c:v>52.289999999999992</c:v>
                </c:pt>
                <c:pt idx="684">
                  <c:v>50.550000000000004</c:v>
                </c:pt>
                <c:pt idx="685">
                  <c:v>50.47999999999999</c:v>
                </c:pt>
                <c:pt idx="686">
                  <c:v>52.449999999999974</c:v>
                </c:pt>
                <c:pt idx="687">
                  <c:v>52.430000000000021</c:v>
                </c:pt>
                <c:pt idx="688">
                  <c:v>51.2</c:v>
                </c:pt>
                <c:pt idx="689">
                  <c:v>49.000000000000021</c:v>
                </c:pt>
                <c:pt idx="690">
                  <c:v>48.899999999999991</c:v>
                </c:pt>
                <c:pt idx="691">
                  <c:v>48.19</c:v>
                </c:pt>
                <c:pt idx="692">
                  <c:v>48.34</c:v>
                </c:pt>
                <c:pt idx="693">
                  <c:v>48.710000000000029</c:v>
                </c:pt>
                <c:pt idx="694">
                  <c:v>49.540000000000006</c:v>
                </c:pt>
                <c:pt idx="695">
                  <c:v>50.049999999999969</c:v>
                </c:pt>
                <c:pt idx="696">
                  <c:v>51.370000000000005</c:v>
                </c:pt>
                <c:pt idx="697">
                  <c:v>49.739999999999981</c:v>
                </c:pt>
                <c:pt idx="698">
                  <c:v>49.339999999999982</c:v>
                </c:pt>
                <c:pt idx="699">
                  <c:v>50.960000000000029</c:v>
                </c:pt>
                <c:pt idx="700">
                  <c:v>51.259999999999991</c:v>
                </c:pt>
                <c:pt idx="701">
                  <c:v>52.42</c:v>
                </c:pt>
                <c:pt idx="702">
                  <c:v>51.65000000000002</c:v>
                </c:pt>
                <c:pt idx="703">
                  <c:v>50.679999999999971</c:v>
                </c:pt>
                <c:pt idx="704">
                  <c:v>52.140000000000029</c:v>
                </c:pt>
                <c:pt idx="705">
                  <c:v>51.920000000000009</c:v>
                </c:pt>
                <c:pt idx="706">
                  <c:v>52.300000000000011</c:v>
                </c:pt>
                <c:pt idx="707">
                  <c:v>53.189999999999984</c:v>
                </c:pt>
                <c:pt idx="708">
                  <c:v>55.479999999999976</c:v>
                </c:pt>
                <c:pt idx="709">
                  <c:v>55.969999999999985</c:v>
                </c:pt>
                <c:pt idx="710">
                  <c:v>53.980000000000004</c:v>
                </c:pt>
                <c:pt idx="711">
                  <c:v>54.11999999999999</c:v>
                </c:pt>
                <c:pt idx="712">
                  <c:v>54.02999999999998</c:v>
                </c:pt>
                <c:pt idx="713">
                  <c:v>55.119999999999969</c:v>
                </c:pt>
                <c:pt idx="714">
                  <c:v>54.660000000000018</c:v>
                </c:pt>
                <c:pt idx="715">
                  <c:v>53.52000000000001</c:v>
                </c:pt>
                <c:pt idx="716">
                  <c:v>49.569999999999979</c:v>
                </c:pt>
                <c:pt idx="717">
                  <c:v>47.809999999999995</c:v>
                </c:pt>
                <c:pt idx="718">
                  <c:v>45.37</c:v>
                </c:pt>
                <c:pt idx="719">
                  <c:v>44.019999999999996</c:v>
                </c:pt>
                <c:pt idx="720">
                  <c:v>41.349999999999994</c:v>
                </c:pt>
                <c:pt idx="721">
                  <c:v>41.28000000000003</c:v>
                </c:pt>
                <c:pt idx="722">
                  <c:v>40.690000000000026</c:v>
                </c:pt>
                <c:pt idx="723">
                  <c:v>40.49</c:v>
                </c:pt>
                <c:pt idx="724">
                  <c:v>38.389999999999972</c:v>
                </c:pt>
                <c:pt idx="725">
                  <c:v>36.830000000000005</c:v>
                </c:pt>
                <c:pt idx="726">
                  <c:v>34.85</c:v>
                </c:pt>
                <c:pt idx="727">
                  <c:v>34.500000000000021</c:v>
                </c:pt>
                <c:pt idx="728">
                  <c:v>35.189999999999969</c:v>
                </c:pt>
                <c:pt idx="729">
                  <c:v>34.20000000000001</c:v>
                </c:pt>
                <c:pt idx="730">
                  <c:v>34.179999999999964</c:v>
                </c:pt>
                <c:pt idx="731">
                  <c:v>34.590000000000032</c:v>
                </c:pt>
                <c:pt idx="732">
                  <c:v>34.610000000000028</c:v>
                </c:pt>
                <c:pt idx="733">
                  <c:v>31.870000000000019</c:v>
                </c:pt>
                <c:pt idx="734">
                  <c:v>32.480000000000018</c:v>
                </c:pt>
                <c:pt idx="735">
                  <c:v>30.730000000000011</c:v>
                </c:pt>
                <c:pt idx="736">
                  <c:v>29.879999999999995</c:v>
                </c:pt>
                <c:pt idx="737">
                  <c:v>29.72999999999999</c:v>
                </c:pt>
                <c:pt idx="738">
                  <c:v>29.919999999999991</c:v>
                </c:pt>
                <c:pt idx="739">
                  <c:v>30.54999999999999</c:v>
                </c:pt>
                <c:pt idx="740">
                  <c:v>29.740000000000009</c:v>
                </c:pt>
                <c:pt idx="741">
                  <c:v>27.70999999999999</c:v>
                </c:pt>
                <c:pt idx="742">
                  <c:v>27.65</c:v>
                </c:pt>
                <c:pt idx="743">
                  <c:v>27.600000000000023</c:v>
                </c:pt>
                <c:pt idx="744">
                  <c:v>27.150000000000006</c:v>
                </c:pt>
                <c:pt idx="745">
                  <c:v>31.86</c:v>
                </c:pt>
                <c:pt idx="746">
                  <c:v>32.120000000000019</c:v>
                </c:pt>
                <c:pt idx="747">
                  <c:v>33.190000000000012</c:v>
                </c:pt>
                <c:pt idx="748">
                  <c:v>31.519999999999992</c:v>
                </c:pt>
                <c:pt idx="749">
                  <c:v>30.800000000000026</c:v>
                </c:pt>
                <c:pt idx="750">
                  <c:v>30.089999999999996</c:v>
                </c:pt>
                <c:pt idx="751">
                  <c:v>30.569999999999986</c:v>
                </c:pt>
                <c:pt idx="752">
                  <c:v>31.179999999999986</c:v>
                </c:pt>
                <c:pt idx="753">
                  <c:v>30.319999999999993</c:v>
                </c:pt>
                <c:pt idx="754">
                  <c:v>28.950000000000031</c:v>
                </c:pt>
                <c:pt idx="755">
                  <c:v>27.21</c:v>
                </c:pt>
                <c:pt idx="756">
                  <c:v>27.430000000000021</c:v>
                </c:pt>
                <c:pt idx="757">
                  <c:v>28.360000000000028</c:v>
                </c:pt>
                <c:pt idx="758">
                  <c:v>28.439999999999976</c:v>
                </c:pt>
                <c:pt idx="759">
                  <c:v>27.700000000000014</c:v>
                </c:pt>
                <c:pt idx="760">
                  <c:v>28.289999999999971</c:v>
                </c:pt>
                <c:pt idx="761">
                  <c:v>28.52000000000001</c:v>
                </c:pt>
                <c:pt idx="762">
                  <c:v>30.06000000000002</c:v>
                </c:pt>
                <c:pt idx="763">
                  <c:v>31.339999999999968</c:v>
                </c:pt>
                <c:pt idx="764">
                  <c:v>31.72999999999999</c:v>
                </c:pt>
                <c:pt idx="765">
                  <c:v>32.059999999999974</c:v>
                </c:pt>
                <c:pt idx="766">
                  <c:v>33.060000000000045</c:v>
                </c:pt>
                <c:pt idx="767">
                  <c:v>32.989999999999988</c:v>
                </c:pt>
                <c:pt idx="768">
                  <c:v>32.45999999999998</c:v>
                </c:pt>
                <c:pt idx="769">
                  <c:v>32.109999999999992</c:v>
                </c:pt>
                <c:pt idx="770">
                  <c:v>30.500000000000014</c:v>
                </c:pt>
                <c:pt idx="771">
                  <c:v>28.969999999999985</c:v>
                </c:pt>
                <c:pt idx="772">
                  <c:v>28.64</c:v>
                </c:pt>
                <c:pt idx="773">
                  <c:v>27.72999999999999</c:v>
                </c:pt>
                <c:pt idx="774">
                  <c:v>28.440000000000019</c:v>
                </c:pt>
                <c:pt idx="775">
                  <c:v>28.690000000000015</c:v>
                </c:pt>
                <c:pt idx="776">
                  <c:v>28.749999999999964</c:v>
                </c:pt>
                <c:pt idx="777">
                  <c:v>28.359999999999985</c:v>
                </c:pt>
                <c:pt idx="778">
                  <c:v>30.389999999999961</c:v>
                </c:pt>
                <c:pt idx="779">
                  <c:v>33.71999999999997</c:v>
                </c:pt>
                <c:pt idx="780">
                  <c:v>32.129999999999995</c:v>
                </c:pt>
                <c:pt idx="781">
                  <c:v>33.75999999999997</c:v>
                </c:pt>
                <c:pt idx="782">
                  <c:v>34.28</c:v>
                </c:pt>
                <c:pt idx="783">
                  <c:v>34.050000000000004</c:v>
                </c:pt>
                <c:pt idx="784">
                  <c:v>34.830000000000005</c:v>
                </c:pt>
                <c:pt idx="785">
                  <c:v>36.589999999999989</c:v>
                </c:pt>
                <c:pt idx="786">
                  <c:v>37.100000000000044</c:v>
                </c:pt>
                <c:pt idx="787">
                  <c:v>36.510000000000041</c:v>
                </c:pt>
                <c:pt idx="788">
                  <c:v>37.72000000000002</c:v>
                </c:pt>
                <c:pt idx="789">
                  <c:v>37.75999999999997</c:v>
                </c:pt>
                <c:pt idx="790">
                  <c:v>38.549999999999955</c:v>
                </c:pt>
                <c:pt idx="791">
                  <c:v>38.28</c:v>
                </c:pt>
                <c:pt idx="792">
                  <c:v>37.880000000000003</c:v>
                </c:pt>
                <c:pt idx="793">
                  <c:v>37.229999999999961</c:v>
                </c:pt>
                <c:pt idx="794">
                  <c:v>37.359999999999971</c:v>
                </c:pt>
                <c:pt idx="795">
                  <c:v>36.919999999999973</c:v>
                </c:pt>
                <c:pt idx="796">
                  <c:v>36.870000000000005</c:v>
                </c:pt>
                <c:pt idx="797">
                  <c:v>37.069999999999979</c:v>
                </c:pt>
                <c:pt idx="798">
                  <c:v>38.479999999999983</c:v>
                </c:pt>
                <c:pt idx="799">
                  <c:v>38.730000000000018</c:v>
                </c:pt>
                <c:pt idx="800">
                  <c:v>39.02000000000001</c:v>
                </c:pt>
                <c:pt idx="801">
                  <c:v>38.989999999999995</c:v>
                </c:pt>
                <c:pt idx="802">
                  <c:v>38.779999999999994</c:v>
                </c:pt>
                <c:pt idx="803">
                  <c:v>38.439999999999984</c:v>
                </c:pt>
                <c:pt idx="804">
                  <c:v>36.600000000000009</c:v>
                </c:pt>
                <c:pt idx="805">
                  <c:v>36.370000000000012</c:v>
                </c:pt>
                <c:pt idx="806">
                  <c:v>36.179999999999964</c:v>
                </c:pt>
                <c:pt idx="807">
                  <c:v>35.990000000000009</c:v>
                </c:pt>
                <c:pt idx="808">
                  <c:v>35.570000000000014</c:v>
                </c:pt>
                <c:pt idx="809">
                  <c:v>35.099999999999994</c:v>
                </c:pt>
                <c:pt idx="810">
                  <c:v>39.15000000000002</c:v>
                </c:pt>
                <c:pt idx="811">
                  <c:v>39.069999999999979</c:v>
                </c:pt>
                <c:pt idx="812">
                  <c:v>41.52</c:v>
                </c:pt>
                <c:pt idx="813">
                  <c:v>44.870000000000012</c:v>
                </c:pt>
                <c:pt idx="814">
                  <c:v>48.560000000000024</c:v>
                </c:pt>
                <c:pt idx="815">
                  <c:v>49.04000000000002</c:v>
                </c:pt>
                <c:pt idx="816">
                  <c:v>53.719999999999992</c:v>
                </c:pt>
                <c:pt idx="817">
                  <c:v>54.38000000000001</c:v>
                </c:pt>
                <c:pt idx="818">
                  <c:v>55.159999999999968</c:v>
                </c:pt>
                <c:pt idx="819">
                  <c:v>54.989999999999959</c:v>
                </c:pt>
                <c:pt idx="820">
                  <c:v>54.72999999999999</c:v>
                </c:pt>
                <c:pt idx="821">
                  <c:v>54.459999999999994</c:v>
                </c:pt>
                <c:pt idx="822">
                  <c:v>55.580000000000005</c:v>
                </c:pt>
                <c:pt idx="823">
                  <c:v>56.300000000000018</c:v>
                </c:pt>
                <c:pt idx="824">
                  <c:v>56.179999999999986</c:v>
                </c:pt>
                <c:pt idx="825">
                  <c:v>56.63</c:v>
                </c:pt>
                <c:pt idx="826">
                  <c:v>56.02999999999998</c:v>
                </c:pt>
                <c:pt idx="827">
                  <c:v>55.949999999999989</c:v>
                </c:pt>
                <c:pt idx="828">
                  <c:v>53.759999999999984</c:v>
                </c:pt>
                <c:pt idx="829">
                  <c:v>51.979999999999961</c:v>
                </c:pt>
                <c:pt idx="830">
                  <c:v>52.400000000000006</c:v>
                </c:pt>
                <c:pt idx="831">
                  <c:v>53.121000000000016</c:v>
                </c:pt>
                <c:pt idx="832">
                  <c:v>54.809200000000004</c:v>
                </c:pt>
                <c:pt idx="833">
                  <c:v>55.294899999999991</c:v>
                </c:pt>
                <c:pt idx="834">
                  <c:v>58.383099999999999</c:v>
                </c:pt>
                <c:pt idx="835">
                  <c:v>59.47529999999999</c:v>
                </c:pt>
                <c:pt idx="836">
                  <c:v>61.77000000000001</c:v>
                </c:pt>
                <c:pt idx="837">
                  <c:v>63.669299999999971</c:v>
                </c:pt>
                <c:pt idx="838">
                  <c:v>63.740400000000008</c:v>
                </c:pt>
                <c:pt idx="839">
                  <c:v>63.696399999999983</c:v>
                </c:pt>
                <c:pt idx="840">
                  <c:v>61.457799999999985</c:v>
                </c:pt>
                <c:pt idx="841">
                  <c:v>60.485199999999971</c:v>
                </c:pt>
                <c:pt idx="842">
                  <c:v>57.905900000000045</c:v>
                </c:pt>
                <c:pt idx="843">
                  <c:v>57.697699999999983</c:v>
                </c:pt>
                <c:pt idx="844">
                  <c:v>55.201499999999996</c:v>
                </c:pt>
                <c:pt idx="845">
                  <c:v>55.500999999999976</c:v>
                </c:pt>
                <c:pt idx="846">
                  <c:v>56.105699999999992</c:v>
                </c:pt>
                <c:pt idx="847">
                  <c:v>56.782499999999999</c:v>
                </c:pt>
                <c:pt idx="848">
                  <c:v>57.436799999999977</c:v>
                </c:pt>
                <c:pt idx="849">
                  <c:v>58.839199999999977</c:v>
                </c:pt>
                <c:pt idx="850">
                  <c:v>58.558900000000015</c:v>
                </c:pt>
                <c:pt idx="851">
                  <c:v>59.462299999999992</c:v>
                </c:pt>
                <c:pt idx="852">
                  <c:v>58.839900000000036</c:v>
                </c:pt>
                <c:pt idx="853">
                  <c:v>57.408800000000014</c:v>
                </c:pt>
                <c:pt idx="854">
                  <c:v>58.358499999999978</c:v>
                </c:pt>
                <c:pt idx="855">
                  <c:v>60.68419999999999</c:v>
                </c:pt>
                <c:pt idx="856">
                  <c:v>59.911099999999976</c:v>
                </c:pt>
                <c:pt idx="857">
                  <c:v>59.342800000000025</c:v>
                </c:pt>
                <c:pt idx="858">
                  <c:v>59.540900000000008</c:v>
                </c:pt>
                <c:pt idx="859">
                  <c:v>60.096100000000028</c:v>
                </c:pt>
                <c:pt idx="860">
                  <c:v>62.062799999999996</c:v>
                </c:pt>
                <c:pt idx="861">
                  <c:v>62.332000000000008</c:v>
                </c:pt>
                <c:pt idx="862">
                  <c:v>62.929400000000022</c:v>
                </c:pt>
                <c:pt idx="863">
                  <c:v>63.781599999999997</c:v>
                </c:pt>
                <c:pt idx="864">
                  <c:v>63.88510000000003</c:v>
                </c:pt>
                <c:pt idx="865">
                  <c:v>64.392199999999988</c:v>
                </c:pt>
                <c:pt idx="866">
                  <c:v>60.74410000000001</c:v>
                </c:pt>
                <c:pt idx="867">
                  <c:v>59.085099999999983</c:v>
                </c:pt>
                <c:pt idx="868">
                  <c:v>59.192100000000011</c:v>
                </c:pt>
                <c:pt idx="869">
                  <c:v>59.607099999999981</c:v>
                </c:pt>
                <c:pt idx="870">
                  <c:v>60.377299999999991</c:v>
                </c:pt>
                <c:pt idx="871">
                  <c:v>59.605199999999982</c:v>
                </c:pt>
                <c:pt idx="872">
                  <c:v>60.207200000000014</c:v>
                </c:pt>
                <c:pt idx="873">
                  <c:v>60.953999999999994</c:v>
                </c:pt>
                <c:pt idx="874">
                  <c:v>59.454399999999993</c:v>
                </c:pt>
                <c:pt idx="875">
                  <c:v>59.553199999999997</c:v>
                </c:pt>
                <c:pt idx="876">
                  <c:v>59.509400000000042</c:v>
                </c:pt>
                <c:pt idx="877">
                  <c:v>60.37320000000004</c:v>
                </c:pt>
                <c:pt idx="878">
                  <c:v>59.707000000000001</c:v>
                </c:pt>
                <c:pt idx="879">
                  <c:v>58.680399999999992</c:v>
                </c:pt>
                <c:pt idx="880">
                  <c:v>56.067599999999999</c:v>
                </c:pt>
                <c:pt idx="881">
                  <c:v>55.592000000000041</c:v>
                </c:pt>
                <c:pt idx="882">
                  <c:v>57.540600000000012</c:v>
                </c:pt>
                <c:pt idx="883">
                  <c:v>56.89500000000001</c:v>
                </c:pt>
                <c:pt idx="884">
                  <c:v>55.131199999999978</c:v>
                </c:pt>
                <c:pt idx="885">
                  <c:v>53.0017</c:v>
                </c:pt>
                <c:pt idx="886">
                  <c:v>54.525500000000008</c:v>
                </c:pt>
                <c:pt idx="887">
                  <c:v>61.395099999999971</c:v>
                </c:pt>
                <c:pt idx="888">
                  <c:v>62.727099999999993</c:v>
                </c:pt>
                <c:pt idx="889">
                  <c:v>62.026199999999989</c:v>
                </c:pt>
                <c:pt idx="890">
                  <c:v>59.995000000000019</c:v>
                </c:pt>
                <c:pt idx="891">
                  <c:v>59.672500000000014</c:v>
                </c:pt>
                <c:pt idx="892">
                  <c:v>60.022100000000037</c:v>
                </c:pt>
                <c:pt idx="893">
                  <c:v>62.484399999999994</c:v>
                </c:pt>
                <c:pt idx="894">
                  <c:v>62.221100000000007</c:v>
                </c:pt>
                <c:pt idx="895">
                  <c:v>63.808299999999996</c:v>
                </c:pt>
                <c:pt idx="896">
                  <c:v>63.88750000000001</c:v>
                </c:pt>
                <c:pt idx="897">
                  <c:v>69.859900000000025</c:v>
                </c:pt>
                <c:pt idx="898">
                  <c:v>68.560800000000029</c:v>
                </c:pt>
                <c:pt idx="899">
                  <c:v>69.044799999999995</c:v>
                </c:pt>
                <c:pt idx="900">
                  <c:v>69.844299999999976</c:v>
                </c:pt>
                <c:pt idx="901">
                  <c:v>70.256700000000023</c:v>
                </c:pt>
                <c:pt idx="902">
                  <c:v>68.406300000000016</c:v>
                </c:pt>
                <c:pt idx="903">
                  <c:v>67.034100000000009</c:v>
                </c:pt>
                <c:pt idx="904">
                  <c:v>59.516100000000009</c:v>
                </c:pt>
                <c:pt idx="905">
                  <c:v>55.302599999999998</c:v>
                </c:pt>
                <c:pt idx="906">
                  <c:v>54.567100000000003</c:v>
                </c:pt>
                <c:pt idx="907">
                  <c:v>53.718000000000018</c:v>
                </c:pt>
                <c:pt idx="908">
                  <c:v>49.606899999999989</c:v>
                </c:pt>
                <c:pt idx="909">
                  <c:v>52.185300000000012</c:v>
                </c:pt>
                <c:pt idx="910">
                  <c:v>53.799000000000021</c:v>
                </c:pt>
                <c:pt idx="911">
                  <c:v>54.348999999999982</c:v>
                </c:pt>
                <c:pt idx="912">
                  <c:v>54.884399999999985</c:v>
                </c:pt>
                <c:pt idx="913">
                  <c:v>53.435200000000016</c:v>
                </c:pt>
                <c:pt idx="914">
                  <c:v>50.018699999999995</c:v>
                </c:pt>
                <c:pt idx="915">
                  <c:v>50.489600000000003</c:v>
                </c:pt>
                <c:pt idx="916">
                  <c:v>48.716699999999989</c:v>
                </c:pt>
                <c:pt idx="917">
                  <c:v>45.65199999999998</c:v>
                </c:pt>
                <c:pt idx="918">
                  <c:v>41.765199999999993</c:v>
                </c:pt>
                <c:pt idx="919">
                  <c:v>42.445399999999992</c:v>
                </c:pt>
                <c:pt idx="920">
                  <c:v>39.746200000000002</c:v>
                </c:pt>
                <c:pt idx="921">
                  <c:v>39.225999999999985</c:v>
                </c:pt>
                <c:pt idx="922">
                  <c:v>38.574600000000018</c:v>
                </c:pt>
                <c:pt idx="923">
                  <c:v>38.366300000000031</c:v>
                </c:pt>
                <c:pt idx="924">
                  <c:v>34.139199999999988</c:v>
                </c:pt>
                <c:pt idx="925">
                  <c:v>33.466800000000021</c:v>
                </c:pt>
                <c:pt idx="926">
                  <c:v>35.905899999999981</c:v>
                </c:pt>
                <c:pt idx="927">
                  <c:v>39.621400000000008</c:v>
                </c:pt>
                <c:pt idx="928">
                  <c:v>37.262500000000017</c:v>
                </c:pt>
                <c:pt idx="929">
                  <c:v>37.998600000000017</c:v>
                </c:pt>
                <c:pt idx="930">
                  <c:v>38.518100000000018</c:v>
                </c:pt>
                <c:pt idx="931">
                  <c:v>39.627099999999956</c:v>
                </c:pt>
                <c:pt idx="932">
                  <c:v>41.279000000000025</c:v>
                </c:pt>
                <c:pt idx="933">
                  <c:v>40.364000000000019</c:v>
                </c:pt>
                <c:pt idx="934">
                  <c:v>41.003600000000027</c:v>
                </c:pt>
                <c:pt idx="935">
                  <c:v>41.221800000000016</c:v>
                </c:pt>
                <c:pt idx="936">
                  <c:v>39.455399999999983</c:v>
                </c:pt>
                <c:pt idx="937">
                  <c:v>38.958400000000012</c:v>
                </c:pt>
                <c:pt idx="938">
                  <c:v>39.761600000000016</c:v>
                </c:pt>
                <c:pt idx="939">
                  <c:v>39.684600000000003</c:v>
                </c:pt>
                <c:pt idx="940">
                  <c:v>41.033200000000036</c:v>
                </c:pt>
                <c:pt idx="941">
                  <c:v>42.942600000000027</c:v>
                </c:pt>
                <c:pt idx="942">
                  <c:v>45.532800000000016</c:v>
                </c:pt>
                <c:pt idx="943">
                  <c:v>45.488000000000014</c:v>
                </c:pt>
                <c:pt idx="944">
                  <c:v>44.34650000000002</c:v>
                </c:pt>
                <c:pt idx="945">
                  <c:v>45.017400000000009</c:v>
                </c:pt>
                <c:pt idx="946">
                  <c:v>45.252400000000037</c:v>
                </c:pt>
                <c:pt idx="947">
                  <c:v>45.945300000000032</c:v>
                </c:pt>
                <c:pt idx="948">
                  <c:v>47.595699999999972</c:v>
                </c:pt>
                <c:pt idx="949">
                  <c:v>51.922600000000017</c:v>
                </c:pt>
                <c:pt idx="950">
                  <c:v>54.924099999999989</c:v>
                </c:pt>
                <c:pt idx="951">
                  <c:v>53.389200000000024</c:v>
                </c:pt>
                <c:pt idx="952">
                  <c:v>50.644300000000001</c:v>
                </c:pt>
                <c:pt idx="953">
                  <c:v>48.491700000000023</c:v>
                </c:pt>
                <c:pt idx="954">
                  <c:v>49.017800000000022</c:v>
                </c:pt>
                <c:pt idx="955">
                  <c:v>49.427799999999998</c:v>
                </c:pt>
                <c:pt idx="956">
                  <c:v>49.587999999999965</c:v>
                </c:pt>
                <c:pt idx="957">
                  <c:v>47.869800000000005</c:v>
                </c:pt>
                <c:pt idx="958">
                  <c:v>47.10420000000002</c:v>
                </c:pt>
                <c:pt idx="959">
                  <c:v>48.152399999999986</c:v>
                </c:pt>
                <c:pt idx="960">
                  <c:v>47.084899999999983</c:v>
                </c:pt>
                <c:pt idx="961">
                  <c:v>44.385900000000021</c:v>
                </c:pt>
                <c:pt idx="962">
                  <c:v>44.166299999999971</c:v>
                </c:pt>
                <c:pt idx="963">
                  <c:v>42.904499999999992</c:v>
                </c:pt>
                <c:pt idx="964">
                  <c:v>40.634900000000009</c:v>
                </c:pt>
                <c:pt idx="965">
                  <c:v>37.929999999999978</c:v>
                </c:pt>
                <c:pt idx="966">
                  <c:v>36.358099999999993</c:v>
                </c:pt>
                <c:pt idx="967">
                  <c:v>35.765499999999982</c:v>
                </c:pt>
                <c:pt idx="968">
                  <c:v>35.668899999999979</c:v>
                </c:pt>
                <c:pt idx="969">
                  <c:v>33.680799999999998</c:v>
                </c:pt>
                <c:pt idx="970">
                  <c:v>34.58809999999999</c:v>
                </c:pt>
                <c:pt idx="971">
                  <c:v>35.081999999999965</c:v>
                </c:pt>
                <c:pt idx="972">
                  <c:v>35.035799999999995</c:v>
                </c:pt>
                <c:pt idx="973">
                  <c:v>34.760599999999982</c:v>
                </c:pt>
                <c:pt idx="974">
                  <c:v>33.992100000000036</c:v>
                </c:pt>
                <c:pt idx="975">
                  <c:v>35.574500000000022</c:v>
                </c:pt>
                <c:pt idx="976">
                  <c:v>35.574500000000022</c:v>
                </c:pt>
                <c:pt idx="977">
                  <c:v>39.450999999999993</c:v>
                </c:pt>
                <c:pt idx="978">
                  <c:v>42.497900000000001</c:v>
                </c:pt>
                <c:pt idx="979">
                  <c:v>41.785300000000007</c:v>
                </c:pt>
                <c:pt idx="980">
                  <c:v>41.993400000000001</c:v>
                </c:pt>
                <c:pt idx="981">
                  <c:v>41.478500000000018</c:v>
                </c:pt>
                <c:pt idx="982">
                  <c:v>39.953700000000048</c:v>
                </c:pt>
                <c:pt idx="983">
                  <c:v>41.061600000000013</c:v>
                </c:pt>
                <c:pt idx="984">
                  <c:v>41.428399999999989</c:v>
                </c:pt>
                <c:pt idx="985">
                  <c:v>41.942000000000014</c:v>
                </c:pt>
                <c:pt idx="986">
                  <c:v>44.920800000000007</c:v>
                </c:pt>
                <c:pt idx="987">
                  <c:v>45.435500000000005</c:v>
                </c:pt>
                <c:pt idx="988">
                  <c:v>46.442800000000027</c:v>
                </c:pt>
                <c:pt idx="989">
                  <c:v>46.328399999999981</c:v>
                </c:pt>
                <c:pt idx="990">
                  <c:v>47.521700000000024</c:v>
                </c:pt>
                <c:pt idx="991">
                  <c:v>47.718699999999984</c:v>
                </c:pt>
                <c:pt idx="992">
                  <c:v>49.060300000000012</c:v>
                </c:pt>
                <c:pt idx="993">
                  <c:v>47.7622</c:v>
                </c:pt>
                <c:pt idx="994">
                  <c:v>49.613</c:v>
                </c:pt>
                <c:pt idx="995">
                  <c:v>47.664400000000029</c:v>
                </c:pt>
                <c:pt idx="996">
                  <c:v>44.474800000000016</c:v>
                </c:pt>
                <c:pt idx="997">
                  <c:v>41.318799999999989</c:v>
                </c:pt>
                <c:pt idx="998">
                  <c:v>63.438300000000012</c:v>
                </c:pt>
                <c:pt idx="999">
                  <c:v>35.783299999999983</c:v>
                </c:pt>
                <c:pt idx="1000">
                  <c:v>37.141900000000014</c:v>
                </c:pt>
                <c:pt idx="1001">
                  <c:v>37.183399999999999</c:v>
                </c:pt>
                <c:pt idx="1002">
                  <c:v>35.832399999999964</c:v>
                </c:pt>
                <c:pt idx="1003">
                  <c:v>33.995400000000011</c:v>
                </c:pt>
                <c:pt idx="1004">
                  <c:v>31.606699999999989</c:v>
                </c:pt>
                <c:pt idx="1005">
                  <c:v>26.148799999999994</c:v>
                </c:pt>
                <c:pt idx="1006">
                  <c:v>28.347300000000033</c:v>
                </c:pt>
                <c:pt idx="1007">
                  <c:v>31.583200000000033</c:v>
                </c:pt>
                <c:pt idx="1008">
                  <c:v>32.697999999999979</c:v>
                </c:pt>
                <c:pt idx="1009">
                  <c:v>28.246400000000005</c:v>
                </c:pt>
                <c:pt idx="1010">
                  <c:v>30.710499999999996</c:v>
                </c:pt>
                <c:pt idx="1011">
                  <c:v>32.18589999999999</c:v>
                </c:pt>
                <c:pt idx="1012">
                  <c:v>31.150400000000023</c:v>
                </c:pt>
                <c:pt idx="1013">
                  <c:v>33.34099999999998</c:v>
                </c:pt>
                <c:pt idx="1014">
                  <c:v>38.027500000000018</c:v>
                </c:pt>
                <c:pt idx="1015">
                  <c:v>37.542700000000018</c:v>
                </c:pt>
                <c:pt idx="1016">
                  <c:v>38.244700000000023</c:v>
                </c:pt>
                <c:pt idx="1017">
                  <c:v>34.546000000000006</c:v>
                </c:pt>
                <c:pt idx="1018">
                  <c:v>26.671299999999999</c:v>
                </c:pt>
                <c:pt idx="1019">
                  <c:v>28.115400000000012</c:v>
                </c:pt>
                <c:pt idx="1020">
                  <c:v>30.513900000000007</c:v>
                </c:pt>
                <c:pt idx="1021">
                  <c:v>27.420299999999997</c:v>
                </c:pt>
                <c:pt idx="1022">
                  <c:v>29.832100000000004</c:v>
                </c:pt>
                <c:pt idx="1023">
                  <c:v>29.747799999999991</c:v>
                </c:pt>
                <c:pt idx="1024">
                  <c:v>31.28169999999999</c:v>
                </c:pt>
                <c:pt idx="1025">
                  <c:v>36.118000000000009</c:v>
                </c:pt>
                <c:pt idx="1026">
                  <c:v>35.998899999999992</c:v>
                </c:pt>
                <c:pt idx="1027">
                  <c:v>28.555799999999998</c:v>
                </c:pt>
                <c:pt idx="1028">
                  <c:v>30.745299999999997</c:v>
                </c:pt>
                <c:pt idx="1029">
                  <c:v>27.45740000000001</c:v>
                </c:pt>
                <c:pt idx="1030">
                  <c:v>28.196900000000014</c:v>
                </c:pt>
                <c:pt idx="1031">
                  <c:v>28.575200000000002</c:v>
                </c:pt>
                <c:pt idx="1032">
                  <c:v>31.633699999999987</c:v>
                </c:pt>
                <c:pt idx="1033">
                  <c:v>31.393899999999995</c:v>
                </c:pt>
                <c:pt idx="1034">
                  <c:v>28.638699999999993</c:v>
                </c:pt>
                <c:pt idx="1035">
                  <c:v>30.498099999999994</c:v>
                </c:pt>
                <c:pt idx="1036">
                  <c:v>30.389599999999994</c:v>
                </c:pt>
                <c:pt idx="1037">
                  <c:v>29.814399999999996</c:v>
                </c:pt>
                <c:pt idx="1038">
                  <c:v>25.387399999999992</c:v>
                </c:pt>
                <c:pt idx="1039">
                  <c:v>21.238400000000013</c:v>
                </c:pt>
                <c:pt idx="1040">
                  <c:v>13.69419999999999</c:v>
                </c:pt>
                <c:pt idx="1041">
                  <c:v>7.0007999999999848</c:v>
                </c:pt>
                <c:pt idx="1042">
                  <c:v>7.3594000000000159</c:v>
                </c:pt>
                <c:pt idx="1043">
                  <c:v>11.208600000000013</c:v>
                </c:pt>
                <c:pt idx="1044">
                  <c:v>17.414100000000012</c:v>
                </c:pt>
                <c:pt idx="1045">
                  <c:v>24.663699999999999</c:v>
                </c:pt>
                <c:pt idx="1046">
                  <c:v>22.360399999999991</c:v>
                </c:pt>
                <c:pt idx="1047">
                  <c:v>21.457699999999981</c:v>
                </c:pt>
                <c:pt idx="1048">
                  <c:v>21.537000000000006</c:v>
                </c:pt>
                <c:pt idx="1049">
                  <c:v>21.597599999999993</c:v>
                </c:pt>
                <c:pt idx="1050">
                  <c:v>26.001100000000001</c:v>
                </c:pt>
                <c:pt idx="1051">
                  <c:v>28.024699999999967</c:v>
                </c:pt>
                <c:pt idx="1052">
                  <c:v>26.6281</c:v>
                </c:pt>
                <c:pt idx="1053">
                  <c:v>24.631800000000005</c:v>
                </c:pt>
                <c:pt idx="1054">
                  <c:v>27.103799999999989</c:v>
                </c:pt>
                <c:pt idx="1055">
                  <c:v>25.062899999999999</c:v>
                </c:pt>
                <c:pt idx="1056">
                  <c:v>27.139599999999973</c:v>
                </c:pt>
                <c:pt idx="1057">
                  <c:v>27.204899999999999</c:v>
                </c:pt>
                <c:pt idx="1058">
                  <c:v>24.313000000000006</c:v>
                </c:pt>
                <c:pt idx="1059">
                  <c:v>24.131900000000005</c:v>
                </c:pt>
                <c:pt idx="1060">
                  <c:v>24.235499999999988</c:v>
                </c:pt>
                <c:pt idx="1061">
                  <c:v>24.450599999999987</c:v>
                </c:pt>
                <c:pt idx="1062">
                  <c:v>24.084199999999999</c:v>
                </c:pt>
                <c:pt idx="1063">
                  <c:v>25.325299999999995</c:v>
                </c:pt>
                <c:pt idx="1064">
                  <c:v>25.656500000000015</c:v>
                </c:pt>
                <c:pt idx="1065">
                  <c:v>30.025400000000001</c:v>
                </c:pt>
                <c:pt idx="1066">
                  <c:v>27.615999999999996</c:v>
                </c:pt>
                <c:pt idx="1067">
                  <c:v>28.455100000000002</c:v>
                </c:pt>
                <c:pt idx="1068">
                  <c:v>25.938600000000012</c:v>
                </c:pt>
                <c:pt idx="1069">
                  <c:v>24.11859999999999</c:v>
                </c:pt>
                <c:pt idx="1070">
                  <c:v>26.583099999999995</c:v>
                </c:pt>
                <c:pt idx="1071">
                  <c:v>26.261500000000005</c:v>
                </c:pt>
                <c:pt idx="1072">
                  <c:v>27.282800000000009</c:v>
                </c:pt>
                <c:pt idx="1073">
                  <c:v>28.307400000000005</c:v>
                </c:pt>
                <c:pt idx="1074">
                  <c:v>32.181399999999982</c:v>
                </c:pt>
                <c:pt idx="1075">
                  <c:v>33.140700000000002</c:v>
                </c:pt>
                <c:pt idx="1076">
                  <c:v>30.907300000000014</c:v>
                </c:pt>
                <c:pt idx="1077">
                  <c:v>28.36209999999997</c:v>
                </c:pt>
                <c:pt idx="1078">
                  <c:v>26.423700000000004</c:v>
                </c:pt>
                <c:pt idx="1079">
                  <c:v>26.859600000000007</c:v>
                </c:pt>
                <c:pt idx="1080">
                  <c:v>29.716300000000029</c:v>
                </c:pt>
                <c:pt idx="1081">
                  <c:v>28.915000000000024</c:v>
                </c:pt>
                <c:pt idx="1082">
                  <c:v>30.877699999999987</c:v>
                </c:pt>
                <c:pt idx="1083">
                  <c:v>29.150399999999998</c:v>
                </c:pt>
                <c:pt idx="1084">
                  <c:v>28.716499999999989</c:v>
                </c:pt>
                <c:pt idx="1085">
                  <c:v>30.707199999999979</c:v>
                </c:pt>
                <c:pt idx="1086">
                  <c:v>32.003599999999999</c:v>
                </c:pt>
                <c:pt idx="1087">
                  <c:v>33.435799999999993</c:v>
                </c:pt>
                <c:pt idx="1088">
                  <c:v>31.248600000000025</c:v>
                </c:pt>
                <c:pt idx="1089">
                  <c:v>33.0867</c:v>
                </c:pt>
                <c:pt idx="1090">
                  <c:v>33.773799999999987</c:v>
                </c:pt>
                <c:pt idx="1091">
                  <c:v>32.156999999999989</c:v>
                </c:pt>
                <c:pt idx="1092">
                  <c:v>31.228300000000008</c:v>
                </c:pt>
                <c:pt idx="1093">
                  <c:v>29.219400000000029</c:v>
                </c:pt>
                <c:pt idx="1094">
                  <c:v>26.218999999999994</c:v>
                </c:pt>
                <c:pt idx="1095">
                  <c:v>25.595599999999983</c:v>
                </c:pt>
                <c:pt idx="1096">
                  <c:v>27.102599999999978</c:v>
                </c:pt>
                <c:pt idx="1097">
                  <c:v>26.83850000000001</c:v>
                </c:pt>
                <c:pt idx="1098">
                  <c:v>28.33730000000001</c:v>
                </c:pt>
                <c:pt idx="1099">
                  <c:v>28.866599999999988</c:v>
                </c:pt>
                <c:pt idx="1100">
                  <c:v>28.426799999999997</c:v>
                </c:pt>
                <c:pt idx="1101">
                  <c:v>28.775700000000004</c:v>
                </c:pt>
                <c:pt idx="1102">
                  <c:v>27.891900000000014</c:v>
                </c:pt>
                <c:pt idx="1103">
                  <c:v>29.237800000000004</c:v>
                </c:pt>
                <c:pt idx="1104">
                  <c:v>30.657299999999999</c:v>
                </c:pt>
                <c:pt idx="1105">
                  <c:v>32.210299999999982</c:v>
                </c:pt>
                <c:pt idx="1106">
                  <c:v>33.122700000000016</c:v>
                </c:pt>
                <c:pt idx="1107">
                  <c:v>35.89500000000001</c:v>
                </c:pt>
                <c:pt idx="1108">
                  <c:v>39.621899999999989</c:v>
                </c:pt>
                <c:pt idx="1109">
                  <c:v>39.1721</c:v>
                </c:pt>
                <c:pt idx="1110">
                  <c:v>39.446099999999973</c:v>
                </c:pt>
                <c:pt idx="1111">
                  <c:v>38.380600000000008</c:v>
                </c:pt>
                <c:pt idx="1112">
                  <c:v>39.02669999999997</c:v>
                </c:pt>
                <c:pt idx="1113">
                  <c:v>38.860599999999998</c:v>
                </c:pt>
                <c:pt idx="1114">
                  <c:v>37.848399999999984</c:v>
                </c:pt>
                <c:pt idx="1115">
                  <c:v>35.395699999999984</c:v>
                </c:pt>
                <c:pt idx="1116">
                  <c:v>35.809399999999989</c:v>
                </c:pt>
                <c:pt idx="1117">
                  <c:v>35.169400000000017</c:v>
                </c:pt>
                <c:pt idx="1118">
                  <c:v>35.465200000000017</c:v>
                </c:pt>
                <c:pt idx="1119">
                  <c:v>35.886599999999987</c:v>
                </c:pt>
                <c:pt idx="1120">
                  <c:v>37.18809999999997</c:v>
                </c:pt>
                <c:pt idx="1121">
                  <c:v>38.410300000000007</c:v>
                </c:pt>
                <c:pt idx="1122">
                  <c:v>36.441400000000002</c:v>
                </c:pt>
                <c:pt idx="1123">
                  <c:v>36.306700000000006</c:v>
                </c:pt>
                <c:pt idx="1124">
                  <c:v>36.513699999999986</c:v>
                </c:pt>
                <c:pt idx="1125">
                  <c:v>36.718300000000028</c:v>
                </c:pt>
                <c:pt idx="1126">
                  <c:v>38.102400000000003</c:v>
                </c:pt>
                <c:pt idx="1127">
                  <c:v>36.984100000000012</c:v>
                </c:pt>
                <c:pt idx="1128">
                  <c:v>37.095800000000011</c:v>
                </c:pt>
                <c:pt idx="1129">
                  <c:v>38.497</c:v>
                </c:pt>
                <c:pt idx="1130">
                  <c:v>38.122100000000003</c:v>
                </c:pt>
                <c:pt idx="1131">
                  <c:v>39.268999999999998</c:v>
                </c:pt>
                <c:pt idx="1132">
                  <c:v>38.316099999999985</c:v>
                </c:pt>
                <c:pt idx="1133">
                  <c:v>37.922799999999988</c:v>
                </c:pt>
                <c:pt idx="1134">
                  <c:v>39.633099999999999</c:v>
                </c:pt>
                <c:pt idx="1135">
                  <c:v>39.33359999999999</c:v>
                </c:pt>
                <c:pt idx="1136">
                  <c:v>41.463499999999989</c:v>
                </c:pt>
                <c:pt idx="1137">
                  <c:v>41.774900000000017</c:v>
                </c:pt>
                <c:pt idx="1138">
                  <c:v>41.216499999999989</c:v>
                </c:pt>
                <c:pt idx="1139">
                  <c:v>42.5627</c:v>
                </c:pt>
                <c:pt idx="1140">
                  <c:v>41.211799999999997</c:v>
                </c:pt>
                <c:pt idx="1141">
                  <c:v>36.762899999999973</c:v>
                </c:pt>
                <c:pt idx="1142">
                  <c:v>33.843599999999974</c:v>
                </c:pt>
                <c:pt idx="1143">
                  <c:v>32.775299999999994</c:v>
                </c:pt>
                <c:pt idx="1144">
                  <c:v>34.916300000000014</c:v>
                </c:pt>
                <c:pt idx="1145">
                  <c:v>35.560800000000015</c:v>
                </c:pt>
                <c:pt idx="1146">
                  <c:v>35.157800000000016</c:v>
                </c:pt>
                <c:pt idx="1147">
                  <c:v>39.778300000000002</c:v>
                </c:pt>
                <c:pt idx="1148">
                  <c:v>38.071600000000004</c:v>
                </c:pt>
                <c:pt idx="1149">
                  <c:v>37.269899999999993</c:v>
                </c:pt>
                <c:pt idx="1150">
                  <c:v>37.193900000000028</c:v>
                </c:pt>
                <c:pt idx="1151">
                  <c:v>35.751599999999996</c:v>
                </c:pt>
                <c:pt idx="1152">
                  <c:v>32.221999999999994</c:v>
                </c:pt>
                <c:pt idx="1153">
                  <c:v>32.316900000000004</c:v>
                </c:pt>
                <c:pt idx="1154">
                  <c:v>32.475799999999964</c:v>
                </c:pt>
                <c:pt idx="1155">
                  <c:v>34.112800000000007</c:v>
                </c:pt>
                <c:pt idx="1156">
                  <c:v>32.604499999999994</c:v>
                </c:pt>
                <c:pt idx="1157">
                  <c:v>32.368500000000026</c:v>
                </c:pt>
                <c:pt idx="1158">
                  <c:v>31.328000000000024</c:v>
                </c:pt>
                <c:pt idx="1159">
                  <c:v>30.962600000000016</c:v>
                </c:pt>
                <c:pt idx="1160">
                  <c:v>31.171700000000001</c:v>
                </c:pt>
                <c:pt idx="1161">
                  <c:v>34.436</c:v>
                </c:pt>
                <c:pt idx="1162">
                  <c:v>35.454499999999989</c:v>
                </c:pt>
                <c:pt idx="1163">
                  <c:v>35.295599999999979</c:v>
                </c:pt>
                <c:pt idx="1164">
                  <c:v>36.850800000000028</c:v>
                </c:pt>
                <c:pt idx="1165">
                  <c:v>40.539099999999983</c:v>
                </c:pt>
                <c:pt idx="1166">
                  <c:v>42.295299999999969</c:v>
                </c:pt>
                <c:pt idx="1167">
                  <c:v>38.964199999999984</c:v>
                </c:pt>
                <c:pt idx="1168">
                  <c:v>39.980199999999975</c:v>
                </c:pt>
                <c:pt idx="1169">
                  <c:v>34.960999999999999</c:v>
                </c:pt>
                <c:pt idx="1170">
                  <c:v>32.791199999999996</c:v>
                </c:pt>
                <c:pt idx="1171">
                  <c:v>30.349899999999998</c:v>
                </c:pt>
                <c:pt idx="1172">
                  <c:v>31.032700000000002</c:v>
                </c:pt>
                <c:pt idx="1173">
                  <c:v>30.605199999999975</c:v>
                </c:pt>
                <c:pt idx="1174">
                  <c:v>29.520100000000006</c:v>
                </c:pt>
                <c:pt idx="1175">
                  <c:v>27.690199999999997</c:v>
                </c:pt>
                <c:pt idx="1176">
                  <c:v>26.461099999999995</c:v>
                </c:pt>
                <c:pt idx="1177">
                  <c:v>26.955600000000011</c:v>
                </c:pt>
                <c:pt idx="1178">
                  <c:v>27.160699999999991</c:v>
                </c:pt>
                <c:pt idx="1179">
                  <c:v>26.843899999999987</c:v>
                </c:pt>
                <c:pt idx="1180">
                  <c:v>27.57409999999998</c:v>
                </c:pt>
                <c:pt idx="1181">
                  <c:v>28.302300000000002</c:v>
                </c:pt>
                <c:pt idx="1182">
                  <c:v>28.378700000000002</c:v>
                </c:pt>
                <c:pt idx="1183">
                  <c:v>28.420400000000011</c:v>
                </c:pt>
                <c:pt idx="1184">
                  <c:v>27.663200000000021</c:v>
                </c:pt>
                <c:pt idx="1185">
                  <c:v>29.372299999999996</c:v>
                </c:pt>
                <c:pt idx="1186">
                  <c:v>32.774100000000004</c:v>
                </c:pt>
                <c:pt idx="1187">
                  <c:v>33.279000000000011</c:v>
                </c:pt>
                <c:pt idx="1188">
                  <c:v>41.147500000000022</c:v>
                </c:pt>
                <c:pt idx="1189">
                  <c:v>51.707700000000003</c:v>
                </c:pt>
                <c:pt idx="1190">
                  <c:v>60.796900000000022</c:v>
                </c:pt>
                <c:pt idx="1191">
                  <c:v>59.019899999999993</c:v>
                </c:pt>
                <c:pt idx="1192">
                  <c:v>62.304299999999998</c:v>
                </c:pt>
                <c:pt idx="1193">
                  <c:v>63.455299999999994</c:v>
                </c:pt>
                <c:pt idx="1194">
                  <c:v>61.723600000000012</c:v>
                </c:pt>
                <c:pt idx="1195">
                  <c:v>61.544300000000042</c:v>
                </c:pt>
                <c:pt idx="1196">
                  <c:v>60.849599999999967</c:v>
                </c:pt>
                <c:pt idx="1197">
                  <c:v>61.669200000000004</c:v>
                </c:pt>
                <c:pt idx="1198">
                  <c:v>62.575800000000029</c:v>
                </c:pt>
                <c:pt idx="1199">
                  <c:v>62.434700000000021</c:v>
                </c:pt>
                <c:pt idx="1200">
                  <c:v>65.937299999999993</c:v>
                </c:pt>
                <c:pt idx="1201">
                  <c:v>63.789800000000028</c:v>
                </c:pt>
                <c:pt idx="1202">
                  <c:v>63.49460000000002</c:v>
                </c:pt>
                <c:pt idx="1203">
                  <c:v>63.413999999999994</c:v>
                </c:pt>
                <c:pt idx="1204">
                  <c:v>65.231899999999982</c:v>
                </c:pt>
                <c:pt idx="1205">
                  <c:v>66.340399999999988</c:v>
                </c:pt>
                <c:pt idx="1206">
                  <c:v>65.264099999999999</c:v>
                </c:pt>
                <c:pt idx="1207">
                  <c:v>65.558399999999978</c:v>
                </c:pt>
                <c:pt idx="1208">
                  <c:v>64.69580000000002</c:v>
                </c:pt>
                <c:pt idx="1209">
                  <c:v>62.563099999999984</c:v>
                </c:pt>
                <c:pt idx="1210">
                  <c:v>66.198999999999984</c:v>
                </c:pt>
                <c:pt idx="1211">
                  <c:v>66.437500000000014</c:v>
                </c:pt>
                <c:pt idx="1212">
                  <c:v>58.5426</c:v>
                </c:pt>
                <c:pt idx="1213">
                  <c:v>61.506100000000032</c:v>
                </c:pt>
                <c:pt idx="1214">
                  <c:v>60.114699999999964</c:v>
                </c:pt>
                <c:pt idx="1215">
                  <c:v>58.444299999999984</c:v>
                </c:pt>
                <c:pt idx="1216">
                  <c:v>59.657999999999987</c:v>
                </c:pt>
                <c:pt idx="1217">
                  <c:v>59.568799999999996</c:v>
                </c:pt>
                <c:pt idx="1218">
                  <c:v>58.284599999999998</c:v>
                </c:pt>
                <c:pt idx="1219">
                  <c:v>55.488599999999977</c:v>
                </c:pt>
                <c:pt idx="1220">
                  <c:v>49.662200000000034</c:v>
                </c:pt>
                <c:pt idx="1221">
                  <c:v>57.706100000000006</c:v>
                </c:pt>
                <c:pt idx="1222">
                  <c:v>58.568399999999968</c:v>
                </c:pt>
                <c:pt idx="1223">
                  <c:v>56.571699999999979</c:v>
                </c:pt>
                <c:pt idx="1224">
                  <c:v>59.283799999999999</c:v>
                </c:pt>
                <c:pt idx="1225">
                  <c:v>58.731800000000021</c:v>
                </c:pt>
                <c:pt idx="1226">
                  <c:v>60.610399999999977</c:v>
                </c:pt>
                <c:pt idx="1227">
                  <c:v>61.431899999999963</c:v>
                </c:pt>
                <c:pt idx="1228">
                  <c:v>59.788799999999974</c:v>
                </c:pt>
                <c:pt idx="1229">
                  <c:v>56.80510000000001</c:v>
                </c:pt>
                <c:pt idx="1230">
                  <c:v>60.868999999999971</c:v>
                </c:pt>
                <c:pt idx="1231">
                  <c:v>60.756199999999971</c:v>
                </c:pt>
                <c:pt idx="1232">
                  <c:v>61.023499999999984</c:v>
                </c:pt>
                <c:pt idx="1233">
                  <c:v>52.546800000000005</c:v>
                </c:pt>
                <c:pt idx="1234">
                  <c:v>52.11999999999999</c:v>
                </c:pt>
                <c:pt idx="1235">
                  <c:v>62.182800000000029</c:v>
                </c:pt>
                <c:pt idx="1236">
                  <c:v>65.147299999999973</c:v>
                </c:pt>
                <c:pt idx="1237">
                  <c:v>65.215600000000023</c:v>
                </c:pt>
                <c:pt idx="1238">
                  <c:v>54.186699999999988</c:v>
                </c:pt>
                <c:pt idx="1239">
                  <c:v>53.673800000000014</c:v>
                </c:pt>
                <c:pt idx="1240">
                  <c:v>63.97140000000001</c:v>
                </c:pt>
                <c:pt idx="1241">
                  <c:v>56.930499999999995</c:v>
                </c:pt>
                <c:pt idx="1242">
                  <c:v>58.75340000000002</c:v>
                </c:pt>
                <c:pt idx="1243">
                  <c:v>62.848599999999962</c:v>
                </c:pt>
                <c:pt idx="1244">
                  <c:v>63.438300000000012</c:v>
                </c:pt>
                <c:pt idx="1245">
                  <c:v>63.450799999999987</c:v>
                </c:pt>
                <c:pt idx="1246">
                  <c:v>62.611099999999986</c:v>
                </c:pt>
                <c:pt idx="1247">
                  <c:v>62.621399999999959</c:v>
                </c:pt>
                <c:pt idx="1248">
                  <c:v>62.293600000000012</c:v>
                </c:pt>
                <c:pt idx="1249">
                  <c:v>60.754900000000013</c:v>
                </c:pt>
                <c:pt idx="1250">
                  <c:v>62.432800000000022</c:v>
                </c:pt>
                <c:pt idx="1251">
                  <c:v>60.611799999999995</c:v>
                </c:pt>
                <c:pt idx="1252">
                  <c:v>59.723600000000012</c:v>
                </c:pt>
                <c:pt idx="1253">
                  <c:v>59.309799999999989</c:v>
                </c:pt>
                <c:pt idx="1254">
                  <c:v>59.875299999999989</c:v>
                </c:pt>
                <c:pt idx="1255">
                  <c:v>60.137799999999999</c:v>
                </c:pt>
                <c:pt idx="1256">
                  <c:v>60.475300000000011</c:v>
                </c:pt>
                <c:pt idx="1257">
                  <c:v>61.493399999999987</c:v>
                </c:pt>
                <c:pt idx="1258">
                  <c:v>60.867899999999999</c:v>
                </c:pt>
                <c:pt idx="1259">
                  <c:v>61.005900000000011</c:v>
                </c:pt>
                <c:pt idx="1260">
                  <c:v>61.6387</c:v>
                </c:pt>
                <c:pt idx="1261">
                  <c:v>60.735099999999996</c:v>
                </c:pt>
                <c:pt idx="1262">
                  <c:v>59.326299999999989</c:v>
                </c:pt>
                <c:pt idx="1263">
                  <c:v>57.706100000000006</c:v>
                </c:pt>
                <c:pt idx="1264">
                  <c:v>58.568399999999968</c:v>
                </c:pt>
                <c:pt idx="1265">
                  <c:v>58.731800000000021</c:v>
                </c:pt>
                <c:pt idx="1266">
                  <c:v>58.441300000000005</c:v>
                </c:pt>
                <c:pt idx="1267">
                  <c:v>59.240300000000005</c:v>
                </c:pt>
                <c:pt idx="1268">
                  <c:v>60.610399999999977</c:v>
                </c:pt>
                <c:pt idx="1269">
                  <c:v>61.431899999999963</c:v>
                </c:pt>
                <c:pt idx="1270">
                  <c:v>60.868999999999971</c:v>
                </c:pt>
                <c:pt idx="1271">
                  <c:v>60.489800000000038</c:v>
                </c:pt>
                <c:pt idx="1272">
                  <c:v>61.825900000000011</c:v>
                </c:pt>
                <c:pt idx="1273">
                  <c:v>60.756199999999971</c:v>
                </c:pt>
                <c:pt idx="1274">
                  <c:v>61.023499999999984</c:v>
                </c:pt>
                <c:pt idx="1275">
                  <c:v>62.182800000000029</c:v>
                </c:pt>
                <c:pt idx="1276">
                  <c:v>64.086299999999994</c:v>
                </c:pt>
                <c:pt idx="1277">
                  <c:v>64.465200000000024</c:v>
                </c:pt>
                <c:pt idx="1278">
                  <c:v>65.147299999999973</c:v>
                </c:pt>
                <c:pt idx="1279">
                  <c:v>65.215600000000023</c:v>
                </c:pt>
                <c:pt idx="1280">
                  <c:v>63.97140000000001</c:v>
                </c:pt>
                <c:pt idx="1281">
                  <c:v>64.692900000000009</c:v>
                </c:pt>
                <c:pt idx="1282">
                  <c:v>63.076199999999986</c:v>
                </c:pt>
                <c:pt idx="1283">
                  <c:v>62.614699999999999</c:v>
                </c:pt>
                <c:pt idx="1284">
                  <c:v>61.727700000000006</c:v>
                </c:pt>
                <c:pt idx="1285">
                  <c:v>60.237099999999977</c:v>
                </c:pt>
                <c:pt idx="1286">
                  <c:v>61.741700000000009</c:v>
                </c:pt>
                <c:pt idx="1287">
                  <c:v>61.294600000000003</c:v>
                </c:pt>
                <c:pt idx="1288">
                  <c:v>61.348199999999984</c:v>
                </c:pt>
                <c:pt idx="1289">
                  <c:v>61.424100000000024</c:v>
                </c:pt>
                <c:pt idx="1290">
                  <c:v>60.77969999999997</c:v>
                </c:pt>
                <c:pt idx="1291">
                  <c:v>60.987499999999969</c:v>
                </c:pt>
                <c:pt idx="1292">
                  <c:v>59.2438</c:v>
                </c:pt>
                <c:pt idx="1293">
                  <c:v>58.431299999999986</c:v>
                </c:pt>
                <c:pt idx="1294">
                  <c:v>59.604899999999986</c:v>
                </c:pt>
                <c:pt idx="1295">
                  <c:v>58.720999999999975</c:v>
                </c:pt>
                <c:pt idx="1296">
                  <c:v>58.551500000000004</c:v>
                </c:pt>
                <c:pt idx="1297">
                  <c:v>60.925500000000014</c:v>
                </c:pt>
                <c:pt idx="1298">
                  <c:v>62.373700000000021</c:v>
                </c:pt>
                <c:pt idx="1299">
                  <c:v>61.205500000000022</c:v>
                </c:pt>
                <c:pt idx="1300">
                  <c:v>62.63730000000001</c:v>
                </c:pt>
                <c:pt idx="1301">
                  <c:v>63.759599999999985</c:v>
                </c:pt>
                <c:pt idx="1302">
                  <c:v>63.563899999999983</c:v>
                </c:pt>
                <c:pt idx="1303">
                  <c:v>63.759199999999971</c:v>
                </c:pt>
                <c:pt idx="1304">
                  <c:v>63.375900000000044</c:v>
                </c:pt>
                <c:pt idx="1305">
                  <c:v>63.491000000000007</c:v>
                </c:pt>
                <c:pt idx="1306">
                  <c:v>63.259899999999988</c:v>
                </c:pt>
                <c:pt idx="1307">
                  <c:v>62.979399999999998</c:v>
                </c:pt>
                <c:pt idx="1308">
                  <c:v>62.742200000000011</c:v>
                </c:pt>
                <c:pt idx="1309">
                  <c:v>63.020999999999994</c:v>
                </c:pt>
                <c:pt idx="1310">
                  <c:v>63.169500000000014</c:v>
                </c:pt>
                <c:pt idx="1311">
                  <c:v>63.091000000000008</c:v>
                </c:pt>
                <c:pt idx="1312">
                  <c:v>63.28</c:v>
                </c:pt>
                <c:pt idx="1313">
                  <c:v>63.928699999999992</c:v>
                </c:pt>
                <c:pt idx="1314">
                  <c:v>64.444500000000019</c:v>
                </c:pt>
                <c:pt idx="1315">
                  <c:v>64.375299999999982</c:v>
                </c:pt>
                <c:pt idx="1316">
                  <c:v>64.256800000000027</c:v>
                </c:pt>
                <c:pt idx="1317">
                  <c:v>63.36689999999998</c:v>
                </c:pt>
                <c:pt idx="1318">
                  <c:v>62.864499999999964</c:v>
                </c:pt>
                <c:pt idx="1319">
                  <c:v>63.376700000000021</c:v>
                </c:pt>
                <c:pt idx="1320">
                  <c:v>62.412899999999993</c:v>
                </c:pt>
                <c:pt idx="1321">
                  <c:v>62.017800000000008</c:v>
                </c:pt>
                <c:pt idx="1322">
                  <c:v>62.420000000000009</c:v>
                </c:pt>
                <c:pt idx="1323">
                  <c:v>63.241599999999963</c:v>
                </c:pt>
                <c:pt idx="1324">
                  <c:v>61.751500000000007</c:v>
                </c:pt>
                <c:pt idx="1325">
                  <c:v>60.265199999999993</c:v>
                </c:pt>
                <c:pt idx="1326">
                  <c:v>61.589699999999993</c:v>
                </c:pt>
                <c:pt idx="1327">
                  <c:v>60.836099999999995</c:v>
                </c:pt>
                <c:pt idx="1328">
                  <c:v>59.684699999999992</c:v>
                </c:pt>
                <c:pt idx="1329">
                  <c:v>59.974199999999954</c:v>
                </c:pt>
                <c:pt idx="1330">
                  <c:v>59.253299999999996</c:v>
                </c:pt>
                <c:pt idx="1331">
                  <c:v>59.830100000000016</c:v>
                </c:pt>
                <c:pt idx="1332">
                  <c:v>59.826500000000003</c:v>
                </c:pt>
                <c:pt idx="1333">
                  <c:v>58.338899999999995</c:v>
                </c:pt>
                <c:pt idx="1334">
                  <c:v>57.367699999999999</c:v>
                </c:pt>
                <c:pt idx="1335">
                  <c:v>56.253499999999981</c:v>
                </c:pt>
                <c:pt idx="1336">
                  <c:v>57.684399999999989</c:v>
                </c:pt>
                <c:pt idx="1337">
                  <c:v>59.103700000000003</c:v>
                </c:pt>
                <c:pt idx="1338">
                  <c:v>59.69410000000002</c:v>
                </c:pt>
                <c:pt idx="1339">
                  <c:v>58.436</c:v>
                </c:pt>
                <c:pt idx="1340">
                  <c:v>59.212499999999977</c:v>
                </c:pt>
                <c:pt idx="1341">
                  <c:v>59.129999999999995</c:v>
                </c:pt>
                <c:pt idx="1342">
                  <c:v>57.510799999999975</c:v>
                </c:pt>
                <c:pt idx="1343">
                  <c:v>57.620700000000014</c:v>
                </c:pt>
                <c:pt idx="1344">
                  <c:v>59.153699999999972</c:v>
                </c:pt>
                <c:pt idx="1345">
                  <c:v>59.307200000000002</c:v>
                </c:pt>
                <c:pt idx="1346">
                  <c:v>60.2303</c:v>
                </c:pt>
                <c:pt idx="1347">
                  <c:v>61.442399999999964</c:v>
                </c:pt>
                <c:pt idx="1348">
                  <c:v>61.365899999999996</c:v>
                </c:pt>
                <c:pt idx="1349">
                  <c:v>62.265400000000028</c:v>
                </c:pt>
                <c:pt idx="1350">
                  <c:v>64.275100000000009</c:v>
                </c:pt>
                <c:pt idx="1351">
                  <c:v>63.970700000000001</c:v>
                </c:pt>
                <c:pt idx="1352">
                  <c:v>64.532399999999981</c:v>
                </c:pt>
                <c:pt idx="1353">
                  <c:v>63.835400000000007</c:v>
                </c:pt>
                <c:pt idx="1354">
                  <c:v>63.880099999999999</c:v>
                </c:pt>
                <c:pt idx="1355">
                  <c:v>63.437600000000003</c:v>
                </c:pt>
                <c:pt idx="1356">
                  <c:v>65.023699999999991</c:v>
                </c:pt>
                <c:pt idx="1357">
                  <c:v>67.016199999999998</c:v>
                </c:pt>
                <c:pt idx="1358">
                  <c:v>67.031299999999973</c:v>
                </c:pt>
                <c:pt idx="1359">
                  <c:v>65.488100000000031</c:v>
                </c:pt>
                <c:pt idx="1360">
                  <c:v>65.200699999999998</c:v>
                </c:pt>
                <c:pt idx="1361">
                  <c:v>63.545799999999986</c:v>
                </c:pt>
                <c:pt idx="1362">
                  <c:v>63.664300000000026</c:v>
                </c:pt>
                <c:pt idx="1363">
                  <c:v>63.578699999999991</c:v>
                </c:pt>
                <c:pt idx="1364">
                  <c:v>62.510100000000016</c:v>
                </c:pt>
                <c:pt idx="1365">
                  <c:v>66.355200000000011</c:v>
                </c:pt>
                <c:pt idx="1366">
                  <c:v>66.287700000000001</c:v>
                </c:pt>
                <c:pt idx="1367">
                  <c:v>66.189499999999995</c:v>
                </c:pt>
                <c:pt idx="1368">
                  <c:v>66.366399999999999</c:v>
                </c:pt>
                <c:pt idx="1369">
                  <c:v>65.940000000000026</c:v>
                </c:pt>
                <c:pt idx="1370">
                  <c:v>66.539400000000001</c:v>
                </c:pt>
                <c:pt idx="1371">
                  <c:v>66.964200000000005</c:v>
                </c:pt>
                <c:pt idx="1372">
                  <c:v>65.394200000000026</c:v>
                </c:pt>
                <c:pt idx="1373">
                  <c:v>63.669099999999986</c:v>
                </c:pt>
                <c:pt idx="1374">
                  <c:v>63.811199999999999</c:v>
                </c:pt>
                <c:pt idx="1375">
                  <c:v>64.846599999999995</c:v>
                </c:pt>
                <c:pt idx="1376">
                  <c:v>64.546499999999995</c:v>
                </c:pt>
                <c:pt idx="1377">
                  <c:v>64.126299999999986</c:v>
                </c:pt>
                <c:pt idx="1378">
                  <c:v>62.905299999999983</c:v>
                </c:pt>
                <c:pt idx="1379">
                  <c:v>63.782600000000023</c:v>
                </c:pt>
                <c:pt idx="1380">
                  <c:v>63.470599999999997</c:v>
                </c:pt>
                <c:pt idx="1381">
                  <c:v>63.335099999999976</c:v>
                </c:pt>
                <c:pt idx="1382">
                  <c:v>63.946500000000015</c:v>
                </c:pt>
                <c:pt idx="1383">
                  <c:v>64.428999999999974</c:v>
                </c:pt>
                <c:pt idx="1384">
                  <c:v>63.782600000000002</c:v>
                </c:pt>
                <c:pt idx="1385">
                  <c:v>63.579900000000002</c:v>
                </c:pt>
                <c:pt idx="1386">
                  <c:v>63.261199999999995</c:v>
                </c:pt>
                <c:pt idx="1387">
                  <c:v>62.852300000000014</c:v>
                </c:pt>
                <c:pt idx="1388">
                  <c:v>63.970900000000007</c:v>
                </c:pt>
                <c:pt idx="1389">
                  <c:v>63.091400000000021</c:v>
                </c:pt>
                <c:pt idx="1390">
                  <c:v>63.089600000000033</c:v>
                </c:pt>
                <c:pt idx="1391">
                  <c:v>64.427200000000013</c:v>
                </c:pt>
                <c:pt idx="1392">
                  <c:v>64.804599999999994</c:v>
                </c:pt>
                <c:pt idx="1393">
                  <c:v>66.203600000000009</c:v>
                </c:pt>
                <c:pt idx="1394">
                  <c:v>66.768999999999991</c:v>
                </c:pt>
                <c:pt idx="1395">
                  <c:v>66.428599999999975</c:v>
                </c:pt>
                <c:pt idx="1396">
                  <c:v>66.957599999999999</c:v>
                </c:pt>
                <c:pt idx="1397">
                  <c:v>68.401600000000016</c:v>
                </c:pt>
                <c:pt idx="1398">
                  <c:v>68.211500000000029</c:v>
                </c:pt>
                <c:pt idx="1399">
                  <c:v>69.642600000000016</c:v>
                </c:pt>
                <c:pt idx="1400">
                  <c:v>70.004599999999996</c:v>
                </c:pt>
                <c:pt idx="1401">
                  <c:v>69.008399999999966</c:v>
                </c:pt>
                <c:pt idx="1402">
                  <c:v>68.860100000000003</c:v>
                </c:pt>
                <c:pt idx="1403">
                  <c:v>69.941100000000006</c:v>
                </c:pt>
                <c:pt idx="1404">
                  <c:v>67.713799999999978</c:v>
                </c:pt>
                <c:pt idx="1405">
                  <c:v>65.776900000000012</c:v>
                </c:pt>
                <c:pt idx="1406">
                  <c:v>65.601600000000019</c:v>
                </c:pt>
                <c:pt idx="1407">
                  <c:v>64.094499999999982</c:v>
                </c:pt>
                <c:pt idx="1408">
                  <c:v>64.873000000000005</c:v>
                </c:pt>
                <c:pt idx="1409">
                  <c:v>64.92270000000002</c:v>
                </c:pt>
                <c:pt idx="1410">
                  <c:v>64.360799999999998</c:v>
                </c:pt>
                <c:pt idx="1411">
                  <c:v>65.983300000000028</c:v>
                </c:pt>
                <c:pt idx="1412">
                  <c:v>66.341300000000004</c:v>
                </c:pt>
                <c:pt idx="1413">
                  <c:v>66.433300000000003</c:v>
                </c:pt>
                <c:pt idx="1414">
                  <c:v>66.222900000000024</c:v>
                </c:pt>
                <c:pt idx="1415">
                  <c:v>66.024399999999986</c:v>
                </c:pt>
                <c:pt idx="1416">
                  <c:v>66.238900000000015</c:v>
                </c:pt>
                <c:pt idx="1417">
                  <c:v>64.697199999999981</c:v>
                </c:pt>
                <c:pt idx="1418">
                  <c:v>63.741500000000009</c:v>
                </c:pt>
                <c:pt idx="1419">
                  <c:v>63.567700000000002</c:v>
                </c:pt>
                <c:pt idx="1420">
                  <c:v>62.047300000000007</c:v>
                </c:pt>
                <c:pt idx="1421">
                  <c:v>61.770100000000006</c:v>
                </c:pt>
                <c:pt idx="1422">
                  <c:v>60.327699999999986</c:v>
                </c:pt>
                <c:pt idx="1423">
                  <c:v>60.079400000000007</c:v>
                </c:pt>
                <c:pt idx="1424">
                  <c:v>60.680500000000023</c:v>
                </c:pt>
                <c:pt idx="1425">
                  <c:v>61.218400000000031</c:v>
                </c:pt>
                <c:pt idx="1426">
                  <c:v>61.56280000000001</c:v>
                </c:pt>
                <c:pt idx="1427">
                  <c:v>62.45379999999998</c:v>
                </c:pt>
                <c:pt idx="1428">
                  <c:v>63.233399999999996</c:v>
                </c:pt>
                <c:pt idx="1429">
                  <c:v>64.255500000000026</c:v>
                </c:pt>
                <c:pt idx="1430">
                  <c:v>62.866500000000002</c:v>
                </c:pt>
                <c:pt idx="1431">
                  <c:v>62.818400000000011</c:v>
                </c:pt>
                <c:pt idx="1432">
                  <c:v>61.749699999999997</c:v>
                </c:pt>
                <c:pt idx="1433">
                  <c:v>61.703800000000001</c:v>
                </c:pt>
                <c:pt idx="1434">
                  <c:v>61.190000000000012</c:v>
                </c:pt>
                <c:pt idx="1435">
                  <c:v>59.41749999999999</c:v>
                </c:pt>
                <c:pt idx="1436">
                  <c:v>57.756600000000006</c:v>
                </c:pt>
                <c:pt idx="1437">
                  <c:v>58.076499999999996</c:v>
                </c:pt>
                <c:pt idx="1438">
                  <c:v>58.141200000000005</c:v>
                </c:pt>
                <c:pt idx="1439">
                  <c:v>58.111299999999979</c:v>
                </c:pt>
                <c:pt idx="1440">
                  <c:v>58.031299999999987</c:v>
                </c:pt>
                <c:pt idx="1441">
                  <c:v>58.613099999999996</c:v>
                </c:pt>
                <c:pt idx="1442">
                  <c:v>59.329600000000006</c:v>
                </c:pt>
                <c:pt idx="1443">
                  <c:v>59.061799999999963</c:v>
                </c:pt>
                <c:pt idx="1444">
                  <c:v>58.876899999999985</c:v>
                </c:pt>
                <c:pt idx="1445">
                  <c:v>59.883600000000015</c:v>
                </c:pt>
                <c:pt idx="1446">
                  <c:v>62.331100000000021</c:v>
                </c:pt>
                <c:pt idx="1447">
                  <c:v>63.095399999999998</c:v>
                </c:pt>
                <c:pt idx="1448">
                  <c:v>63.485900000000008</c:v>
                </c:pt>
                <c:pt idx="1449">
                  <c:v>64.3125</c:v>
                </c:pt>
                <c:pt idx="1450">
                  <c:v>66.576499999999996</c:v>
                </c:pt>
                <c:pt idx="1451">
                  <c:v>67.185699999999969</c:v>
                </c:pt>
                <c:pt idx="1452">
                  <c:v>67.80680000000001</c:v>
                </c:pt>
                <c:pt idx="1453">
                  <c:v>68.457600000000028</c:v>
                </c:pt>
                <c:pt idx="1454">
                  <c:v>69.503900000000002</c:v>
                </c:pt>
                <c:pt idx="1455">
                  <c:v>70.317599999999999</c:v>
                </c:pt>
                <c:pt idx="1456">
                  <c:v>70.559100000000001</c:v>
                </c:pt>
                <c:pt idx="1457">
                  <c:v>70.947200000000009</c:v>
                </c:pt>
                <c:pt idx="1458">
                  <c:v>70.794699999999992</c:v>
                </c:pt>
                <c:pt idx="1459">
                  <c:v>70.878</c:v>
                </c:pt>
                <c:pt idx="1460">
                  <c:v>70.570299999999975</c:v>
                </c:pt>
                <c:pt idx="1461">
                  <c:v>69.725499999999997</c:v>
                </c:pt>
                <c:pt idx="1462">
                  <c:v>69.405999999999992</c:v>
                </c:pt>
                <c:pt idx="1463">
                  <c:v>68.826499999999996</c:v>
                </c:pt>
                <c:pt idx="1464">
                  <c:v>68.494600000000005</c:v>
                </c:pt>
                <c:pt idx="1465">
                  <c:v>69.142700000000005</c:v>
                </c:pt>
                <c:pt idx="1466">
                  <c:v>68.274299999999982</c:v>
                </c:pt>
                <c:pt idx="1467">
                  <c:v>68.274299999999982</c:v>
                </c:pt>
                <c:pt idx="1468">
                  <c:v>67.68910000000001</c:v>
                </c:pt>
                <c:pt idx="1469">
                  <c:v>68.12139999999998</c:v>
                </c:pt>
                <c:pt idx="1470">
                  <c:v>69.556400000000011</c:v>
                </c:pt>
                <c:pt idx="1471">
                  <c:v>66.969300000000004</c:v>
                </c:pt>
                <c:pt idx="1472">
                  <c:v>66.419699999999978</c:v>
                </c:pt>
                <c:pt idx="1473">
                  <c:v>67.979600000000005</c:v>
                </c:pt>
                <c:pt idx="1474">
                  <c:v>67.249800000000008</c:v>
                </c:pt>
                <c:pt idx="1475">
                  <c:v>66.741199999999964</c:v>
                </c:pt>
                <c:pt idx="1476">
                  <c:v>66.233100000000022</c:v>
                </c:pt>
                <c:pt idx="1477">
                  <c:v>66.12</c:v>
                </c:pt>
                <c:pt idx="1478">
                  <c:v>66.629699999999971</c:v>
                </c:pt>
                <c:pt idx="1479">
                  <c:v>66.209000000000003</c:v>
                </c:pt>
                <c:pt idx="1480">
                  <c:v>66.936499999999995</c:v>
                </c:pt>
                <c:pt idx="1481">
                  <c:v>66.871899999999982</c:v>
                </c:pt>
                <c:pt idx="1482">
                  <c:v>66.89730000000003</c:v>
                </c:pt>
                <c:pt idx="1483">
                  <c:v>67.424600000000012</c:v>
                </c:pt>
                <c:pt idx="1484">
                  <c:v>67.74130000000001</c:v>
                </c:pt>
                <c:pt idx="1485">
                  <c:v>67.847700000000003</c:v>
                </c:pt>
                <c:pt idx="1486">
                  <c:v>65.861999999999995</c:v>
                </c:pt>
                <c:pt idx="1487">
                  <c:v>67.711399999999998</c:v>
                </c:pt>
                <c:pt idx="1488">
                  <c:v>69.700500000000034</c:v>
                </c:pt>
                <c:pt idx="1489">
                  <c:v>70.188499999999991</c:v>
                </c:pt>
                <c:pt idx="1490">
                  <c:v>70.535000000000011</c:v>
                </c:pt>
                <c:pt idx="1491">
                  <c:v>72.455800000000011</c:v>
                </c:pt>
                <c:pt idx="1492">
                  <c:v>72.78570000000002</c:v>
                </c:pt>
                <c:pt idx="1493">
                  <c:v>72.728599999999986</c:v>
                </c:pt>
                <c:pt idx="1494">
                  <c:v>71.500399999999999</c:v>
                </c:pt>
                <c:pt idx="1495">
                  <c:v>70.323899999999995</c:v>
                </c:pt>
                <c:pt idx="1496">
                  <c:v>70.900900000000007</c:v>
                </c:pt>
                <c:pt idx="1497">
                  <c:v>71.5822</c:v>
                </c:pt>
                <c:pt idx="1498">
                  <c:v>70.930200000000013</c:v>
                </c:pt>
                <c:pt idx="1499">
                  <c:v>70.707800000000006</c:v>
                </c:pt>
                <c:pt idx="1500">
                  <c:v>70.69580000000002</c:v>
                </c:pt>
                <c:pt idx="1501">
                  <c:v>70.939499999999995</c:v>
                </c:pt>
                <c:pt idx="1502">
                  <c:v>69.721100000000007</c:v>
                </c:pt>
                <c:pt idx="1503">
                  <c:v>69.918199999999999</c:v>
                </c:pt>
                <c:pt idx="1504">
                  <c:v>69.824600000000018</c:v>
                </c:pt>
                <c:pt idx="1505">
                  <c:v>69.755799999999994</c:v>
                </c:pt>
                <c:pt idx="1506">
                  <c:v>69.750599999999977</c:v>
                </c:pt>
                <c:pt idx="1507">
                  <c:v>69.810199999999995</c:v>
                </c:pt>
                <c:pt idx="1508">
                  <c:v>69.430199999999999</c:v>
                </c:pt>
                <c:pt idx="1509">
                  <c:v>69.430199999999999</c:v>
                </c:pt>
                <c:pt idx="1510">
                  <c:v>69.61460000000001</c:v>
                </c:pt>
                <c:pt idx="1511">
                  <c:v>69.858500000000006</c:v>
                </c:pt>
                <c:pt idx="1512">
                  <c:v>70.17949999999999</c:v>
                </c:pt>
                <c:pt idx="1513">
                  <c:v>70.335299999999989</c:v>
                </c:pt>
                <c:pt idx="1514">
                  <c:v>70.495099999999994</c:v>
                </c:pt>
                <c:pt idx="1515">
                  <c:v>70.805200000000042</c:v>
                </c:pt>
                <c:pt idx="1516">
                  <c:v>70.472500000000011</c:v>
                </c:pt>
                <c:pt idx="1517">
                  <c:v>70.81280000000001</c:v>
                </c:pt>
                <c:pt idx="1518">
                  <c:v>70.762499999999974</c:v>
                </c:pt>
                <c:pt idx="1519">
                  <c:v>70.77970000000002</c:v>
                </c:pt>
                <c:pt idx="1520">
                  <c:v>71.734599999999986</c:v>
                </c:pt>
                <c:pt idx="1521">
                  <c:v>71.913700000000034</c:v>
                </c:pt>
                <c:pt idx="1522">
                  <c:v>72.315099999999987</c:v>
                </c:pt>
                <c:pt idx="1523">
                  <c:v>72.644199999999998</c:v>
                </c:pt>
                <c:pt idx="1524">
                  <c:v>72.131199999999993</c:v>
                </c:pt>
                <c:pt idx="1525">
                  <c:v>71.644899999999993</c:v>
                </c:pt>
                <c:pt idx="1526">
                  <c:v>72.756700000000009</c:v>
                </c:pt>
                <c:pt idx="1527">
                  <c:v>72.904499999999999</c:v>
                </c:pt>
                <c:pt idx="1528">
                  <c:v>71.828400000000016</c:v>
                </c:pt>
                <c:pt idx="1529">
                  <c:v>71.538699999999977</c:v>
                </c:pt>
                <c:pt idx="1530">
                  <c:v>72.741199999999992</c:v>
                </c:pt>
                <c:pt idx="1531">
                  <c:v>72.605999999999995</c:v>
                </c:pt>
                <c:pt idx="1532">
                  <c:v>72.609700000000004</c:v>
                </c:pt>
                <c:pt idx="1533">
                  <c:v>72.883500000000012</c:v>
                </c:pt>
                <c:pt idx="1534">
                  <c:v>72.616399999999999</c:v>
                </c:pt>
                <c:pt idx="1535">
                  <c:v>72.495000000000005</c:v>
                </c:pt>
                <c:pt idx="1536">
                  <c:v>72.144200000000012</c:v>
                </c:pt>
                <c:pt idx="1537">
                  <c:v>72.03779999999999</c:v>
                </c:pt>
                <c:pt idx="1538">
                  <c:v>71.907199999999989</c:v>
                </c:pt>
                <c:pt idx="1539">
                  <c:v>71.907199999999989</c:v>
                </c:pt>
                <c:pt idx="1540">
                  <c:v>71.907199999999989</c:v>
                </c:pt>
                <c:pt idx="1541">
                  <c:v>70.834500000000006</c:v>
                </c:pt>
                <c:pt idx="1542">
                  <c:v>70.343900000000033</c:v>
                </c:pt>
                <c:pt idx="1543">
                  <c:v>69.724099999999979</c:v>
                </c:pt>
                <c:pt idx="1544">
                  <c:v>68.975500000000039</c:v>
                </c:pt>
                <c:pt idx="1545">
                  <c:v>67.650200000000012</c:v>
                </c:pt>
                <c:pt idx="1546">
                  <c:v>66.102499999999992</c:v>
                </c:pt>
                <c:pt idx="1547">
                  <c:v>65.188600000000022</c:v>
                </c:pt>
                <c:pt idx="1548">
                  <c:v>65.434400000000011</c:v>
                </c:pt>
                <c:pt idx="1549">
                  <c:v>66.664499999999975</c:v>
                </c:pt>
                <c:pt idx="1550">
                  <c:v>66.786799999999985</c:v>
                </c:pt>
                <c:pt idx="1551">
                  <c:v>66.044300000000007</c:v>
                </c:pt>
                <c:pt idx="1552">
                  <c:v>66.140699999999981</c:v>
                </c:pt>
                <c:pt idx="1553">
                  <c:v>67.592600000000004</c:v>
                </c:pt>
                <c:pt idx="1554">
                  <c:v>67.776499999999999</c:v>
                </c:pt>
                <c:pt idx="1555">
                  <c:v>66.869500000000045</c:v>
                </c:pt>
                <c:pt idx="1556">
                  <c:v>68.670799999999986</c:v>
                </c:pt>
                <c:pt idx="1557">
                  <c:v>68.549699999999973</c:v>
                </c:pt>
                <c:pt idx="1558">
                  <c:v>70.661200000000022</c:v>
                </c:pt>
                <c:pt idx="1559">
                  <c:v>70.591500000000011</c:v>
                </c:pt>
                <c:pt idx="1560">
                  <c:v>70.271300000000011</c:v>
                </c:pt>
                <c:pt idx="1561">
                  <c:v>70.081300000000013</c:v>
                </c:pt>
                <c:pt idx="1562">
                  <c:v>69.632899999999992</c:v>
                </c:pt>
                <c:pt idx="1563">
                  <c:v>70.07529999999997</c:v>
                </c:pt>
                <c:pt idx="1564">
                  <c:v>71.005000000000024</c:v>
                </c:pt>
                <c:pt idx="1565">
                  <c:v>71.119500000000002</c:v>
                </c:pt>
                <c:pt idx="1566">
                  <c:v>71.505499999999998</c:v>
                </c:pt>
                <c:pt idx="1567">
                  <c:v>69.603999999999999</c:v>
                </c:pt>
                <c:pt idx="1568">
                  <c:v>69.059400000000039</c:v>
                </c:pt>
                <c:pt idx="1569">
                  <c:v>69.325600000000037</c:v>
                </c:pt>
                <c:pt idx="1570">
                  <c:v>70.006700000000023</c:v>
                </c:pt>
                <c:pt idx="1571">
                  <c:v>69.833200000000019</c:v>
                </c:pt>
                <c:pt idx="1572">
                  <c:v>68.826500000000038</c:v>
                </c:pt>
                <c:pt idx="1573">
                  <c:v>69.513000000000019</c:v>
                </c:pt>
                <c:pt idx="1574">
                  <c:v>68.149499999999989</c:v>
                </c:pt>
                <c:pt idx="1575">
                  <c:v>68.217099999999988</c:v>
                </c:pt>
                <c:pt idx="1576">
                  <c:v>68.662199999999984</c:v>
                </c:pt>
                <c:pt idx="1577">
                  <c:v>69.010199999999998</c:v>
                </c:pt>
                <c:pt idx="1578">
                  <c:v>68.472700000000003</c:v>
                </c:pt>
                <c:pt idx="1579">
                  <c:v>68.928600000000003</c:v>
                </c:pt>
                <c:pt idx="1580">
                  <c:v>69.169099999999958</c:v>
                </c:pt>
                <c:pt idx="1581">
                  <c:v>69.091099999999983</c:v>
                </c:pt>
                <c:pt idx="1582">
                  <c:v>68.362200000000016</c:v>
                </c:pt>
                <c:pt idx="1583">
                  <c:v>65.695699999999974</c:v>
                </c:pt>
                <c:pt idx="1584">
                  <c:v>66.29530000000004</c:v>
                </c:pt>
                <c:pt idx="1585">
                  <c:v>64.463899999999967</c:v>
                </c:pt>
                <c:pt idx="1586">
                  <c:v>63.609800000000007</c:v>
                </c:pt>
                <c:pt idx="1587">
                  <c:v>63.037100000000024</c:v>
                </c:pt>
                <c:pt idx="1588">
                  <c:v>67.999099999999984</c:v>
                </c:pt>
                <c:pt idx="1589">
                  <c:v>68.129900000000006</c:v>
                </c:pt>
                <c:pt idx="1590">
                  <c:v>68.887199999999993</c:v>
                </c:pt>
                <c:pt idx="1591">
                  <c:v>67.346100000000007</c:v>
                </c:pt>
                <c:pt idx="1592">
                  <c:v>67.5227</c:v>
                </c:pt>
                <c:pt idx="1593">
                  <c:v>66.855099999999993</c:v>
                </c:pt>
                <c:pt idx="1594">
                  <c:v>65.707900000000038</c:v>
                </c:pt>
                <c:pt idx="1595">
                  <c:v>66.344099999999969</c:v>
                </c:pt>
                <c:pt idx="1596">
                  <c:v>65.310699999999983</c:v>
                </c:pt>
                <c:pt idx="1597">
                  <c:v>64.2881</c:v>
                </c:pt>
                <c:pt idx="1598">
                  <c:v>64.275699999999958</c:v>
                </c:pt>
                <c:pt idx="1599">
                  <c:v>64.100900000000038</c:v>
                </c:pt>
                <c:pt idx="1600">
                  <c:v>58.467999999999961</c:v>
                </c:pt>
                <c:pt idx="1601">
                  <c:v>58.024599999999978</c:v>
                </c:pt>
                <c:pt idx="1602">
                  <c:v>57.273299999999992</c:v>
                </c:pt>
                <c:pt idx="1603">
                  <c:v>55.831900000000005</c:v>
                </c:pt>
                <c:pt idx="1604">
                  <c:v>54.441399999999973</c:v>
                </c:pt>
                <c:pt idx="1605">
                  <c:v>53.243300000000019</c:v>
                </c:pt>
                <c:pt idx="1606">
                  <c:v>51.082699999999988</c:v>
                </c:pt>
                <c:pt idx="1607">
                  <c:v>49.887600000000006</c:v>
                </c:pt>
                <c:pt idx="1608">
                  <c:v>48.760700000000014</c:v>
                </c:pt>
                <c:pt idx="1609">
                  <c:v>49.38629999999997</c:v>
                </c:pt>
                <c:pt idx="1610">
                  <c:v>49.5212</c:v>
                </c:pt>
                <c:pt idx="1611">
                  <c:v>50.717399999999998</c:v>
                </c:pt>
                <c:pt idx="1612">
                  <c:v>50.133500000000012</c:v>
                </c:pt>
                <c:pt idx="1613">
                  <c:v>48.050199999999997</c:v>
                </c:pt>
                <c:pt idx="1614">
                  <c:v>47.723699999999965</c:v>
                </c:pt>
                <c:pt idx="1615">
                  <c:v>46.733499999999985</c:v>
                </c:pt>
                <c:pt idx="1616">
                  <c:v>45.259999999999991</c:v>
                </c:pt>
                <c:pt idx="1617">
                  <c:v>44.337800000000001</c:v>
                </c:pt>
                <c:pt idx="1618">
                  <c:v>43.758099999999978</c:v>
                </c:pt>
                <c:pt idx="1619">
                  <c:v>43.761600000000023</c:v>
                </c:pt>
                <c:pt idx="1620">
                  <c:v>43.300300000000021</c:v>
                </c:pt>
                <c:pt idx="1621">
                  <c:v>42.233399999999975</c:v>
                </c:pt>
                <c:pt idx="1622">
                  <c:v>41.57139999999999</c:v>
                </c:pt>
                <c:pt idx="1623">
                  <c:v>42.266899999999993</c:v>
                </c:pt>
                <c:pt idx="1624">
                  <c:v>41.935900000000004</c:v>
                </c:pt>
                <c:pt idx="1625">
                  <c:v>42.629500000000007</c:v>
                </c:pt>
                <c:pt idx="1626">
                  <c:v>42.660199999999989</c:v>
                </c:pt>
                <c:pt idx="1627">
                  <c:v>42.6631</c:v>
                </c:pt>
                <c:pt idx="1628">
                  <c:v>42.015899999999995</c:v>
                </c:pt>
                <c:pt idx="1629">
                  <c:v>42.300700000000013</c:v>
                </c:pt>
                <c:pt idx="1630">
                  <c:v>41.108799999999988</c:v>
                </c:pt>
                <c:pt idx="1631">
                  <c:v>42.929299999999991</c:v>
                </c:pt>
                <c:pt idx="1632">
                  <c:v>42.592800000000032</c:v>
                </c:pt>
                <c:pt idx="1633">
                  <c:v>43.588899999999995</c:v>
                </c:pt>
                <c:pt idx="1634">
                  <c:v>43.542099999999984</c:v>
                </c:pt>
                <c:pt idx="1635">
                  <c:v>45.084200000000017</c:v>
                </c:pt>
                <c:pt idx="1636">
                  <c:v>45.714999999999947</c:v>
                </c:pt>
                <c:pt idx="1637">
                  <c:v>45.911200000000022</c:v>
                </c:pt>
                <c:pt idx="1638">
                  <c:v>45.954000000000008</c:v>
                </c:pt>
                <c:pt idx="1639">
                  <c:v>46.786899999999989</c:v>
                </c:pt>
                <c:pt idx="1640">
                  <c:v>46.22760000000001</c:v>
                </c:pt>
                <c:pt idx="1641">
                  <c:v>47.844400000000007</c:v>
                </c:pt>
                <c:pt idx="1642">
                  <c:v>50.6586</c:v>
                </c:pt>
                <c:pt idx="1643">
                  <c:v>50.74860000000001</c:v>
                </c:pt>
                <c:pt idx="1644">
                  <c:v>49.768100000000004</c:v>
                </c:pt>
                <c:pt idx="1645">
                  <c:v>49.021200000000007</c:v>
                </c:pt>
                <c:pt idx="1646">
                  <c:v>49.717500000000037</c:v>
                </c:pt>
                <c:pt idx="1647">
                  <c:v>50.253000000000014</c:v>
                </c:pt>
                <c:pt idx="1648">
                  <c:v>50.17739999999997</c:v>
                </c:pt>
                <c:pt idx="1649">
                  <c:v>50.475999999999964</c:v>
                </c:pt>
                <c:pt idx="1650">
                  <c:v>50.260699999999979</c:v>
                </c:pt>
                <c:pt idx="1651">
                  <c:v>49.145299999999992</c:v>
                </c:pt>
                <c:pt idx="1652">
                  <c:v>48.47760000000001</c:v>
                </c:pt>
                <c:pt idx="1653">
                  <c:v>48.67110000000001</c:v>
                </c:pt>
                <c:pt idx="1654">
                  <c:v>48.617599999999996</c:v>
                </c:pt>
                <c:pt idx="1655">
                  <c:v>49.238699999999994</c:v>
                </c:pt>
                <c:pt idx="1656">
                  <c:v>48.373599999999996</c:v>
                </c:pt>
                <c:pt idx="1657">
                  <c:v>48.829600000000006</c:v>
                </c:pt>
                <c:pt idx="1658">
                  <c:v>48.534800000000011</c:v>
                </c:pt>
                <c:pt idx="1659">
                  <c:v>46.571300000000008</c:v>
                </c:pt>
                <c:pt idx="1660">
                  <c:v>44.1541</c:v>
                </c:pt>
                <c:pt idx="1661">
                  <c:v>43.805899999999994</c:v>
                </c:pt>
                <c:pt idx="1662">
                  <c:v>42.516599999999997</c:v>
                </c:pt>
                <c:pt idx="1663">
                  <c:v>42.738299999999981</c:v>
                </c:pt>
                <c:pt idx="1664">
                  <c:v>42.306400000000011</c:v>
                </c:pt>
                <c:pt idx="1665">
                  <c:v>40.989499999999964</c:v>
                </c:pt>
                <c:pt idx="1666">
                  <c:v>38.478100000000026</c:v>
                </c:pt>
                <c:pt idx="1667">
                  <c:v>39.08100000000001</c:v>
                </c:pt>
                <c:pt idx="1668">
                  <c:v>40.765599999999978</c:v>
                </c:pt>
                <c:pt idx="1669">
                  <c:v>42.580799999999996</c:v>
                </c:pt>
                <c:pt idx="1670">
                  <c:v>40.226499999999987</c:v>
                </c:pt>
                <c:pt idx="1671">
                  <c:v>41.991699999999987</c:v>
                </c:pt>
                <c:pt idx="1672">
                  <c:v>42.565300000000008</c:v>
                </c:pt>
                <c:pt idx="1673">
                  <c:v>40.688300000000012</c:v>
                </c:pt>
                <c:pt idx="1674">
                  <c:v>41.669399999999968</c:v>
                </c:pt>
                <c:pt idx="1675">
                  <c:v>41.774899999999974</c:v>
                </c:pt>
                <c:pt idx="1676">
                  <c:v>41.838499999999982</c:v>
                </c:pt>
                <c:pt idx="1677">
                  <c:v>41.089500000000001</c:v>
                </c:pt>
                <c:pt idx="1678">
                  <c:v>41.081099999999978</c:v>
                </c:pt>
                <c:pt idx="1679">
                  <c:v>41.413800000000037</c:v>
                </c:pt>
                <c:pt idx="1680">
                  <c:v>43.205800000000004</c:v>
                </c:pt>
                <c:pt idx="1681">
                  <c:v>42.89099999999997</c:v>
                </c:pt>
                <c:pt idx="1682">
                  <c:v>44.588600000000021</c:v>
                </c:pt>
                <c:pt idx="1683">
                  <c:v>44.233699999999978</c:v>
                </c:pt>
                <c:pt idx="1684">
                  <c:v>44.609199999999973</c:v>
                </c:pt>
                <c:pt idx="1685">
                  <c:v>44.128100000000003</c:v>
                </c:pt>
                <c:pt idx="1686">
                  <c:v>44.058300000000017</c:v>
                </c:pt>
                <c:pt idx="1687">
                  <c:v>43.904800000000009</c:v>
                </c:pt>
                <c:pt idx="1688">
                  <c:v>41.231000000000016</c:v>
                </c:pt>
                <c:pt idx="1689">
                  <c:v>41.731199999999987</c:v>
                </c:pt>
                <c:pt idx="1690">
                  <c:v>41.994700000000009</c:v>
                </c:pt>
                <c:pt idx="1691">
                  <c:v>43.796999999999997</c:v>
                </c:pt>
                <c:pt idx="1692">
                  <c:v>43.477800000000009</c:v>
                </c:pt>
                <c:pt idx="1693">
                  <c:v>43.197999999999979</c:v>
                </c:pt>
                <c:pt idx="1694">
                  <c:v>41.632000000000026</c:v>
                </c:pt>
                <c:pt idx="1695">
                  <c:v>41.093100000000014</c:v>
                </c:pt>
                <c:pt idx="1696">
                  <c:v>38.83700000000001</c:v>
                </c:pt>
                <c:pt idx="1697">
                  <c:v>38.150600000000033</c:v>
                </c:pt>
                <c:pt idx="1698">
                  <c:v>39.195899999999995</c:v>
                </c:pt>
                <c:pt idx="1699">
                  <c:v>37.005400000000009</c:v>
                </c:pt>
                <c:pt idx="1700">
                  <c:v>35.757299999999994</c:v>
                </c:pt>
                <c:pt idx="1701">
                  <c:v>37.300599999999974</c:v>
                </c:pt>
                <c:pt idx="1702">
                  <c:v>38.629200000000012</c:v>
                </c:pt>
                <c:pt idx="1703">
                  <c:v>39.86040000000002</c:v>
                </c:pt>
                <c:pt idx="1704">
                  <c:v>39.865700000000004</c:v>
                </c:pt>
                <c:pt idx="1705">
                  <c:v>39.921499999999988</c:v>
                </c:pt>
                <c:pt idx="1706">
                  <c:v>39.665900000000008</c:v>
                </c:pt>
                <c:pt idx="1707">
                  <c:v>37.190400000000025</c:v>
                </c:pt>
                <c:pt idx="1708">
                  <c:v>33.303400000000003</c:v>
                </c:pt>
                <c:pt idx="1709">
                  <c:v>30.573099999999975</c:v>
                </c:pt>
                <c:pt idx="1710">
                  <c:v>30.588800000000038</c:v>
                </c:pt>
                <c:pt idx="1711">
                  <c:v>31.122599999999998</c:v>
                </c:pt>
                <c:pt idx="1712">
                  <c:v>30.705099999999995</c:v>
                </c:pt>
                <c:pt idx="1713">
                  <c:v>32.157500000000013</c:v>
                </c:pt>
                <c:pt idx="1714">
                  <c:v>34.041500000000013</c:v>
                </c:pt>
                <c:pt idx="1715">
                  <c:v>35.055799999999991</c:v>
                </c:pt>
                <c:pt idx="1716">
                  <c:v>34.781500000000023</c:v>
                </c:pt>
                <c:pt idx="1717">
                  <c:v>31.759200000000032</c:v>
                </c:pt>
                <c:pt idx="1718">
                  <c:v>31.173099999999998</c:v>
                </c:pt>
                <c:pt idx="1719">
                  <c:v>35.030099999999997</c:v>
                </c:pt>
                <c:pt idx="1720">
                  <c:v>36.246000000000002</c:v>
                </c:pt>
                <c:pt idx="1721">
                  <c:v>36.473699999999987</c:v>
                </c:pt>
                <c:pt idx="1722">
                  <c:v>38.669199999999961</c:v>
                </c:pt>
                <c:pt idx="1723">
                  <c:v>37.720399999999984</c:v>
                </c:pt>
                <c:pt idx="1724">
                  <c:v>36.688099999999977</c:v>
                </c:pt>
                <c:pt idx="1725">
                  <c:v>38.102299999999985</c:v>
                </c:pt>
                <c:pt idx="1726">
                  <c:v>36.400799999999968</c:v>
                </c:pt>
                <c:pt idx="1727">
                  <c:v>35.312399999999975</c:v>
                </c:pt>
                <c:pt idx="1728">
                  <c:v>36.828700000000005</c:v>
                </c:pt>
                <c:pt idx="1729">
                  <c:v>35.893100000000011</c:v>
                </c:pt>
                <c:pt idx="1730">
                  <c:v>36.43839999999998</c:v>
                </c:pt>
                <c:pt idx="1731">
                  <c:v>35.835899999999967</c:v>
                </c:pt>
                <c:pt idx="1732">
                  <c:v>34.450899999999997</c:v>
                </c:pt>
                <c:pt idx="1733">
                  <c:v>34.114999999999981</c:v>
                </c:pt>
                <c:pt idx="1734">
                  <c:v>33.374700000000026</c:v>
                </c:pt>
                <c:pt idx="1735">
                  <c:v>33.390100000000004</c:v>
                </c:pt>
                <c:pt idx="1736">
                  <c:v>34.153299999999966</c:v>
                </c:pt>
                <c:pt idx="1737">
                  <c:v>33.318499999999986</c:v>
                </c:pt>
                <c:pt idx="1738">
                  <c:v>32.4163</c:v>
                </c:pt>
                <c:pt idx="1739">
                  <c:v>33.67950000000004</c:v>
                </c:pt>
                <c:pt idx="1740">
                  <c:v>34.125499999999988</c:v>
                </c:pt>
                <c:pt idx="1741">
                  <c:v>33.062300000000008</c:v>
                </c:pt>
                <c:pt idx="1742">
                  <c:v>33.356299999999983</c:v>
                </c:pt>
                <c:pt idx="1743">
                  <c:v>34.67189999999998</c:v>
                </c:pt>
                <c:pt idx="1744">
                  <c:v>33.702299999999987</c:v>
                </c:pt>
                <c:pt idx="1745">
                  <c:v>34.198200000000021</c:v>
                </c:pt>
                <c:pt idx="1746">
                  <c:v>32.741</c:v>
                </c:pt>
                <c:pt idx="1747">
                  <c:v>33.409200000000006</c:v>
                </c:pt>
                <c:pt idx="1748">
                  <c:v>31.839199999999977</c:v>
                </c:pt>
                <c:pt idx="1749">
                  <c:v>31.868799999999986</c:v>
                </c:pt>
                <c:pt idx="1750">
                  <c:v>31.821399999999976</c:v>
                </c:pt>
                <c:pt idx="1751">
                  <c:v>32.856699999999961</c:v>
                </c:pt>
                <c:pt idx="1752">
                  <c:v>32.114400000000032</c:v>
                </c:pt>
                <c:pt idx="1753">
                  <c:v>31.544399999999982</c:v>
                </c:pt>
                <c:pt idx="1754">
                  <c:v>31.885900000000021</c:v>
                </c:pt>
                <c:pt idx="1755">
                  <c:v>32.521200000000007</c:v>
                </c:pt>
                <c:pt idx="1756">
                  <c:v>32.607300000000009</c:v>
                </c:pt>
                <c:pt idx="1757">
                  <c:v>34.166399999999975</c:v>
                </c:pt>
                <c:pt idx="1758">
                  <c:v>36.405399999999986</c:v>
                </c:pt>
                <c:pt idx="1759">
                  <c:v>37.178300000000021</c:v>
                </c:pt>
                <c:pt idx="1760">
                  <c:v>37.285499999999992</c:v>
                </c:pt>
                <c:pt idx="1761">
                  <c:v>37.361700000000027</c:v>
                </c:pt>
                <c:pt idx="1762">
                  <c:v>38.468400000000003</c:v>
                </c:pt>
                <c:pt idx="1763">
                  <c:v>38.293400000000013</c:v>
                </c:pt>
                <c:pt idx="1764">
                  <c:v>38.78840000000001</c:v>
                </c:pt>
                <c:pt idx="1765">
                  <c:v>38.781700000000008</c:v>
                </c:pt>
                <c:pt idx="1766">
                  <c:v>40.024799999999992</c:v>
                </c:pt>
                <c:pt idx="1767">
                  <c:v>40.150100000000009</c:v>
                </c:pt>
                <c:pt idx="1768">
                  <c:v>40.609199999999966</c:v>
                </c:pt>
                <c:pt idx="1769">
                  <c:v>41.175100000000022</c:v>
                </c:pt>
                <c:pt idx="1770">
                  <c:v>40.949000000000034</c:v>
                </c:pt>
                <c:pt idx="1771">
                  <c:v>40.236000000000026</c:v>
                </c:pt>
                <c:pt idx="1772">
                  <c:v>39.726399999999984</c:v>
                </c:pt>
                <c:pt idx="1773">
                  <c:v>39.569300000000005</c:v>
                </c:pt>
                <c:pt idx="1774">
                  <c:v>38.625</c:v>
                </c:pt>
                <c:pt idx="1775">
                  <c:v>38.693200000000026</c:v>
                </c:pt>
                <c:pt idx="1776">
                  <c:v>38.800699999999999</c:v>
                </c:pt>
                <c:pt idx="1777">
                  <c:v>39.592300000000023</c:v>
                </c:pt>
                <c:pt idx="1778">
                  <c:v>44.05619999999999</c:v>
                </c:pt>
                <c:pt idx="1779">
                  <c:v>43.94</c:v>
                </c:pt>
                <c:pt idx="1780">
                  <c:v>44.311700000000002</c:v>
                </c:pt>
                <c:pt idx="1781">
                  <c:v>44.097599999999957</c:v>
                </c:pt>
                <c:pt idx="1782">
                  <c:v>43.946400000000011</c:v>
                </c:pt>
                <c:pt idx="1783">
                  <c:v>41.364000000000047</c:v>
                </c:pt>
                <c:pt idx="1784">
                  <c:v>41.0946</c:v>
                </c:pt>
                <c:pt idx="1785">
                  <c:v>40.740899999999989</c:v>
                </c:pt>
                <c:pt idx="1786">
                  <c:v>40.24620000000003</c:v>
                </c:pt>
                <c:pt idx="1787">
                  <c:v>42.005999999999986</c:v>
                </c:pt>
                <c:pt idx="1788">
                  <c:v>40.811099999999989</c:v>
                </c:pt>
                <c:pt idx="1789">
                  <c:v>40.501799999999967</c:v>
                </c:pt>
                <c:pt idx="1790">
                  <c:v>40.340600000000038</c:v>
                </c:pt>
                <c:pt idx="1791">
                  <c:v>40.426599999999979</c:v>
                </c:pt>
                <c:pt idx="1792">
                  <c:v>41.185399999999994</c:v>
                </c:pt>
                <c:pt idx="1793">
                  <c:v>41.240699999999997</c:v>
                </c:pt>
                <c:pt idx="1794">
                  <c:v>41.762100000000004</c:v>
                </c:pt>
                <c:pt idx="1795">
                  <c:v>41.969900000000003</c:v>
                </c:pt>
                <c:pt idx="1796">
                  <c:v>41.124099999999956</c:v>
                </c:pt>
                <c:pt idx="1797">
                  <c:v>42.523800000000023</c:v>
                </c:pt>
                <c:pt idx="1798">
                  <c:v>42.865199999999959</c:v>
                </c:pt>
                <c:pt idx="1799">
                  <c:v>43.364599999999996</c:v>
                </c:pt>
                <c:pt idx="1800">
                  <c:v>43.406499999999994</c:v>
                </c:pt>
                <c:pt idx="1801">
                  <c:v>44.01609999999998</c:v>
                </c:pt>
                <c:pt idx="1802">
                  <c:v>44.099700000000027</c:v>
                </c:pt>
                <c:pt idx="1803">
                  <c:v>44.93839999999998</c:v>
                </c:pt>
                <c:pt idx="1804">
                  <c:v>44.294200000000039</c:v>
                </c:pt>
                <c:pt idx="1805">
                  <c:v>44.254000000000019</c:v>
                </c:pt>
                <c:pt idx="1806">
                  <c:v>44.163899999999991</c:v>
                </c:pt>
                <c:pt idx="1807">
                  <c:v>43.572000000000031</c:v>
                </c:pt>
                <c:pt idx="1808">
                  <c:v>43.826100000000025</c:v>
                </c:pt>
                <c:pt idx="1809">
                  <c:v>42.803199999999954</c:v>
                </c:pt>
                <c:pt idx="1810">
                  <c:v>43.091800000000013</c:v>
                </c:pt>
                <c:pt idx="1811">
                  <c:v>40.825000000000024</c:v>
                </c:pt>
                <c:pt idx="1812">
                  <c:v>40.75390000000003</c:v>
                </c:pt>
                <c:pt idx="1813">
                  <c:v>40.515699999999995</c:v>
                </c:pt>
                <c:pt idx="1814">
                  <c:v>40.067699999999995</c:v>
                </c:pt>
                <c:pt idx="1815">
                  <c:v>39.114100000000022</c:v>
                </c:pt>
                <c:pt idx="1816">
                  <c:v>36.785800000000002</c:v>
                </c:pt>
                <c:pt idx="1817">
                  <c:v>36.643099999999997</c:v>
                </c:pt>
                <c:pt idx="1818">
                  <c:v>36.734800000000021</c:v>
                </c:pt>
                <c:pt idx="1819">
                  <c:v>37.15130000000002</c:v>
                </c:pt>
                <c:pt idx="1820">
                  <c:v>35.912800000000011</c:v>
                </c:pt>
                <c:pt idx="1821">
                  <c:v>36.374700000000004</c:v>
                </c:pt>
                <c:pt idx="1822">
                  <c:v>34.21779999999999</c:v>
                </c:pt>
                <c:pt idx="1823">
                  <c:v>33.29610000000001</c:v>
                </c:pt>
                <c:pt idx="1824">
                  <c:v>27.583899999999993</c:v>
                </c:pt>
                <c:pt idx="1825">
                  <c:v>30.282900000000001</c:v>
                </c:pt>
                <c:pt idx="1826">
                  <c:v>30.185700000000004</c:v>
                </c:pt>
                <c:pt idx="1827">
                  <c:v>31.129299999999983</c:v>
                </c:pt>
                <c:pt idx="1828">
                  <c:v>31.449399999999983</c:v>
                </c:pt>
                <c:pt idx="1829">
                  <c:v>33.195700000000002</c:v>
                </c:pt>
                <c:pt idx="1830">
                  <c:v>33.493299999999991</c:v>
                </c:pt>
                <c:pt idx="1831">
                  <c:v>32.370799999999988</c:v>
                </c:pt>
                <c:pt idx="1832">
                  <c:v>30.273799999999994</c:v>
                </c:pt>
                <c:pt idx="1833">
                  <c:v>29.770300000000027</c:v>
                </c:pt>
                <c:pt idx="1834">
                  <c:v>29.230799999999981</c:v>
                </c:pt>
                <c:pt idx="1835">
                  <c:v>28.300699999999999</c:v>
                </c:pt>
                <c:pt idx="1836">
                  <c:v>30.080700000000004</c:v>
                </c:pt>
                <c:pt idx="1837">
                  <c:v>29.712899999999998</c:v>
                </c:pt>
                <c:pt idx="1838">
                  <c:v>28.176200000000009</c:v>
                </c:pt>
                <c:pt idx="1839">
                  <c:v>25.738499999999974</c:v>
                </c:pt>
                <c:pt idx="1840">
                  <c:v>25.607800000000005</c:v>
                </c:pt>
                <c:pt idx="1841">
                  <c:v>24.191700000000015</c:v>
                </c:pt>
                <c:pt idx="1842">
                  <c:v>23.926300000000023</c:v>
                </c:pt>
                <c:pt idx="1843">
                  <c:v>23.780100000000015</c:v>
                </c:pt>
                <c:pt idx="1844">
                  <c:v>22.880999999999972</c:v>
                </c:pt>
                <c:pt idx="1845">
                  <c:v>23.25210000000002</c:v>
                </c:pt>
                <c:pt idx="1846">
                  <c:v>23.027200000000025</c:v>
                </c:pt>
                <c:pt idx="1847">
                  <c:v>23.640499999999996</c:v>
                </c:pt>
                <c:pt idx="1848">
                  <c:v>22.952000000000016</c:v>
                </c:pt>
                <c:pt idx="1849">
                  <c:v>20.933199999999985</c:v>
                </c:pt>
                <c:pt idx="1850">
                  <c:v>20.681899999999985</c:v>
                </c:pt>
                <c:pt idx="1851">
                  <c:v>20.808699999999991</c:v>
                </c:pt>
                <c:pt idx="1852">
                  <c:v>19.9511</c:v>
                </c:pt>
                <c:pt idx="1853">
                  <c:v>17.023600000000005</c:v>
                </c:pt>
                <c:pt idx="1854">
                  <c:v>16.165900000000001</c:v>
                </c:pt>
                <c:pt idx="1855">
                  <c:v>15.186199999999994</c:v>
                </c:pt>
                <c:pt idx="1856">
                  <c:v>13.459999999999983</c:v>
                </c:pt>
                <c:pt idx="1857">
                  <c:v>13.190500000000016</c:v>
                </c:pt>
                <c:pt idx="1858">
                  <c:v>10.453599999999996</c:v>
                </c:pt>
                <c:pt idx="1859">
                  <c:v>9.7385000000000055</c:v>
                </c:pt>
                <c:pt idx="1860">
                  <c:v>9.7202000000000233</c:v>
                </c:pt>
                <c:pt idx="1861">
                  <c:v>11.326999999999998</c:v>
                </c:pt>
                <c:pt idx="1862">
                  <c:v>11.755000000000004</c:v>
                </c:pt>
                <c:pt idx="1863">
                  <c:v>11.394499999999997</c:v>
                </c:pt>
                <c:pt idx="1864">
                  <c:v>11.394499999999997</c:v>
                </c:pt>
                <c:pt idx="1865">
                  <c:v>11.274800000000006</c:v>
                </c:pt>
                <c:pt idx="1866">
                  <c:v>9.5601999999999965</c:v>
                </c:pt>
                <c:pt idx="1867">
                  <c:v>9.2117000000000004</c:v>
                </c:pt>
                <c:pt idx="1868">
                  <c:v>8.2560999999999893</c:v>
                </c:pt>
                <c:pt idx="1869">
                  <c:v>8.8838999999999899</c:v>
                </c:pt>
                <c:pt idx="1870">
                  <c:v>9.8101999999999911</c:v>
                </c:pt>
                <c:pt idx="1871">
                  <c:v>6.9077999999999973</c:v>
                </c:pt>
                <c:pt idx="1872">
                  <c:v>6.5873999999999988</c:v>
                </c:pt>
                <c:pt idx="1873">
                  <c:v>5.9065000000000145</c:v>
                </c:pt>
                <c:pt idx="1874">
                  <c:v>4.6924000000000188</c:v>
                </c:pt>
                <c:pt idx="1875">
                  <c:v>4.7656000000000143</c:v>
                </c:pt>
                <c:pt idx="1876">
                  <c:v>9.2592999999999925</c:v>
                </c:pt>
                <c:pt idx="1877">
                  <c:v>9.6319000000000052</c:v>
                </c:pt>
                <c:pt idx="1878">
                  <c:v>9.8647000000000151</c:v>
                </c:pt>
                <c:pt idx="1879">
                  <c:v>9.9247000000000085</c:v>
                </c:pt>
                <c:pt idx="1880">
                  <c:v>10.748000000000001</c:v>
                </c:pt>
                <c:pt idx="1881">
                  <c:v>10.810799999999986</c:v>
                </c:pt>
                <c:pt idx="1882">
                  <c:v>12.0892</c:v>
                </c:pt>
                <c:pt idx="1883">
                  <c:v>12.267399999999995</c:v>
                </c:pt>
                <c:pt idx="1884">
                  <c:v>16.205400000000015</c:v>
                </c:pt>
                <c:pt idx="1885">
                  <c:v>20.059500000000007</c:v>
                </c:pt>
                <c:pt idx="1886">
                  <c:v>18.406999999999996</c:v>
                </c:pt>
                <c:pt idx="1887">
                  <c:v>19.34879999999999</c:v>
                </c:pt>
                <c:pt idx="1888">
                  <c:v>21.150599999999997</c:v>
                </c:pt>
                <c:pt idx="1889">
                  <c:v>19.90949999999998</c:v>
                </c:pt>
                <c:pt idx="1890">
                  <c:v>17.420100000000005</c:v>
                </c:pt>
                <c:pt idx="1891">
                  <c:v>16.351000000000006</c:v>
                </c:pt>
                <c:pt idx="1892">
                  <c:v>15.428299999999995</c:v>
                </c:pt>
                <c:pt idx="1893">
                  <c:v>14.751999999999988</c:v>
                </c:pt>
                <c:pt idx="1894">
                  <c:v>11.875100000000005</c:v>
                </c:pt>
                <c:pt idx="1895">
                  <c:v>12.305399999999999</c:v>
                </c:pt>
                <c:pt idx="1896">
                  <c:v>11.979300000000004</c:v>
                </c:pt>
                <c:pt idx="1897">
                  <c:v>11.903500000000022</c:v>
                </c:pt>
                <c:pt idx="1898">
                  <c:v>12.280200000000008</c:v>
                </c:pt>
                <c:pt idx="1899">
                  <c:v>10.048099999999982</c:v>
                </c:pt>
                <c:pt idx="1900">
                  <c:v>9.8441999999999918</c:v>
                </c:pt>
                <c:pt idx="1901">
                  <c:v>9.4622999999999902</c:v>
                </c:pt>
                <c:pt idx="1902">
                  <c:v>8.2757999999999896</c:v>
                </c:pt>
                <c:pt idx="1903">
                  <c:v>8.2238000000000042</c:v>
                </c:pt>
                <c:pt idx="1904">
                  <c:v>8.8608000000000011</c:v>
                </c:pt>
                <c:pt idx="1905">
                  <c:v>9.3588999999999913</c:v>
                </c:pt>
                <c:pt idx="1906">
                  <c:v>9.0141999999999953</c:v>
                </c:pt>
                <c:pt idx="1907">
                  <c:v>10.676999999999982</c:v>
                </c:pt>
                <c:pt idx="1908">
                  <c:v>11.815700000000007</c:v>
                </c:pt>
                <c:pt idx="1909">
                  <c:v>11.815700000000007</c:v>
                </c:pt>
                <c:pt idx="1910">
                  <c:v>13.339099999999981</c:v>
                </c:pt>
                <c:pt idx="1911">
                  <c:v>13.760299999999992</c:v>
                </c:pt>
                <c:pt idx="1912">
                  <c:v>16.194199999999981</c:v>
                </c:pt>
                <c:pt idx="1913">
                  <c:v>15.303099999999992</c:v>
                </c:pt>
                <c:pt idx="1914">
                  <c:v>15.25129999999999</c:v>
                </c:pt>
                <c:pt idx="1915">
                  <c:v>14.356299999999989</c:v>
                </c:pt>
                <c:pt idx="1916">
                  <c:v>14.356299999999989</c:v>
                </c:pt>
                <c:pt idx="1917">
                  <c:v>12.11669999999998</c:v>
                </c:pt>
                <c:pt idx="1918">
                  <c:v>11.254999999999992</c:v>
                </c:pt>
                <c:pt idx="1919">
                  <c:v>13.915100000000002</c:v>
                </c:pt>
                <c:pt idx="1920">
                  <c:v>14.278199999999996</c:v>
                </c:pt>
                <c:pt idx="1921">
                  <c:v>13.526499999999997</c:v>
                </c:pt>
                <c:pt idx="1922">
                  <c:v>13.443099999999998</c:v>
                </c:pt>
                <c:pt idx="1923">
                  <c:v>12.392900000000019</c:v>
                </c:pt>
                <c:pt idx="1924">
                  <c:v>13.290099999999994</c:v>
                </c:pt>
                <c:pt idx="1925">
                  <c:v>16.428700000000006</c:v>
                </c:pt>
                <c:pt idx="1926">
                  <c:v>18.790199999999977</c:v>
                </c:pt>
                <c:pt idx="1927">
                  <c:v>20.984599999999997</c:v>
                </c:pt>
                <c:pt idx="1928">
                  <c:v>23.510900000000024</c:v>
                </c:pt>
                <c:pt idx="1929">
                  <c:v>24.507000000000012</c:v>
                </c:pt>
                <c:pt idx="1930">
                  <c:v>26.42420000000001</c:v>
                </c:pt>
                <c:pt idx="1931">
                  <c:v>25.224500000000006</c:v>
                </c:pt>
                <c:pt idx="1932">
                  <c:v>25.403400000000008</c:v>
                </c:pt>
                <c:pt idx="1933">
                  <c:v>24.922500000000003</c:v>
                </c:pt>
                <c:pt idx="1934">
                  <c:v>25.261899999999994</c:v>
                </c:pt>
                <c:pt idx="1935">
                  <c:v>25.150600000000001</c:v>
                </c:pt>
                <c:pt idx="1936">
                  <c:v>23.423999999999978</c:v>
                </c:pt>
                <c:pt idx="1937">
                  <c:v>23.096099999999996</c:v>
                </c:pt>
                <c:pt idx="1938">
                  <c:v>25.682500000000008</c:v>
                </c:pt>
                <c:pt idx="1939">
                  <c:v>25.468000000000004</c:v>
                </c:pt>
                <c:pt idx="1940">
                  <c:v>24.088900000000013</c:v>
                </c:pt>
                <c:pt idx="1941">
                  <c:v>23.265800000000002</c:v>
                </c:pt>
                <c:pt idx="1942">
                  <c:v>23.3703</c:v>
                </c:pt>
                <c:pt idx="1943">
                  <c:v>21.648900000000015</c:v>
                </c:pt>
                <c:pt idx="1944">
                  <c:v>22.447399999999984</c:v>
                </c:pt>
                <c:pt idx="1945">
                  <c:v>23.2607</c:v>
                </c:pt>
                <c:pt idx="1946">
                  <c:v>21.618999999999989</c:v>
                </c:pt>
                <c:pt idx="1947">
                  <c:v>21.746899999999989</c:v>
                </c:pt>
                <c:pt idx="1948">
                  <c:v>22.637300000000018</c:v>
                </c:pt>
                <c:pt idx="1949">
                  <c:v>22.637300000000018</c:v>
                </c:pt>
                <c:pt idx="1950">
                  <c:v>20.962499999999995</c:v>
                </c:pt>
                <c:pt idx="1951">
                  <c:v>21.511799999999994</c:v>
                </c:pt>
                <c:pt idx="1952">
                  <c:v>22.967999999999989</c:v>
                </c:pt>
                <c:pt idx="1953">
                  <c:v>22.875299999999999</c:v>
                </c:pt>
                <c:pt idx="1954">
                  <c:v>22.360999999999986</c:v>
                </c:pt>
                <c:pt idx="1955">
                  <c:v>23.304400000000001</c:v>
                </c:pt>
                <c:pt idx="1956">
                  <c:v>24.213400000000007</c:v>
                </c:pt>
                <c:pt idx="1957">
                  <c:v>24.730399999999996</c:v>
                </c:pt>
                <c:pt idx="1958">
                  <c:v>25.64439999999999</c:v>
                </c:pt>
                <c:pt idx="1959">
                  <c:v>24.197900000000018</c:v>
                </c:pt>
                <c:pt idx="1960">
                  <c:v>23.605800000000009</c:v>
                </c:pt>
                <c:pt idx="1961">
                  <c:v>21.991699999999991</c:v>
                </c:pt>
                <c:pt idx="1962">
                  <c:v>22.784399999999994</c:v>
                </c:pt>
                <c:pt idx="1963">
                  <c:v>23.414700000000011</c:v>
                </c:pt>
                <c:pt idx="1964">
                  <c:v>23.414700000000011</c:v>
                </c:pt>
                <c:pt idx="1965">
                  <c:v>23.414700000000011</c:v>
                </c:pt>
                <c:pt idx="1966">
                  <c:v>23.523300000000003</c:v>
                </c:pt>
                <c:pt idx="1967">
                  <c:v>21.985900000000001</c:v>
                </c:pt>
                <c:pt idx="1968">
                  <c:v>19.526200000000003</c:v>
                </c:pt>
                <c:pt idx="1969">
                  <c:v>20.162600000000008</c:v>
                </c:pt>
                <c:pt idx="1970">
                  <c:v>18.025099999999995</c:v>
                </c:pt>
                <c:pt idx="1971">
                  <c:v>18.616199999999992</c:v>
                </c:pt>
                <c:pt idx="1972">
                  <c:v>18.245999999999984</c:v>
                </c:pt>
                <c:pt idx="1973">
                  <c:v>17.938399999999998</c:v>
                </c:pt>
                <c:pt idx="1974">
                  <c:v>17.301799999999989</c:v>
                </c:pt>
                <c:pt idx="1975">
                  <c:v>17.840800000000012</c:v>
                </c:pt>
                <c:pt idx="1976">
                  <c:v>17.951599999999999</c:v>
                </c:pt>
                <c:pt idx="1977">
                  <c:v>21.366199999999978</c:v>
                </c:pt>
                <c:pt idx="1978">
                  <c:v>20.411899999999996</c:v>
                </c:pt>
                <c:pt idx="1979">
                  <c:v>18.571599999999975</c:v>
                </c:pt>
                <c:pt idx="1980">
                  <c:v>18.217100000000009</c:v>
                </c:pt>
                <c:pt idx="1981">
                  <c:v>16.856799999999982</c:v>
                </c:pt>
                <c:pt idx="1982">
                  <c:v>16.272400000000008</c:v>
                </c:pt>
                <c:pt idx="1983">
                  <c:v>16.332999999999977</c:v>
                </c:pt>
                <c:pt idx="1984">
                  <c:v>16.764500000000005</c:v>
                </c:pt>
                <c:pt idx="1985">
                  <c:v>17.034900000000007</c:v>
                </c:pt>
                <c:pt idx="1986">
                  <c:v>16.707200000000011</c:v>
                </c:pt>
                <c:pt idx="1987">
                  <c:v>17.219300000000004</c:v>
                </c:pt>
                <c:pt idx="1988">
                  <c:v>17.299599999999991</c:v>
                </c:pt>
                <c:pt idx="1989">
                  <c:v>18.440200000000019</c:v>
                </c:pt>
                <c:pt idx="1990">
                  <c:v>19.161000000000005</c:v>
                </c:pt>
                <c:pt idx="1991">
                  <c:v>18.0242</c:v>
                </c:pt>
                <c:pt idx="1992">
                  <c:v>16.731399999999997</c:v>
                </c:pt>
                <c:pt idx="1993">
                  <c:v>16.731399999999997</c:v>
                </c:pt>
                <c:pt idx="1994">
                  <c:v>18.542999999999999</c:v>
                </c:pt>
                <c:pt idx="1995">
                  <c:v>20.511100000000006</c:v>
                </c:pt>
                <c:pt idx="1996">
                  <c:v>20.0029</c:v>
                </c:pt>
                <c:pt idx="1997">
                  <c:v>18.508299999999988</c:v>
                </c:pt>
                <c:pt idx="1998">
                  <c:v>17.268399999999996</c:v>
                </c:pt>
                <c:pt idx="1999">
                  <c:v>15.414700000000003</c:v>
                </c:pt>
                <c:pt idx="2000">
                  <c:v>16.796600000000005</c:v>
                </c:pt>
                <c:pt idx="2001">
                  <c:v>17.045400000000001</c:v>
                </c:pt>
                <c:pt idx="2002">
                  <c:v>17.303900000000006</c:v>
                </c:pt>
                <c:pt idx="2003">
                  <c:v>20.957599999999999</c:v>
                </c:pt>
                <c:pt idx="2004">
                  <c:v>21.170599999999993</c:v>
                </c:pt>
                <c:pt idx="2005">
                  <c:v>21.549900000000001</c:v>
                </c:pt>
                <c:pt idx="2006">
                  <c:v>21.18460000000001</c:v>
                </c:pt>
                <c:pt idx="2007">
                  <c:v>20.393099999999997</c:v>
                </c:pt>
                <c:pt idx="2008">
                  <c:v>21.923500000000008</c:v>
                </c:pt>
                <c:pt idx="2009">
                  <c:v>20.491000000000003</c:v>
                </c:pt>
                <c:pt idx="2010">
                  <c:v>21.931900000000006</c:v>
                </c:pt>
                <c:pt idx="2011">
                  <c:v>19.599</c:v>
                </c:pt>
                <c:pt idx="2012">
                  <c:v>15.100100000000005</c:v>
                </c:pt>
                <c:pt idx="2013">
                  <c:v>20.866099999999999</c:v>
                </c:pt>
                <c:pt idx="2014">
                  <c:v>20.674700000000001</c:v>
                </c:pt>
                <c:pt idx="2015">
                  <c:v>30.628900000000002</c:v>
                </c:pt>
                <c:pt idx="2016">
                  <c:v>29.787499999999987</c:v>
                </c:pt>
                <c:pt idx="2017">
                  <c:v>27.523200000000003</c:v>
                </c:pt>
                <c:pt idx="2018">
                  <c:v>29.305099999999996</c:v>
                </c:pt>
                <c:pt idx="2019">
                  <c:v>30.086000000000013</c:v>
                </c:pt>
                <c:pt idx="2020">
                  <c:v>40.322599999999987</c:v>
                </c:pt>
                <c:pt idx="2021">
                  <c:v>36.406800000000004</c:v>
                </c:pt>
                <c:pt idx="2022">
                  <c:v>34.752099999999999</c:v>
                </c:pt>
                <c:pt idx="2023">
                  <c:v>34.573100000000004</c:v>
                </c:pt>
                <c:pt idx="2024">
                  <c:v>40.328600000000002</c:v>
                </c:pt>
                <c:pt idx="2025">
                  <c:v>39.219800000000006</c:v>
                </c:pt>
                <c:pt idx="2026">
                  <c:v>40.445999999999984</c:v>
                </c:pt>
                <c:pt idx="2027">
                  <c:v>38.066700000000012</c:v>
                </c:pt>
                <c:pt idx="2028">
                  <c:v>39.359100000000005</c:v>
                </c:pt>
                <c:pt idx="2029">
                  <c:v>45.388500000000008</c:v>
                </c:pt>
                <c:pt idx="2030">
                  <c:v>48.124900000000004</c:v>
                </c:pt>
                <c:pt idx="2031">
                  <c:v>42.662599999999998</c:v>
                </c:pt>
                <c:pt idx="2032">
                  <c:v>42.662599999999998</c:v>
                </c:pt>
                <c:pt idx="2033">
                  <c:v>40.99160000000002</c:v>
                </c:pt>
                <c:pt idx="2034">
                  <c:v>42.561099999999996</c:v>
                </c:pt>
                <c:pt idx="2035">
                  <c:v>41.326300000000018</c:v>
                </c:pt>
                <c:pt idx="2036">
                  <c:v>41.757099999999994</c:v>
                </c:pt>
                <c:pt idx="2037">
                  <c:v>44.353500000000004</c:v>
                </c:pt>
                <c:pt idx="2038">
                  <c:v>45.475299999999997</c:v>
                </c:pt>
                <c:pt idx="2039">
                  <c:v>45.43269999999999</c:v>
                </c:pt>
                <c:pt idx="2040">
                  <c:v>44.876699999999992</c:v>
                </c:pt>
                <c:pt idx="2041">
                  <c:v>43.720800000000004</c:v>
                </c:pt>
                <c:pt idx="2042">
                  <c:v>38.520199999999996</c:v>
                </c:pt>
                <c:pt idx="2043">
                  <c:v>35.849399999999996</c:v>
                </c:pt>
                <c:pt idx="2044">
                  <c:v>34.502799999999986</c:v>
                </c:pt>
                <c:pt idx="2045">
                  <c:v>34.4758</c:v>
                </c:pt>
                <c:pt idx="2046">
                  <c:v>31.983799999999995</c:v>
                </c:pt>
                <c:pt idx="2047">
                  <c:v>32.0565</c:v>
                </c:pt>
                <c:pt idx="2048">
                  <c:v>31.265799999999999</c:v>
                </c:pt>
                <c:pt idx="2049">
                  <c:v>31.394999999999996</c:v>
                </c:pt>
                <c:pt idx="2050">
                  <c:v>29.746399999999994</c:v>
                </c:pt>
                <c:pt idx="2051">
                  <c:v>30.084999999999994</c:v>
                </c:pt>
                <c:pt idx="2052">
                  <c:v>29.93</c:v>
                </c:pt>
                <c:pt idx="2053">
                  <c:v>27.758000000000006</c:v>
                </c:pt>
                <c:pt idx="2054">
                  <c:v>27.671599999999984</c:v>
                </c:pt>
                <c:pt idx="2055">
                  <c:v>28.523</c:v>
                </c:pt>
                <c:pt idx="2056">
                  <c:v>31.100399999999993</c:v>
                </c:pt>
                <c:pt idx="2057">
                  <c:v>33.264600000000009</c:v>
                </c:pt>
                <c:pt idx="2058">
                  <c:v>36.002299999999998</c:v>
                </c:pt>
                <c:pt idx="2059">
                  <c:v>35.452600000000011</c:v>
                </c:pt>
                <c:pt idx="2060">
                  <c:v>35.439900000000016</c:v>
                </c:pt>
                <c:pt idx="2061">
                  <c:v>38.632499999999993</c:v>
                </c:pt>
                <c:pt idx="2062">
                  <c:v>41.702099999999994</c:v>
                </c:pt>
                <c:pt idx="2063">
                  <c:v>38.920500000000004</c:v>
                </c:pt>
                <c:pt idx="2064">
                  <c:v>38.927999999999997</c:v>
                </c:pt>
                <c:pt idx="2065">
                  <c:v>38.978800000000014</c:v>
                </c:pt>
                <c:pt idx="2066">
                  <c:v>41.494800000000012</c:v>
                </c:pt>
                <c:pt idx="2067">
                  <c:v>43.702100000000002</c:v>
                </c:pt>
                <c:pt idx="2068">
                  <c:v>42.167099999999991</c:v>
                </c:pt>
                <c:pt idx="2069">
                  <c:v>42.60499999999999</c:v>
                </c:pt>
                <c:pt idx="2070">
                  <c:v>42.849199999999996</c:v>
                </c:pt>
                <c:pt idx="2071">
                  <c:v>44.698699999999988</c:v>
                </c:pt>
                <c:pt idx="2072">
                  <c:v>45.696599999999997</c:v>
                </c:pt>
                <c:pt idx="2073">
                  <c:v>45.667200000000008</c:v>
                </c:pt>
                <c:pt idx="2074">
                  <c:v>43.740299999999998</c:v>
                </c:pt>
                <c:pt idx="2075">
                  <c:v>43.463100000000011</c:v>
                </c:pt>
                <c:pt idx="2076">
                  <c:v>44.796500000000009</c:v>
                </c:pt>
                <c:pt idx="2077">
                  <c:v>42.803799999999995</c:v>
                </c:pt>
                <c:pt idx="2078">
                  <c:v>43.798600000000008</c:v>
                </c:pt>
                <c:pt idx="2079">
                  <c:v>44.646800000000006</c:v>
                </c:pt>
                <c:pt idx="2080">
                  <c:v>43.336900000000014</c:v>
                </c:pt>
                <c:pt idx="2081">
                  <c:v>45.331699999999998</c:v>
                </c:pt>
                <c:pt idx="2082">
                  <c:v>45.374199999999995</c:v>
                </c:pt>
              </c:numCache>
            </c:numRef>
          </c:val>
          <c:smooth val="0"/>
        </c:ser>
        <c:dLbls>
          <c:showLegendKey val="0"/>
          <c:showVal val="0"/>
          <c:showCatName val="0"/>
          <c:showSerName val="0"/>
          <c:showPercent val="0"/>
          <c:showBubbleSize val="0"/>
        </c:dLbls>
        <c:marker val="1"/>
        <c:smooth val="0"/>
        <c:axId val="134427776"/>
        <c:axId val="134429312"/>
      </c:lineChart>
      <c:dateAx>
        <c:axId val="134427776"/>
        <c:scaling>
          <c:orientation val="minMax"/>
          <c:min val="42736"/>
        </c:scaling>
        <c:delete val="0"/>
        <c:axPos val="b"/>
        <c:numFmt formatCode="[$-409]mmm\-yy;@" sourceLinked="0"/>
        <c:majorTickMark val="out"/>
        <c:minorTickMark val="out"/>
        <c:tickLblPos val="low"/>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429312"/>
        <c:crosses val="autoZero"/>
        <c:auto val="1"/>
        <c:lblOffset val="100"/>
        <c:baseTimeUnit val="days"/>
        <c:majorUnit val="4"/>
        <c:majorTimeUnit val="months"/>
        <c:minorUnit val="4"/>
        <c:minorTimeUnit val="months"/>
      </c:dateAx>
      <c:valAx>
        <c:axId val="134429312"/>
        <c:scaling>
          <c:orientation val="minMax"/>
          <c:max val="150"/>
          <c:min val="-10"/>
        </c:scaling>
        <c:delete val="0"/>
        <c:axPos val="l"/>
        <c:majorGridlines>
          <c:spPr>
            <a:ln w="3175">
              <a:solidFill>
                <a:srgbClr val="CCCCCC"/>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427776"/>
        <c:crosses val="autoZero"/>
        <c:crossBetween val="between"/>
      </c:valAx>
      <c:spPr>
        <a:noFill/>
        <a:ln w="25400">
          <a:noFill/>
        </a:ln>
      </c:spPr>
    </c:plotArea>
    <c:legend>
      <c:legendPos val="r"/>
      <c:layout>
        <c:manualLayout>
          <c:xMode val="edge"/>
          <c:yMode val="edge"/>
          <c:x val="1.6563146997929608E-2"/>
          <c:y val="0.84668989547038331"/>
          <c:w val="0.96273487553186288"/>
          <c:h val="8.362369337979092E-2"/>
        </c:manualLayout>
      </c:layout>
      <c:overlay val="0"/>
      <c:spPr>
        <a:noFill/>
        <a:ln w="25400">
          <a:noFill/>
        </a:ln>
      </c:spPr>
      <c:txPr>
        <a:bodyPr/>
        <a:lstStyle/>
        <a:p>
          <a:pPr>
            <a:defRPr sz="1000"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43232095988002E-2"/>
          <c:y val="0.10906760792831931"/>
          <c:w val="0.86213991769547327"/>
          <c:h val="0.67611765770657983"/>
        </c:manualLayout>
      </c:layout>
      <c:lineChart>
        <c:grouping val="standard"/>
        <c:varyColors val="0"/>
        <c:ser>
          <c:idx val="2"/>
          <c:order val="0"/>
          <c:tx>
            <c:strRef>
              <c:f>Sheet1!$O$1</c:f>
              <c:strCache>
                <c:ptCount val="1"/>
              </c:strCache>
            </c:strRef>
          </c:tx>
          <c:spPr>
            <a:ln w="25400">
              <a:solidFill>
                <a:srgbClr val="008080"/>
              </a:solidFill>
              <a:prstDash val="solid"/>
            </a:ln>
          </c:spPr>
          <c:marker>
            <c:symbol val="none"/>
          </c:marker>
          <c:cat>
            <c:numRef>
              <c:f>Sheet1!$G$7:$G$5000</c:f>
              <c:numCache>
                <c:formatCode>[$-409]d\-mmm\-yy;@</c:formatCode>
                <c:ptCount val="4994"/>
                <c:pt idx="0">
                  <c:v>40240</c:v>
                </c:pt>
                <c:pt idx="1">
                  <c:v>40241</c:v>
                </c:pt>
                <c:pt idx="2">
                  <c:v>40242</c:v>
                </c:pt>
                <c:pt idx="3">
                  <c:v>40245</c:v>
                </c:pt>
                <c:pt idx="4">
                  <c:v>40246</c:v>
                </c:pt>
                <c:pt idx="5">
                  <c:v>40247</c:v>
                </c:pt>
                <c:pt idx="6">
                  <c:v>40248</c:v>
                </c:pt>
                <c:pt idx="7">
                  <c:v>40249</c:v>
                </c:pt>
                <c:pt idx="8">
                  <c:v>40252</c:v>
                </c:pt>
                <c:pt idx="9">
                  <c:v>40253</c:v>
                </c:pt>
                <c:pt idx="10">
                  <c:v>40254</c:v>
                </c:pt>
                <c:pt idx="11">
                  <c:v>40255</c:v>
                </c:pt>
                <c:pt idx="12">
                  <c:v>40256</c:v>
                </c:pt>
                <c:pt idx="13">
                  <c:v>40259</c:v>
                </c:pt>
                <c:pt idx="14">
                  <c:v>40260</c:v>
                </c:pt>
                <c:pt idx="15">
                  <c:v>40261</c:v>
                </c:pt>
                <c:pt idx="16">
                  <c:v>40262</c:v>
                </c:pt>
                <c:pt idx="17">
                  <c:v>40263</c:v>
                </c:pt>
                <c:pt idx="18">
                  <c:v>40266</c:v>
                </c:pt>
                <c:pt idx="19">
                  <c:v>40267</c:v>
                </c:pt>
                <c:pt idx="20">
                  <c:v>40268</c:v>
                </c:pt>
                <c:pt idx="21">
                  <c:v>40269</c:v>
                </c:pt>
                <c:pt idx="22">
                  <c:v>40270</c:v>
                </c:pt>
                <c:pt idx="23">
                  <c:v>40273</c:v>
                </c:pt>
                <c:pt idx="24">
                  <c:v>40274</c:v>
                </c:pt>
                <c:pt idx="25">
                  <c:v>40275</c:v>
                </c:pt>
                <c:pt idx="26">
                  <c:v>40276</c:v>
                </c:pt>
                <c:pt idx="27">
                  <c:v>40277</c:v>
                </c:pt>
                <c:pt idx="28">
                  <c:v>40280</c:v>
                </c:pt>
                <c:pt idx="29">
                  <c:v>40281</c:v>
                </c:pt>
                <c:pt idx="30">
                  <c:v>40282</c:v>
                </c:pt>
                <c:pt idx="31">
                  <c:v>40283</c:v>
                </c:pt>
                <c:pt idx="32">
                  <c:v>40284</c:v>
                </c:pt>
                <c:pt idx="33">
                  <c:v>40287</c:v>
                </c:pt>
                <c:pt idx="34">
                  <c:v>40288</c:v>
                </c:pt>
                <c:pt idx="35">
                  <c:v>40289</c:v>
                </c:pt>
                <c:pt idx="36">
                  <c:v>40290</c:v>
                </c:pt>
                <c:pt idx="37">
                  <c:v>40291</c:v>
                </c:pt>
                <c:pt idx="38">
                  <c:v>40294</c:v>
                </c:pt>
                <c:pt idx="39">
                  <c:v>40295</c:v>
                </c:pt>
                <c:pt idx="40">
                  <c:v>40296</c:v>
                </c:pt>
                <c:pt idx="41">
                  <c:v>40297</c:v>
                </c:pt>
                <c:pt idx="42">
                  <c:v>40298</c:v>
                </c:pt>
                <c:pt idx="43">
                  <c:v>40301</c:v>
                </c:pt>
                <c:pt idx="44">
                  <c:v>40302</c:v>
                </c:pt>
                <c:pt idx="45">
                  <c:v>40303</c:v>
                </c:pt>
                <c:pt idx="46">
                  <c:v>40304</c:v>
                </c:pt>
                <c:pt idx="47">
                  <c:v>40305</c:v>
                </c:pt>
                <c:pt idx="48">
                  <c:v>40308</c:v>
                </c:pt>
                <c:pt idx="49">
                  <c:v>40309</c:v>
                </c:pt>
                <c:pt idx="50">
                  <c:v>40310</c:v>
                </c:pt>
                <c:pt idx="51">
                  <c:v>40311</c:v>
                </c:pt>
                <c:pt idx="52">
                  <c:v>40312</c:v>
                </c:pt>
                <c:pt idx="53">
                  <c:v>40315</c:v>
                </c:pt>
                <c:pt idx="54">
                  <c:v>40316</c:v>
                </c:pt>
                <c:pt idx="55">
                  <c:v>40317</c:v>
                </c:pt>
                <c:pt idx="56">
                  <c:v>40318</c:v>
                </c:pt>
                <c:pt idx="57">
                  <c:v>40319</c:v>
                </c:pt>
                <c:pt idx="58">
                  <c:v>40322</c:v>
                </c:pt>
                <c:pt idx="59">
                  <c:v>40323</c:v>
                </c:pt>
                <c:pt idx="60">
                  <c:v>40324</c:v>
                </c:pt>
                <c:pt idx="61">
                  <c:v>40325</c:v>
                </c:pt>
                <c:pt idx="62">
                  <c:v>40326</c:v>
                </c:pt>
                <c:pt idx="63">
                  <c:v>40329</c:v>
                </c:pt>
                <c:pt idx="64">
                  <c:v>40330</c:v>
                </c:pt>
                <c:pt idx="65">
                  <c:v>40331</c:v>
                </c:pt>
                <c:pt idx="66">
                  <c:v>40332</c:v>
                </c:pt>
                <c:pt idx="67">
                  <c:v>40333</c:v>
                </c:pt>
                <c:pt idx="68">
                  <c:v>40336</c:v>
                </c:pt>
                <c:pt idx="69">
                  <c:v>40337</c:v>
                </c:pt>
                <c:pt idx="70">
                  <c:v>40338</c:v>
                </c:pt>
                <c:pt idx="71">
                  <c:v>40339</c:v>
                </c:pt>
                <c:pt idx="72">
                  <c:v>40340</c:v>
                </c:pt>
                <c:pt idx="73">
                  <c:v>40343</c:v>
                </c:pt>
                <c:pt idx="74">
                  <c:v>40344</c:v>
                </c:pt>
                <c:pt idx="75">
                  <c:v>40345</c:v>
                </c:pt>
                <c:pt idx="76">
                  <c:v>40346</c:v>
                </c:pt>
                <c:pt idx="77">
                  <c:v>40347</c:v>
                </c:pt>
                <c:pt idx="78">
                  <c:v>40350</c:v>
                </c:pt>
                <c:pt idx="79">
                  <c:v>40351</c:v>
                </c:pt>
                <c:pt idx="80">
                  <c:v>40352</c:v>
                </c:pt>
                <c:pt idx="81">
                  <c:v>40353</c:v>
                </c:pt>
                <c:pt idx="82">
                  <c:v>40354</c:v>
                </c:pt>
                <c:pt idx="83">
                  <c:v>40357</c:v>
                </c:pt>
                <c:pt idx="84">
                  <c:v>40358</c:v>
                </c:pt>
                <c:pt idx="85">
                  <c:v>40359</c:v>
                </c:pt>
                <c:pt idx="86">
                  <c:v>40360</c:v>
                </c:pt>
                <c:pt idx="87">
                  <c:v>40361</c:v>
                </c:pt>
                <c:pt idx="88">
                  <c:v>40364</c:v>
                </c:pt>
                <c:pt idx="89">
                  <c:v>40365</c:v>
                </c:pt>
                <c:pt idx="90">
                  <c:v>40366</c:v>
                </c:pt>
                <c:pt idx="91">
                  <c:v>40367</c:v>
                </c:pt>
                <c:pt idx="92">
                  <c:v>40368</c:v>
                </c:pt>
                <c:pt idx="93">
                  <c:v>40371</c:v>
                </c:pt>
                <c:pt idx="94">
                  <c:v>40372</c:v>
                </c:pt>
                <c:pt idx="95">
                  <c:v>40373</c:v>
                </c:pt>
                <c:pt idx="96">
                  <c:v>40374</c:v>
                </c:pt>
                <c:pt idx="97">
                  <c:v>40375</c:v>
                </c:pt>
                <c:pt idx="98">
                  <c:v>40378</c:v>
                </c:pt>
                <c:pt idx="99">
                  <c:v>40379</c:v>
                </c:pt>
                <c:pt idx="100">
                  <c:v>40380</c:v>
                </c:pt>
                <c:pt idx="101">
                  <c:v>40381</c:v>
                </c:pt>
                <c:pt idx="102">
                  <c:v>40382</c:v>
                </c:pt>
                <c:pt idx="103">
                  <c:v>40385</c:v>
                </c:pt>
                <c:pt idx="104">
                  <c:v>40386</c:v>
                </c:pt>
                <c:pt idx="105">
                  <c:v>40387</c:v>
                </c:pt>
                <c:pt idx="106">
                  <c:v>40388</c:v>
                </c:pt>
                <c:pt idx="107">
                  <c:v>40389</c:v>
                </c:pt>
                <c:pt idx="108">
                  <c:v>40392</c:v>
                </c:pt>
                <c:pt idx="109">
                  <c:v>40393</c:v>
                </c:pt>
                <c:pt idx="110">
                  <c:v>40394</c:v>
                </c:pt>
                <c:pt idx="111">
                  <c:v>40395</c:v>
                </c:pt>
                <c:pt idx="112">
                  <c:v>40396</c:v>
                </c:pt>
                <c:pt idx="113">
                  <c:v>40399</c:v>
                </c:pt>
                <c:pt idx="114">
                  <c:v>40400</c:v>
                </c:pt>
                <c:pt idx="115">
                  <c:v>40401</c:v>
                </c:pt>
                <c:pt idx="116">
                  <c:v>40402</c:v>
                </c:pt>
                <c:pt idx="117">
                  <c:v>40403</c:v>
                </c:pt>
                <c:pt idx="118">
                  <c:v>40406</c:v>
                </c:pt>
                <c:pt idx="119">
                  <c:v>40407</c:v>
                </c:pt>
                <c:pt idx="120">
                  <c:v>40408</c:v>
                </c:pt>
                <c:pt idx="121">
                  <c:v>40409</c:v>
                </c:pt>
                <c:pt idx="122">
                  <c:v>40410</c:v>
                </c:pt>
                <c:pt idx="123">
                  <c:v>40413</c:v>
                </c:pt>
                <c:pt idx="124">
                  <c:v>40414</c:v>
                </c:pt>
                <c:pt idx="125">
                  <c:v>40415</c:v>
                </c:pt>
                <c:pt idx="126">
                  <c:v>40416</c:v>
                </c:pt>
                <c:pt idx="127">
                  <c:v>40417</c:v>
                </c:pt>
                <c:pt idx="128">
                  <c:v>40420</c:v>
                </c:pt>
                <c:pt idx="129">
                  <c:v>40421</c:v>
                </c:pt>
                <c:pt idx="130">
                  <c:v>40422</c:v>
                </c:pt>
                <c:pt idx="131">
                  <c:v>40423</c:v>
                </c:pt>
                <c:pt idx="132">
                  <c:v>40424</c:v>
                </c:pt>
                <c:pt idx="133">
                  <c:v>40427</c:v>
                </c:pt>
                <c:pt idx="134">
                  <c:v>40428</c:v>
                </c:pt>
                <c:pt idx="135">
                  <c:v>40429</c:v>
                </c:pt>
                <c:pt idx="136">
                  <c:v>40430</c:v>
                </c:pt>
                <c:pt idx="137">
                  <c:v>40431</c:v>
                </c:pt>
                <c:pt idx="138">
                  <c:v>40434</c:v>
                </c:pt>
                <c:pt idx="139">
                  <c:v>40435</c:v>
                </c:pt>
                <c:pt idx="140">
                  <c:v>40436</c:v>
                </c:pt>
                <c:pt idx="141">
                  <c:v>40437</c:v>
                </c:pt>
                <c:pt idx="142">
                  <c:v>40438</c:v>
                </c:pt>
                <c:pt idx="143">
                  <c:v>40441</c:v>
                </c:pt>
                <c:pt idx="144">
                  <c:v>40442</c:v>
                </c:pt>
                <c:pt idx="145">
                  <c:v>40443</c:v>
                </c:pt>
                <c:pt idx="146">
                  <c:v>40444</c:v>
                </c:pt>
                <c:pt idx="147">
                  <c:v>40445</c:v>
                </c:pt>
                <c:pt idx="148">
                  <c:v>40448</c:v>
                </c:pt>
                <c:pt idx="149">
                  <c:v>40449</c:v>
                </c:pt>
                <c:pt idx="150">
                  <c:v>40450</c:v>
                </c:pt>
                <c:pt idx="151">
                  <c:v>40451</c:v>
                </c:pt>
                <c:pt idx="152">
                  <c:v>40452</c:v>
                </c:pt>
                <c:pt idx="153">
                  <c:v>40455</c:v>
                </c:pt>
                <c:pt idx="154">
                  <c:v>40456</c:v>
                </c:pt>
                <c:pt idx="155">
                  <c:v>40457</c:v>
                </c:pt>
                <c:pt idx="156">
                  <c:v>40458</c:v>
                </c:pt>
                <c:pt idx="157">
                  <c:v>40459</c:v>
                </c:pt>
                <c:pt idx="158">
                  <c:v>40462</c:v>
                </c:pt>
                <c:pt idx="159">
                  <c:v>40463</c:v>
                </c:pt>
                <c:pt idx="160">
                  <c:v>40464</c:v>
                </c:pt>
                <c:pt idx="161">
                  <c:v>40465</c:v>
                </c:pt>
                <c:pt idx="162">
                  <c:v>40466</c:v>
                </c:pt>
                <c:pt idx="163">
                  <c:v>40469</c:v>
                </c:pt>
                <c:pt idx="164">
                  <c:v>40470</c:v>
                </c:pt>
                <c:pt idx="165">
                  <c:v>40471</c:v>
                </c:pt>
                <c:pt idx="166">
                  <c:v>40472</c:v>
                </c:pt>
                <c:pt idx="167">
                  <c:v>40473</c:v>
                </c:pt>
                <c:pt idx="168">
                  <c:v>40476</c:v>
                </c:pt>
                <c:pt idx="169">
                  <c:v>40477</c:v>
                </c:pt>
                <c:pt idx="170">
                  <c:v>40478</c:v>
                </c:pt>
                <c:pt idx="171">
                  <c:v>40479</c:v>
                </c:pt>
                <c:pt idx="172">
                  <c:v>40480</c:v>
                </c:pt>
                <c:pt idx="173">
                  <c:v>40483</c:v>
                </c:pt>
                <c:pt idx="174">
                  <c:v>40484</c:v>
                </c:pt>
                <c:pt idx="175">
                  <c:v>40485</c:v>
                </c:pt>
                <c:pt idx="176">
                  <c:v>40486</c:v>
                </c:pt>
                <c:pt idx="177">
                  <c:v>40487</c:v>
                </c:pt>
                <c:pt idx="178">
                  <c:v>40490</c:v>
                </c:pt>
                <c:pt idx="179">
                  <c:v>40491</c:v>
                </c:pt>
                <c:pt idx="180">
                  <c:v>40492</c:v>
                </c:pt>
                <c:pt idx="181">
                  <c:v>40493</c:v>
                </c:pt>
                <c:pt idx="182">
                  <c:v>40494</c:v>
                </c:pt>
                <c:pt idx="183">
                  <c:v>40497</c:v>
                </c:pt>
                <c:pt idx="184">
                  <c:v>40498</c:v>
                </c:pt>
                <c:pt idx="185">
                  <c:v>40499</c:v>
                </c:pt>
                <c:pt idx="186">
                  <c:v>40500</c:v>
                </c:pt>
                <c:pt idx="187">
                  <c:v>40501</c:v>
                </c:pt>
                <c:pt idx="188">
                  <c:v>40504</c:v>
                </c:pt>
                <c:pt idx="189">
                  <c:v>40505</c:v>
                </c:pt>
                <c:pt idx="190">
                  <c:v>40506</c:v>
                </c:pt>
                <c:pt idx="191">
                  <c:v>40507</c:v>
                </c:pt>
                <c:pt idx="192">
                  <c:v>40508</c:v>
                </c:pt>
                <c:pt idx="193">
                  <c:v>40511</c:v>
                </c:pt>
                <c:pt idx="194">
                  <c:v>40512</c:v>
                </c:pt>
                <c:pt idx="195">
                  <c:v>40513</c:v>
                </c:pt>
                <c:pt idx="196">
                  <c:v>40514</c:v>
                </c:pt>
                <c:pt idx="197">
                  <c:v>40515</c:v>
                </c:pt>
                <c:pt idx="198">
                  <c:v>40518</c:v>
                </c:pt>
                <c:pt idx="199">
                  <c:v>40519</c:v>
                </c:pt>
                <c:pt idx="200">
                  <c:v>40520</c:v>
                </c:pt>
                <c:pt idx="201">
                  <c:v>40521</c:v>
                </c:pt>
                <c:pt idx="202">
                  <c:v>40522</c:v>
                </c:pt>
                <c:pt idx="203">
                  <c:v>40525</c:v>
                </c:pt>
                <c:pt idx="204">
                  <c:v>40526</c:v>
                </c:pt>
                <c:pt idx="205">
                  <c:v>40527</c:v>
                </c:pt>
                <c:pt idx="206">
                  <c:v>40528</c:v>
                </c:pt>
                <c:pt idx="207">
                  <c:v>40529</c:v>
                </c:pt>
                <c:pt idx="208">
                  <c:v>40532</c:v>
                </c:pt>
                <c:pt idx="209">
                  <c:v>40533</c:v>
                </c:pt>
                <c:pt idx="210">
                  <c:v>40534</c:v>
                </c:pt>
                <c:pt idx="211">
                  <c:v>40535</c:v>
                </c:pt>
                <c:pt idx="212">
                  <c:v>40536</c:v>
                </c:pt>
                <c:pt idx="213">
                  <c:v>40539</c:v>
                </c:pt>
                <c:pt idx="214">
                  <c:v>40540</c:v>
                </c:pt>
                <c:pt idx="215">
                  <c:v>40541</c:v>
                </c:pt>
                <c:pt idx="216">
                  <c:v>40542</c:v>
                </c:pt>
                <c:pt idx="217">
                  <c:v>40543</c:v>
                </c:pt>
                <c:pt idx="218">
                  <c:v>40546</c:v>
                </c:pt>
                <c:pt idx="219">
                  <c:v>40547</c:v>
                </c:pt>
                <c:pt idx="220">
                  <c:v>40548</c:v>
                </c:pt>
                <c:pt idx="221">
                  <c:v>40549</c:v>
                </c:pt>
                <c:pt idx="222">
                  <c:v>40550</c:v>
                </c:pt>
                <c:pt idx="223">
                  <c:v>40553</c:v>
                </c:pt>
                <c:pt idx="224">
                  <c:v>40554</c:v>
                </c:pt>
                <c:pt idx="225">
                  <c:v>40555</c:v>
                </c:pt>
                <c:pt idx="226">
                  <c:v>40556</c:v>
                </c:pt>
                <c:pt idx="227">
                  <c:v>40557</c:v>
                </c:pt>
                <c:pt idx="228">
                  <c:v>40560</c:v>
                </c:pt>
                <c:pt idx="229">
                  <c:v>40561</c:v>
                </c:pt>
                <c:pt idx="230">
                  <c:v>40562</c:v>
                </c:pt>
                <c:pt idx="231">
                  <c:v>40563</c:v>
                </c:pt>
                <c:pt idx="232">
                  <c:v>40564</c:v>
                </c:pt>
                <c:pt idx="233">
                  <c:v>40567</c:v>
                </c:pt>
                <c:pt idx="234">
                  <c:v>40568</c:v>
                </c:pt>
                <c:pt idx="235">
                  <c:v>40569</c:v>
                </c:pt>
                <c:pt idx="236">
                  <c:v>40570</c:v>
                </c:pt>
                <c:pt idx="237">
                  <c:v>40571</c:v>
                </c:pt>
                <c:pt idx="238">
                  <c:v>40574</c:v>
                </c:pt>
                <c:pt idx="239">
                  <c:v>40575</c:v>
                </c:pt>
                <c:pt idx="240">
                  <c:v>40576</c:v>
                </c:pt>
                <c:pt idx="241">
                  <c:v>40577</c:v>
                </c:pt>
                <c:pt idx="242">
                  <c:v>40578</c:v>
                </c:pt>
                <c:pt idx="243">
                  <c:v>40581</c:v>
                </c:pt>
                <c:pt idx="244">
                  <c:v>40582</c:v>
                </c:pt>
                <c:pt idx="245">
                  <c:v>40583</c:v>
                </c:pt>
                <c:pt idx="246">
                  <c:v>40584</c:v>
                </c:pt>
                <c:pt idx="247">
                  <c:v>40585</c:v>
                </c:pt>
                <c:pt idx="248">
                  <c:v>40588</c:v>
                </c:pt>
                <c:pt idx="249">
                  <c:v>40589</c:v>
                </c:pt>
                <c:pt idx="250">
                  <c:v>40590</c:v>
                </c:pt>
                <c:pt idx="251">
                  <c:v>40591</c:v>
                </c:pt>
                <c:pt idx="252">
                  <c:v>40592</c:v>
                </c:pt>
                <c:pt idx="253">
                  <c:v>40595</c:v>
                </c:pt>
                <c:pt idx="254">
                  <c:v>40596</c:v>
                </c:pt>
                <c:pt idx="255">
                  <c:v>40597</c:v>
                </c:pt>
                <c:pt idx="256">
                  <c:v>40598</c:v>
                </c:pt>
                <c:pt idx="257">
                  <c:v>40599</c:v>
                </c:pt>
                <c:pt idx="258">
                  <c:v>40602</c:v>
                </c:pt>
                <c:pt idx="259">
                  <c:v>40603</c:v>
                </c:pt>
                <c:pt idx="260">
                  <c:v>40604</c:v>
                </c:pt>
                <c:pt idx="261">
                  <c:v>40605</c:v>
                </c:pt>
                <c:pt idx="262">
                  <c:v>40606</c:v>
                </c:pt>
                <c:pt idx="263">
                  <c:v>40609</c:v>
                </c:pt>
                <c:pt idx="264">
                  <c:v>40610</c:v>
                </c:pt>
                <c:pt idx="265">
                  <c:v>40611</c:v>
                </c:pt>
                <c:pt idx="266">
                  <c:v>40612</c:v>
                </c:pt>
                <c:pt idx="267">
                  <c:v>40613</c:v>
                </c:pt>
                <c:pt idx="268">
                  <c:v>40616</c:v>
                </c:pt>
                <c:pt idx="269">
                  <c:v>40617</c:v>
                </c:pt>
                <c:pt idx="270">
                  <c:v>40618</c:v>
                </c:pt>
                <c:pt idx="271">
                  <c:v>40619</c:v>
                </c:pt>
                <c:pt idx="272">
                  <c:v>40620</c:v>
                </c:pt>
                <c:pt idx="273">
                  <c:v>40623</c:v>
                </c:pt>
                <c:pt idx="274">
                  <c:v>40624</c:v>
                </c:pt>
                <c:pt idx="275">
                  <c:v>40625</c:v>
                </c:pt>
                <c:pt idx="276">
                  <c:v>40626</c:v>
                </c:pt>
                <c:pt idx="277">
                  <c:v>40627</c:v>
                </c:pt>
                <c:pt idx="278">
                  <c:v>40630</c:v>
                </c:pt>
                <c:pt idx="279">
                  <c:v>40631</c:v>
                </c:pt>
                <c:pt idx="280">
                  <c:v>40632</c:v>
                </c:pt>
                <c:pt idx="281">
                  <c:v>40633</c:v>
                </c:pt>
                <c:pt idx="282">
                  <c:v>40634</c:v>
                </c:pt>
                <c:pt idx="283">
                  <c:v>40637</c:v>
                </c:pt>
                <c:pt idx="284">
                  <c:v>40638</c:v>
                </c:pt>
                <c:pt idx="285">
                  <c:v>40639</c:v>
                </c:pt>
                <c:pt idx="286">
                  <c:v>40640</c:v>
                </c:pt>
                <c:pt idx="287">
                  <c:v>40641</c:v>
                </c:pt>
                <c:pt idx="288">
                  <c:v>40644</c:v>
                </c:pt>
                <c:pt idx="289">
                  <c:v>40645</c:v>
                </c:pt>
                <c:pt idx="290">
                  <c:v>40646</c:v>
                </c:pt>
                <c:pt idx="291">
                  <c:v>40647</c:v>
                </c:pt>
                <c:pt idx="292">
                  <c:v>40648</c:v>
                </c:pt>
                <c:pt idx="293">
                  <c:v>40651</c:v>
                </c:pt>
                <c:pt idx="294">
                  <c:v>40652</c:v>
                </c:pt>
                <c:pt idx="295">
                  <c:v>40653</c:v>
                </c:pt>
                <c:pt idx="296">
                  <c:v>40654</c:v>
                </c:pt>
                <c:pt idx="297">
                  <c:v>40655</c:v>
                </c:pt>
                <c:pt idx="298">
                  <c:v>40658</c:v>
                </c:pt>
                <c:pt idx="299">
                  <c:v>40659</c:v>
                </c:pt>
                <c:pt idx="300">
                  <c:v>40660</c:v>
                </c:pt>
                <c:pt idx="301">
                  <c:v>40661</c:v>
                </c:pt>
                <c:pt idx="302">
                  <c:v>40662</c:v>
                </c:pt>
                <c:pt idx="303">
                  <c:v>40665</c:v>
                </c:pt>
                <c:pt idx="304">
                  <c:v>40666</c:v>
                </c:pt>
                <c:pt idx="305">
                  <c:v>40667</c:v>
                </c:pt>
                <c:pt idx="306">
                  <c:v>40668</c:v>
                </c:pt>
                <c:pt idx="307">
                  <c:v>40669</c:v>
                </c:pt>
                <c:pt idx="308">
                  <c:v>40672</c:v>
                </c:pt>
                <c:pt idx="309">
                  <c:v>40673</c:v>
                </c:pt>
                <c:pt idx="310">
                  <c:v>40674</c:v>
                </c:pt>
                <c:pt idx="311">
                  <c:v>40675</c:v>
                </c:pt>
                <c:pt idx="312">
                  <c:v>40676</c:v>
                </c:pt>
                <c:pt idx="313">
                  <c:v>40679</c:v>
                </c:pt>
                <c:pt idx="314">
                  <c:v>40680</c:v>
                </c:pt>
                <c:pt idx="315">
                  <c:v>40681</c:v>
                </c:pt>
                <c:pt idx="316">
                  <c:v>40682</c:v>
                </c:pt>
                <c:pt idx="317">
                  <c:v>40683</c:v>
                </c:pt>
                <c:pt idx="318">
                  <c:v>40686</c:v>
                </c:pt>
                <c:pt idx="319">
                  <c:v>40687</c:v>
                </c:pt>
                <c:pt idx="320">
                  <c:v>40688</c:v>
                </c:pt>
                <c:pt idx="321">
                  <c:v>40689</c:v>
                </c:pt>
                <c:pt idx="322">
                  <c:v>40690</c:v>
                </c:pt>
                <c:pt idx="323">
                  <c:v>40693</c:v>
                </c:pt>
                <c:pt idx="324">
                  <c:v>40694</c:v>
                </c:pt>
                <c:pt idx="325">
                  <c:v>40695</c:v>
                </c:pt>
                <c:pt idx="326">
                  <c:v>40696</c:v>
                </c:pt>
                <c:pt idx="327">
                  <c:v>40697</c:v>
                </c:pt>
                <c:pt idx="328">
                  <c:v>40700</c:v>
                </c:pt>
                <c:pt idx="329">
                  <c:v>40701</c:v>
                </c:pt>
                <c:pt idx="330">
                  <c:v>40702</c:v>
                </c:pt>
                <c:pt idx="331">
                  <c:v>40703</c:v>
                </c:pt>
                <c:pt idx="332">
                  <c:v>40704</c:v>
                </c:pt>
                <c:pt idx="333">
                  <c:v>40707</c:v>
                </c:pt>
                <c:pt idx="334">
                  <c:v>40708</c:v>
                </c:pt>
                <c:pt idx="335">
                  <c:v>40709</c:v>
                </c:pt>
                <c:pt idx="336">
                  <c:v>40710</c:v>
                </c:pt>
                <c:pt idx="337">
                  <c:v>40711</c:v>
                </c:pt>
                <c:pt idx="338">
                  <c:v>40714</c:v>
                </c:pt>
                <c:pt idx="339">
                  <c:v>40715</c:v>
                </c:pt>
                <c:pt idx="340">
                  <c:v>40716</c:v>
                </c:pt>
                <c:pt idx="341">
                  <c:v>40717</c:v>
                </c:pt>
                <c:pt idx="342">
                  <c:v>40718</c:v>
                </c:pt>
                <c:pt idx="343">
                  <c:v>40721</c:v>
                </c:pt>
                <c:pt idx="344">
                  <c:v>40722</c:v>
                </c:pt>
                <c:pt idx="345">
                  <c:v>40723</c:v>
                </c:pt>
                <c:pt idx="346">
                  <c:v>40724</c:v>
                </c:pt>
                <c:pt idx="347">
                  <c:v>40725</c:v>
                </c:pt>
                <c:pt idx="348">
                  <c:v>40728</c:v>
                </c:pt>
                <c:pt idx="349">
                  <c:v>40729</c:v>
                </c:pt>
                <c:pt idx="350">
                  <c:v>40730</c:v>
                </c:pt>
                <c:pt idx="351">
                  <c:v>40731</c:v>
                </c:pt>
                <c:pt idx="352">
                  <c:v>40732</c:v>
                </c:pt>
                <c:pt idx="353">
                  <c:v>40735</c:v>
                </c:pt>
                <c:pt idx="354">
                  <c:v>40736</c:v>
                </c:pt>
                <c:pt idx="355">
                  <c:v>40737</c:v>
                </c:pt>
                <c:pt idx="356">
                  <c:v>40738</c:v>
                </c:pt>
                <c:pt idx="357">
                  <c:v>40739</c:v>
                </c:pt>
                <c:pt idx="358">
                  <c:v>40742</c:v>
                </c:pt>
                <c:pt idx="359">
                  <c:v>40743</c:v>
                </c:pt>
                <c:pt idx="360">
                  <c:v>40744</c:v>
                </c:pt>
                <c:pt idx="361">
                  <c:v>40745</c:v>
                </c:pt>
                <c:pt idx="362">
                  <c:v>40746</c:v>
                </c:pt>
                <c:pt idx="363">
                  <c:v>40749</c:v>
                </c:pt>
                <c:pt idx="364">
                  <c:v>40750</c:v>
                </c:pt>
                <c:pt idx="365">
                  <c:v>40751</c:v>
                </c:pt>
                <c:pt idx="366">
                  <c:v>40752</c:v>
                </c:pt>
                <c:pt idx="367">
                  <c:v>40753</c:v>
                </c:pt>
                <c:pt idx="368">
                  <c:v>40756</c:v>
                </c:pt>
                <c:pt idx="369">
                  <c:v>40757</c:v>
                </c:pt>
                <c:pt idx="370">
                  <c:v>40758</c:v>
                </c:pt>
                <c:pt idx="371">
                  <c:v>40759</c:v>
                </c:pt>
                <c:pt idx="372">
                  <c:v>40760</c:v>
                </c:pt>
                <c:pt idx="373">
                  <c:v>40763</c:v>
                </c:pt>
                <c:pt idx="374">
                  <c:v>40764</c:v>
                </c:pt>
                <c:pt idx="375">
                  <c:v>40765</c:v>
                </c:pt>
                <c:pt idx="376">
                  <c:v>40766</c:v>
                </c:pt>
                <c:pt idx="377">
                  <c:v>40767</c:v>
                </c:pt>
                <c:pt idx="378">
                  <c:v>40770</c:v>
                </c:pt>
                <c:pt idx="379">
                  <c:v>40771</c:v>
                </c:pt>
                <c:pt idx="380">
                  <c:v>40772</c:v>
                </c:pt>
                <c:pt idx="381">
                  <c:v>40773</c:v>
                </c:pt>
                <c:pt idx="382">
                  <c:v>40774</c:v>
                </c:pt>
                <c:pt idx="383">
                  <c:v>40777</c:v>
                </c:pt>
                <c:pt idx="384">
                  <c:v>40778</c:v>
                </c:pt>
                <c:pt idx="385">
                  <c:v>40779</c:v>
                </c:pt>
                <c:pt idx="386">
                  <c:v>40780</c:v>
                </c:pt>
                <c:pt idx="387">
                  <c:v>40781</c:v>
                </c:pt>
                <c:pt idx="388">
                  <c:v>40784</c:v>
                </c:pt>
                <c:pt idx="389">
                  <c:v>40785</c:v>
                </c:pt>
                <c:pt idx="390">
                  <c:v>40786</c:v>
                </c:pt>
                <c:pt idx="391">
                  <c:v>40787</c:v>
                </c:pt>
                <c:pt idx="392">
                  <c:v>40788</c:v>
                </c:pt>
                <c:pt idx="393">
                  <c:v>40791</c:v>
                </c:pt>
                <c:pt idx="394">
                  <c:v>40792</c:v>
                </c:pt>
                <c:pt idx="395">
                  <c:v>40793</c:v>
                </c:pt>
                <c:pt idx="396">
                  <c:v>40794</c:v>
                </c:pt>
                <c:pt idx="397">
                  <c:v>40795</c:v>
                </c:pt>
                <c:pt idx="398">
                  <c:v>40798</c:v>
                </c:pt>
                <c:pt idx="399">
                  <c:v>40799</c:v>
                </c:pt>
                <c:pt idx="400">
                  <c:v>40800</c:v>
                </c:pt>
                <c:pt idx="401">
                  <c:v>40801</c:v>
                </c:pt>
                <c:pt idx="402">
                  <c:v>40802</c:v>
                </c:pt>
                <c:pt idx="403">
                  <c:v>40805</c:v>
                </c:pt>
                <c:pt idx="404">
                  <c:v>40806</c:v>
                </c:pt>
                <c:pt idx="405">
                  <c:v>40807</c:v>
                </c:pt>
                <c:pt idx="406">
                  <c:v>40808</c:v>
                </c:pt>
                <c:pt idx="407">
                  <c:v>40809</c:v>
                </c:pt>
                <c:pt idx="408">
                  <c:v>40812</c:v>
                </c:pt>
                <c:pt idx="409">
                  <c:v>40813</c:v>
                </c:pt>
                <c:pt idx="410">
                  <c:v>40814</c:v>
                </c:pt>
                <c:pt idx="411">
                  <c:v>40815</c:v>
                </c:pt>
                <c:pt idx="412">
                  <c:v>40816</c:v>
                </c:pt>
                <c:pt idx="413">
                  <c:v>40819</c:v>
                </c:pt>
                <c:pt idx="414">
                  <c:v>40820</c:v>
                </c:pt>
                <c:pt idx="415">
                  <c:v>40821</c:v>
                </c:pt>
                <c:pt idx="416">
                  <c:v>40822</c:v>
                </c:pt>
                <c:pt idx="417">
                  <c:v>40823</c:v>
                </c:pt>
                <c:pt idx="418">
                  <c:v>40826</c:v>
                </c:pt>
                <c:pt idx="419">
                  <c:v>40827</c:v>
                </c:pt>
                <c:pt idx="420">
                  <c:v>40828</c:v>
                </c:pt>
                <c:pt idx="421">
                  <c:v>40829</c:v>
                </c:pt>
                <c:pt idx="422">
                  <c:v>40830</c:v>
                </c:pt>
                <c:pt idx="423">
                  <c:v>40833</c:v>
                </c:pt>
                <c:pt idx="424">
                  <c:v>40834</c:v>
                </c:pt>
                <c:pt idx="425">
                  <c:v>40835</c:v>
                </c:pt>
                <c:pt idx="426">
                  <c:v>40836</c:v>
                </c:pt>
                <c:pt idx="427">
                  <c:v>40837</c:v>
                </c:pt>
                <c:pt idx="428">
                  <c:v>40840</c:v>
                </c:pt>
                <c:pt idx="429">
                  <c:v>40841</c:v>
                </c:pt>
                <c:pt idx="430">
                  <c:v>40842</c:v>
                </c:pt>
                <c:pt idx="431">
                  <c:v>40843</c:v>
                </c:pt>
                <c:pt idx="432">
                  <c:v>40844</c:v>
                </c:pt>
                <c:pt idx="433">
                  <c:v>40847</c:v>
                </c:pt>
                <c:pt idx="434">
                  <c:v>40848</c:v>
                </c:pt>
                <c:pt idx="435">
                  <c:v>40849</c:v>
                </c:pt>
                <c:pt idx="436">
                  <c:v>40850</c:v>
                </c:pt>
                <c:pt idx="437">
                  <c:v>40851</c:v>
                </c:pt>
                <c:pt idx="438">
                  <c:v>40854</c:v>
                </c:pt>
                <c:pt idx="439">
                  <c:v>40855</c:v>
                </c:pt>
                <c:pt idx="440">
                  <c:v>40856</c:v>
                </c:pt>
                <c:pt idx="441">
                  <c:v>40857</c:v>
                </c:pt>
                <c:pt idx="442">
                  <c:v>40858</c:v>
                </c:pt>
                <c:pt idx="443">
                  <c:v>40861</c:v>
                </c:pt>
                <c:pt idx="444">
                  <c:v>40862</c:v>
                </c:pt>
                <c:pt idx="445">
                  <c:v>40863</c:v>
                </c:pt>
                <c:pt idx="446">
                  <c:v>40864</c:v>
                </c:pt>
                <c:pt idx="447">
                  <c:v>40865</c:v>
                </c:pt>
                <c:pt idx="448">
                  <c:v>40868</c:v>
                </c:pt>
                <c:pt idx="449">
                  <c:v>40869</c:v>
                </c:pt>
                <c:pt idx="450">
                  <c:v>40870</c:v>
                </c:pt>
                <c:pt idx="451">
                  <c:v>40871</c:v>
                </c:pt>
                <c:pt idx="452">
                  <c:v>40872</c:v>
                </c:pt>
                <c:pt idx="453">
                  <c:v>40875</c:v>
                </c:pt>
                <c:pt idx="454">
                  <c:v>40876</c:v>
                </c:pt>
                <c:pt idx="455">
                  <c:v>40877</c:v>
                </c:pt>
                <c:pt idx="456">
                  <c:v>40878</c:v>
                </c:pt>
                <c:pt idx="457">
                  <c:v>40879</c:v>
                </c:pt>
                <c:pt idx="458">
                  <c:v>40882</c:v>
                </c:pt>
                <c:pt idx="459">
                  <c:v>40883</c:v>
                </c:pt>
                <c:pt idx="460">
                  <c:v>40884</c:v>
                </c:pt>
                <c:pt idx="461">
                  <c:v>40885</c:v>
                </c:pt>
                <c:pt idx="462">
                  <c:v>40886</c:v>
                </c:pt>
                <c:pt idx="463">
                  <c:v>40889</c:v>
                </c:pt>
                <c:pt idx="464">
                  <c:v>40890</c:v>
                </c:pt>
                <c:pt idx="465">
                  <c:v>40891</c:v>
                </c:pt>
                <c:pt idx="466">
                  <c:v>40892</c:v>
                </c:pt>
                <c:pt idx="467">
                  <c:v>40893</c:v>
                </c:pt>
                <c:pt idx="468">
                  <c:v>40896</c:v>
                </c:pt>
                <c:pt idx="469">
                  <c:v>40897</c:v>
                </c:pt>
                <c:pt idx="470">
                  <c:v>40898</c:v>
                </c:pt>
                <c:pt idx="471">
                  <c:v>40899</c:v>
                </c:pt>
                <c:pt idx="472">
                  <c:v>40900</c:v>
                </c:pt>
                <c:pt idx="473">
                  <c:v>40903</c:v>
                </c:pt>
                <c:pt idx="474">
                  <c:v>40904</c:v>
                </c:pt>
                <c:pt idx="475">
                  <c:v>40905</c:v>
                </c:pt>
                <c:pt idx="476">
                  <c:v>40906</c:v>
                </c:pt>
                <c:pt idx="477">
                  <c:v>40907</c:v>
                </c:pt>
                <c:pt idx="478">
                  <c:v>40910</c:v>
                </c:pt>
                <c:pt idx="479">
                  <c:v>40911</c:v>
                </c:pt>
                <c:pt idx="480">
                  <c:v>40912</c:v>
                </c:pt>
                <c:pt idx="481">
                  <c:v>40913</c:v>
                </c:pt>
                <c:pt idx="482">
                  <c:v>40914</c:v>
                </c:pt>
                <c:pt idx="483">
                  <c:v>40917</c:v>
                </c:pt>
                <c:pt idx="484">
                  <c:v>40918</c:v>
                </c:pt>
                <c:pt idx="485">
                  <c:v>40919</c:v>
                </c:pt>
                <c:pt idx="486">
                  <c:v>40920</c:v>
                </c:pt>
                <c:pt idx="487">
                  <c:v>40921</c:v>
                </c:pt>
                <c:pt idx="488">
                  <c:v>40924</c:v>
                </c:pt>
                <c:pt idx="489">
                  <c:v>40925</c:v>
                </c:pt>
                <c:pt idx="490">
                  <c:v>40926</c:v>
                </c:pt>
                <c:pt idx="491">
                  <c:v>40927</c:v>
                </c:pt>
                <c:pt idx="492">
                  <c:v>40928</c:v>
                </c:pt>
                <c:pt idx="493">
                  <c:v>40931</c:v>
                </c:pt>
                <c:pt idx="494">
                  <c:v>40932</c:v>
                </c:pt>
                <c:pt idx="495">
                  <c:v>40933</c:v>
                </c:pt>
                <c:pt idx="496">
                  <c:v>40934</c:v>
                </c:pt>
                <c:pt idx="497">
                  <c:v>40935</c:v>
                </c:pt>
                <c:pt idx="498">
                  <c:v>40938</c:v>
                </c:pt>
                <c:pt idx="499">
                  <c:v>40939</c:v>
                </c:pt>
                <c:pt idx="500">
                  <c:v>40940</c:v>
                </c:pt>
                <c:pt idx="501">
                  <c:v>40941</c:v>
                </c:pt>
                <c:pt idx="502">
                  <c:v>40942</c:v>
                </c:pt>
                <c:pt idx="503">
                  <c:v>40945</c:v>
                </c:pt>
                <c:pt idx="504">
                  <c:v>40946</c:v>
                </c:pt>
                <c:pt idx="505">
                  <c:v>40947</c:v>
                </c:pt>
                <c:pt idx="506">
                  <c:v>40948</c:v>
                </c:pt>
                <c:pt idx="507">
                  <c:v>40949</c:v>
                </c:pt>
                <c:pt idx="508">
                  <c:v>40952</c:v>
                </c:pt>
                <c:pt idx="509">
                  <c:v>40953</c:v>
                </c:pt>
                <c:pt idx="510">
                  <c:v>40954</c:v>
                </c:pt>
                <c:pt idx="511">
                  <c:v>40955</c:v>
                </c:pt>
                <c:pt idx="512">
                  <c:v>40956</c:v>
                </c:pt>
                <c:pt idx="513">
                  <c:v>40959</c:v>
                </c:pt>
                <c:pt idx="514">
                  <c:v>40960</c:v>
                </c:pt>
                <c:pt idx="515">
                  <c:v>40961</c:v>
                </c:pt>
                <c:pt idx="516">
                  <c:v>40962</c:v>
                </c:pt>
                <c:pt idx="517">
                  <c:v>40963</c:v>
                </c:pt>
                <c:pt idx="518">
                  <c:v>40966</c:v>
                </c:pt>
                <c:pt idx="519">
                  <c:v>40967</c:v>
                </c:pt>
                <c:pt idx="520">
                  <c:v>40968</c:v>
                </c:pt>
                <c:pt idx="521">
                  <c:v>40969</c:v>
                </c:pt>
                <c:pt idx="522">
                  <c:v>40970</c:v>
                </c:pt>
                <c:pt idx="523">
                  <c:v>40973</c:v>
                </c:pt>
                <c:pt idx="524">
                  <c:v>40974</c:v>
                </c:pt>
                <c:pt idx="525">
                  <c:v>40975</c:v>
                </c:pt>
                <c:pt idx="526">
                  <c:v>40976</c:v>
                </c:pt>
                <c:pt idx="527">
                  <c:v>40977</c:v>
                </c:pt>
                <c:pt idx="528">
                  <c:v>40980</c:v>
                </c:pt>
                <c:pt idx="529">
                  <c:v>40981</c:v>
                </c:pt>
                <c:pt idx="530">
                  <c:v>40982</c:v>
                </c:pt>
                <c:pt idx="531">
                  <c:v>40983</c:v>
                </c:pt>
                <c:pt idx="532">
                  <c:v>40984</c:v>
                </c:pt>
                <c:pt idx="533">
                  <c:v>40987</c:v>
                </c:pt>
                <c:pt idx="534">
                  <c:v>40988</c:v>
                </c:pt>
                <c:pt idx="535">
                  <c:v>40989</c:v>
                </c:pt>
                <c:pt idx="536">
                  <c:v>40990</c:v>
                </c:pt>
                <c:pt idx="537">
                  <c:v>40991</c:v>
                </c:pt>
                <c:pt idx="538">
                  <c:v>40994</c:v>
                </c:pt>
                <c:pt idx="539">
                  <c:v>40995</c:v>
                </c:pt>
                <c:pt idx="540">
                  <c:v>40996</c:v>
                </c:pt>
                <c:pt idx="541">
                  <c:v>40997</c:v>
                </c:pt>
                <c:pt idx="542">
                  <c:v>40998</c:v>
                </c:pt>
                <c:pt idx="543">
                  <c:v>41001</c:v>
                </c:pt>
                <c:pt idx="544">
                  <c:v>41002</c:v>
                </c:pt>
                <c:pt idx="545">
                  <c:v>41003</c:v>
                </c:pt>
                <c:pt idx="546">
                  <c:v>41004</c:v>
                </c:pt>
                <c:pt idx="547">
                  <c:v>41005</c:v>
                </c:pt>
                <c:pt idx="548">
                  <c:v>41008</c:v>
                </c:pt>
                <c:pt idx="549">
                  <c:v>41009</c:v>
                </c:pt>
                <c:pt idx="550">
                  <c:v>41010</c:v>
                </c:pt>
                <c:pt idx="551">
                  <c:v>41011</c:v>
                </c:pt>
                <c:pt idx="552">
                  <c:v>41012</c:v>
                </c:pt>
                <c:pt idx="553">
                  <c:v>41015</c:v>
                </c:pt>
                <c:pt idx="554">
                  <c:v>41016</c:v>
                </c:pt>
                <c:pt idx="555">
                  <c:v>41017</c:v>
                </c:pt>
                <c:pt idx="556">
                  <c:v>41018</c:v>
                </c:pt>
                <c:pt idx="557">
                  <c:v>41019</c:v>
                </c:pt>
                <c:pt idx="558">
                  <c:v>41022</c:v>
                </c:pt>
                <c:pt idx="559">
                  <c:v>41023</c:v>
                </c:pt>
                <c:pt idx="560">
                  <c:v>41024</c:v>
                </c:pt>
                <c:pt idx="561">
                  <c:v>41025</c:v>
                </c:pt>
                <c:pt idx="562">
                  <c:v>41026</c:v>
                </c:pt>
                <c:pt idx="563">
                  <c:v>41029</c:v>
                </c:pt>
                <c:pt idx="564">
                  <c:v>41030</c:v>
                </c:pt>
                <c:pt idx="565">
                  <c:v>41031</c:v>
                </c:pt>
                <c:pt idx="566">
                  <c:v>41032</c:v>
                </c:pt>
                <c:pt idx="567">
                  <c:v>41033</c:v>
                </c:pt>
                <c:pt idx="568">
                  <c:v>41036</c:v>
                </c:pt>
                <c:pt idx="569">
                  <c:v>41037</c:v>
                </c:pt>
                <c:pt idx="570">
                  <c:v>41038</c:v>
                </c:pt>
                <c:pt idx="571">
                  <c:v>41039</c:v>
                </c:pt>
                <c:pt idx="572">
                  <c:v>41040</c:v>
                </c:pt>
                <c:pt idx="573">
                  <c:v>41043</c:v>
                </c:pt>
                <c:pt idx="574">
                  <c:v>41044</c:v>
                </c:pt>
                <c:pt idx="575">
                  <c:v>41045</c:v>
                </c:pt>
                <c:pt idx="576">
                  <c:v>41046</c:v>
                </c:pt>
                <c:pt idx="577">
                  <c:v>41047</c:v>
                </c:pt>
                <c:pt idx="578">
                  <c:v>41050</c:v>
                </c:pt>
                <c:pt idx="579">
                  <c:v>41051</c:v>
                </c:pt>
                <c:pt idx="580">
                  <c:v>41052</c:v>
                </c:pt>
                <c:pt idx="581">
                  <c:v>41053</c:v>
                </c:pt>
                <c:pt idx="582">
                  <c:v>41054</c:v>
                </c:pt>
                <c:pt idx="583">
                  <c:v>41057</c:v>
                </c:pt>
                <c:pt idx="584">
                  <c:v>41058</c:v>
                </c:pt>
                <c:pt idx="585">
                  <c:v>41059</c:v>
                </c:pt>
                <c:pt idx="586">
                  <c:v>41060</c:v>
                </c:pt>
                <c:pt idx="587">
                  <c:v>41061</c:v>
                </c:pt>
                <c:pt idx="588">
                  <c:v>41064</c:v>
                </c:pt>
                <c:pt idx="589">
                  <c:v>41065</c:v>
                </c:pt>
                <c:pt idx="590">
                  <c:v>41066</c:v>
                </c:pt>
                <c:pt idx="591">
                  <c:v>41067</c:v>
                </c:pt>
                <c:pt idx="592">
                  <c:v>41068</c:v>
                </c:pt>
                <c:pt idx="593">
                  <c:v>41071</c:v>
                </c:pt>
                <c:pt idx="594">
                  <c:v>41072</c:v>
                </c:pt>
                <c:pt idx="595">
                  <c:v>41073</c:v>
                </c:pt>
                <c:pt idx="596">
                  <c:v>41074</c:v>
                </c:pt>
                <c:pt idx="597">
                  <c:v>41075</c:v>
                </c:pt>
                <c:pt idx="598">
                  <c:v>41078</c:v>
                </c:pt>
                <c:pt idx="599">
                  <c:v>41079</c:v>
                </c:pt>
                <c:pt idx="600">
                  <c:v>41080</c:v>
                </c:pt>
                <c:pt idx="601">
                  <c:v>41081</c:v>
                </c:pt>
                <c:pt idx="602">
                  <c:v>41082</c:v>
                </c:pt>
                <c:pt idx="603">
                  <c:v>41085</c:v>
                </c:pt>
                <c:pt idx="604">
                  <c:v>41086</c:v>
                </c:pt>
                <c:pt idx="605">
                  <c:v>41087</c:v>
                </c:pt>
                <c:pt idx="606">
                  <c:v>41088</c:v>
                </c:pt>
                <c:pt idx="607">
                  <c:v>41089</c:v>
                </c:pt>
                <c:pt idx="608">
                  <c:v>41092</c:v>
                </c:pt>
                <c:pt idx="609">
                  <c:v>41093</c:v>
                </c:pt>
                <c:pt idx="610">
                  <c:v>41094</c:v>
                </c:pt>
                <c:pt idx="611">
                  <c:v>41095</c:v>
                </c:pt>
                <c:pt idx="612">
                  <c:v>41096</c:v>
                </c:pt>
                <c:pt idx="613">
                  <c:v>41099</c:v>
                </c:pt>
                <c:pt idx="614">
                  <c:v>41100</c:v>
                </c:pt>
                <c:pt idx="615">
                  <c:v>41101</c:v>
                </c:pt>
                <c:pt idx="616">
                  <c:v>41102</c:v>
                </c:pt>
                <c:pt idx="617">
                  <c:v>41103</c:v>
                </c:pt>
                <c:pt idx="618">
                  <c:v>41106</c:v>
                </c:pt>
                <c:pt idx="619">
                  <c:v>41107</c:v>
                </c:pt>
                <c:pt idx="620">
                  <c:v>41108</c:v>
                </c:pt>
                <c:pt idx="621">
                  <c:v>41109</c:v>
                </c:pt>
                <c:pt idx="622">
                  <c:v>41110</c:v>
                </c:pt>
                <c:pt idx="623">
                  <c:v>41113</c:v>
                </c:pt>
                <c:pt idx="624">
                  <c:v>41114</c:v>
                </c:pt>
                <c:pt idx="625">
                  <c:v>41115</c:v>
                </c:pt>
                <c:pt idx="626">
                  <c:v>41116</c:v>
                </c:pt>
                <c:pt idx="627">
                  <c:v>41117</c:v>
                </c:pt>
                <c:pt idx="628">
                  <c:v>41120</c:v>
                </c:pt>
                <c:pt idx="629">
                  <c:v>41121</c:v>
                </c:pt>
                <c:pt idx="630">
                  <c:v>41122</c:v>
                </c:pt>
                <c:pt idx="631">
                  <c:v>41123</c:v>
                </c:pt>
                <c:pt idx="632">
                  <c:v>41124</c:v>
                </c:pt>
                <c:pt idx="633">
                  <c:v>41127</c:v>
                </c:pt>
                <c:pt idx="634">
                  <c:v>41128</c:v>
                </c:pt>
                <c:pt idx="635">
                  <c:v>41129</c:v>
                </c:pt>
                <c:pt idx="636">
                  <c:v>41130</c:v>
                </c:pt>
                <c:pt idx="637">
                  <c:v>41131</c:v>
                </c:pt>
                <c:pt idx="638">
                  <c:v>41134</c:v>
                </c:pt>
                <c:pt idx="639">
                  <c:v>41135</c:v>
                </c:pt>
                <c:pt idx="640">
                  <c:v>41136</c:v>
                </c:pt>
                <c:pt idx="641">
                  <c:v>41137</c:v>
                </c:pt>
                <c:pt idx="642">
                  <c:v>41138</c:v>
                </c:pt>
                <c:pt idx="643">
                  <c:v>41141</c:v>
                </c:pt>
                <c:pt idx="644">
                  <c:v>41142</c:v>
                </c:pt>
                <c:pt idx="645">
                  <c:v>41143</c:v>
                </c:pt>
                <c:pt idx="646">
                  <c:v>41144</c:v>
                </c:pt>
                <c:pt idx="647">
                  <c:v>41145</c:v>
                </c:pt>
                <c:pt idx="648">
                  <c:v>41148</c:v>
                </c:pt>
                <c:pt idx="649">
                  <c:v>41149</c:v>
                </c:pt>
                <c:pt idx="650">
                  <c:v>41150</c:v>
                </c:pt>
                <c:pt idx="651">
                  <c:v>41151</c:v>
                </c:pt>
                <c:pt idx="652">
                  <c:v>41152</c:v>
                </c:pt>
                <c:pt idx="653">
                  <c:v>41155</c:v>
                </c:pt>
                <c:pt idx="654">
                  <c:v>41156</c:v>
                </c:pt>
                <c:pt idx="655">
                  <c:v>41157</c:v>
                </c:pt>
                <c:pt idx="656">
                  <c:v>41158</c:v>
                </c:pt>
                <c:pt idx="657">
                  <c:v>41159</c:v>
                </c:pt>
                <c:pt idx="658">
                  <c:v>41162</c:v>
                </c:pt>
                <c:pt idx="659">
                  <c:v>41163</c:v>
                </c:pt>
                <c:pt idx="660">
                  <c:v>41164</c:v>
                </c:pt>
                <c:pt idx="661">
                  <c:v>41165</c:v>
                </c:pt>
                <c:pt idx="662">
                  <c:v>41166</c:v>
                </c:pt>
                <c:pt idx="663">
                  <c:v>41169</c:v>
                </c:pt>
                <c:pt idx="664">
                  <c:v>41170</c:v>
                </c:pt>
                <c:pt idx="665">
                  <c:v>41171</c:v>
                </c:pt>
                <c:pt idx="666">
                  <c:v>41172</c:v>
                </c:pt>
                <c:pt idx="667">
                  <c:v>41173</c:v>
                </c:pt>
                <c:pt idx="668">
                  <c:v>41176</c:v>
                </c:pt>
                <c:pt idx="669">
                  <c:v>41177</c:v>
                </c:pt>
                <c:pt idx="670">
                  <c:v>41178</c:v>
                </c:pt>
                <c:pt idx="671">
                  <c:v>41179</c:v>
                </c:pt>
                <c:pt idx="672">
                  <c:v>41180</c:v>
                </c:pt>
                <c:pt idx="673">
                  <c:v>41183</c:v>
                </c:pt>
                <c:pt idx="674">
                  <c:v>41184</c:v>
                </c:pt>
                <c:pt idx="675">
                  <c:v>41185</c:v>
                </c:pt>
                <c:pt idx="676">
                  <c:v>41186</c:v>
                </c:pt>
                <c:pt idx="677">
                  <c:v>41187</c:v>
                </c:pt>
                <c:pt idx="678">
                  <c:v>41190</c:v>
                </c:pt>
                <c:pt idx="679">
                  <c:v>41191</c:v>
                </c:pt>
                <c:pt idx="680">
                  <c:v>41192</c:v>
                </c:pt>
                <c:pt idx="681">
                  <c:v>41193</c:v>
                </c:pt>
                <c:pt idx="682">
                  <c:v>41194</c:v>
                </c:pt>
                <c:pt idx="683">
                  <c:v>41197</c:v>
                </c:pt>
                <c:pt idx="684">
                  <c:v>41198</c:v>
                </c:pt>
                <c:pt idx="685">
                  <c:v>41199</c:v>
                </c:pt>
                <c:pt idx="686">
                  <c:v>41200</c:v>
                </c:pt>
                <c:pt idx="687">
                  <c:v>41201</c:v>
                </c:pt>
                <c:pt idx="688">
                  <c:v>41204</c:v>
                </c:pt>
                <c:pt idx="689">
                  <c:v>41205</c:v>
                </c:pt>
                <c:pt idx="690">
                  <c:v>41206</c:v>
                </c:pt>
                <c:pt idx="691">
                  <c:v>41207</c:v>
                </c:pt>
                <c:pt idx="692">
                  <c:v>41208</c:v>
                </c:pt>
                <c:pt idx="693">
                  <c:v>41211</c:v>
                </c:pt>
                <c:pt idx="694">
                  <c:v>41212</c:v>
                </c:pt>
                <c:pt idx="695">
                  <c:v>41213</c:v>
                </c:pt>
                <c:pt idx="696">
                  <c:v>41214</c:v>
                </c:pt>
                <c:pt idx="697">
                  <c:v>41215</c:v>
                </c:pt>
                <c:pt idx="698">
                  <c:v>41218</c:v>
                </c:pt>
                <c:pt idx="699">
                  <c:v>41219</c:v>
                </c:pt>
                <c:pt idx="700">
                  <c:v>41220</c:v>
                </c:pt>
                <c:pt idx="701">
                  <c:v>41221</c:v>
                </c:pt>
                <c:pt idx="702">
                  <c:v>41222</c:v>
                </c:pt>
                <c:pt idx="703">
                  <c:v>41225</c:v>
                </c:pt>
                <c:pt idx="704">
                  <c:v>41226</c:v>
                </c:pt>
                <c:pt idx="705">
                  <c:v>41227</c:v>
                </c:pt>
                <c:pt idx="706">
                  <c:v>41228</c:v>
                </c:pt>
                <c:pt idx="707">
                  <c:v>41229</c:v>
                </c:pt>
                <c:pt idx="708">
                  <c:v>41232</c:v>
                </c:pt>
                <c:pt idx="709">
                  <c:v>41233</c:v>
                </c:pt>
                <c:pt idx="710">
                  <c:v>41234</c:v>
                </c:pt>
                <c:pt idx="711">
                  <c:v>41235</c:v>
                </c:pt>
                <c:pt idx="712">
                  <c:v>41236</c:v>
                </c:pt>
                <c:pt idx="713">
                  <c:v>41239</c:v>
                </c:pt>
                <c:pt idx="714">
                  <c:v>41240</c:v>
                </c:pt>
                <c:pt idx="715">
                  <c:v>41241</c:v>
                </c:pt>
                <c:pt idx="716">
                  <c:v>41242</c:v>
                </c:pt>
                <c:pt idx="717">
                  <c:v>41243</c:v>
                </c:pt>
                <c:pt idx="718">
                  <c:v>41246</c:v>
                </c:pt>
                <c:pt idx="719">
                  <c:v>41247</c:v>
                </c:pt>
                <c:pt idx="720">
                  <c:v>41248</c:v>
                </c:pt>
                <c:pt idx="721">
                  <c:v>41249</c:v>
                </c:pt>
                <c:pt idx="722">
                  <c:v>41250</c:v>
                </c:pt>
                <c:pt idx="723">
                  <c:v>41253</c:v>
                </c:pt>
                <c:pt idx="724">
                  <c:v>41254</c:v>
                </c:pt>
                <c:pt idx="725">
                  <c:v>41255</c:v>
                </c:pt>
                <c:pt idx="726">
                  <c:v>41256</c:v>
                </c:pt>
                <c:pt idx="727">
                  <c:v>41257</c:v>
                </c:pt>
                <c:pt idx="728">
                  <c:v>41260</c:v>
                </c:pt>
                <c:pt idx="729">
                  <c:v>41261</c:v>
                </c:pt>
                <c:pt idx="730">
                  <c:v>41262</c:v>
                </c:pt>
                <c:pt idx="731">
                  <c:v>41263</c:v>
                </c:pt>
                <c:pt idx="732">
                  <c:v>41264</c:v>
                </c:pt>
                <c:pt idx="733">
                  <c:v>41267</c:v>
                </c:pt>
                <c:pt idx="734">
                  <c:v>41268</c:v>
                </c:pt>
                <c:pt idx="735">
                  <c:v>41269</c:v>
                </c:pt>
                <c:pt idx="736">
                  <c:v>41270</c:v>
                </c:pt>
                <c:pt idx="737">
                  <c:v>41271</c:v>
                </c:pt>
                <c:pt idx="738">
                  <c:v>41274</c:v>
                </c:pt>
                <c:pt idx="739">
                  <c:v>41275</c:v>
                </c:pt>
                <c:pt idx="740">
                  <c:v>41276</c:v>
                </c:pt>
                <c:pt idx="741">
                  <c:v>41277</c:v>
                </c:pt>
                <c:pt idx="742">
                  <c:v>41278</c:v>
                </c:pt>
                <c:pt idx="743">
                  <c:v>41281</c:v>
                </c:pt>
                <c:pt idx="744">
                  <c:v>41282</c:v>
                </c:pt>
                <c:pt idx="745">
                  <c:v>41283</c:v>
                </c:pt>
                <c:pt idx="746">
                  <c:v>41284</c:v>
                </c:pt>
                <c:pt idx="747">
                  <c:v>41285</c:v>
                </c:pt>
                <c:pt idx="748">
                  <c:v>41288</c:v>
                </c:pt>
                <c:pt idx="749">
                  <c:v>41289</c:v>
                </c:pt>
                <c:pt idx="750">
                  <c:v>41290</c:v>
                </c:pt>
                <c:pt idx="751">
                  <c:v>41291</c:v>
                </c:pt>
                <c:pt idx="752">
                  <c:v>41292</c:v>
                </c:pt>
                <c:pt idx="753">
                  <c:v>41295</c:v>
                </c:pt>
                <c:pt idx="754">
                  <c:v>41296</c:v>
                </c:pt>
                <c:pt idx="755">
                  <c:v>41297</c:v>
                </c:pt>
                <c:pt idx="756">
                  <c:v>41298</c:v>
                </c:pt>
                <c:pt idx="757">
                  <c:v>41299</c:v>
                </c:pt>
                <c:pt idx="758">
                  <c:v>41302</c:v>
                </c:pt>
                <c:pt idx="759">
                  <c:v>41303</c:v>
                </c:pt>
                <c:pt idx="760">
                  <c:v>41304</c:v>
                </c:pt>
                <c:pt idx="761">
                  <c:v>41305</c:v>
                </c:pt>
                <c:pt idx="762">
                  <c:v>41306</c:v>
                </c:pt>
                <c:pt idx="763">
                  <c:v>41309</c:v>
                </c:pt>
                <c:pt idx="764">
                  <c:v>41310</c:v>
                </c:pt>
                <c:pt idx="765">
                  <c:v>41311</c:v>
                </c:pt>
                <c:pt idx="766">
                  <c:v>41312</c:v>
                </c:pt>
                <c:pt idx="767">
                  <c:v>41313</c:v>
                </c:pt>
                <c:pt idx="768">
                  <c:v>41316</c:v>
                </c:pt>
                <c:pt idx="769">
                  <c:v>41317</c:v>
                </c:pt>
                <c:pt idx="770">
                  <c:v>41318</c:v>
                </c:pt>
                <c:pt idx="771">
                  <c:v>41319</c:v>
                </c:pt>
                <c:pt idx="772">
                  <c:v>41320</c:v>
                </c:pt>
                <c:pt idx="773">
                  <c:v>41323</c:v>
                </c:pt>
                <c:pt idx="774">
                  <c:v>41324</c:v>
                </c:pt>
                <c:pt idx="775">
                  <c:v>41325</c:v>
                </c:pt>
                <c:pt idx="776">
                  <c:v>41326</c:v>
                </c:pt>
                <c:pt idx="777">
                  <c:v>41327</c:v>
                </c:pt>
                <c:pt idx="778">
                  <c:v>41330</c:v>
                </c:pt>
                <c:pt idx="779">
                  <c:v>41331</c:v>
                </c:pt>
                <c:pt idx="780">
                  <c:v>41332</c:v>
                </c:pt>
                <c:pt idx="781">
                  <c:v>41333</c:v>
                </c:pt>
                <c:pt idx="782">
                  <c:v>41334</c:v>
                </c:pt>
                <c:pt idx="783">
                  <c:v>41337</c:v>
                </c:pt>
                <c:pt idx="784">
                  <c:v>41338</c:v>
                </c:pt>
                <c:pt idx="785">
                  <c:v>41339</c:v>
                </c:pt>
                <c:pt idx="786">
                  <c:v>41340</c:v>
                </c:pt>
                <c:pt idx="787">
                  <c:v>41341</c:v>
                </c:pt>
                <c:pt idx="788">
                  <c:v>41344</c:v>
                </c:pt>
                <c:pt idx="789">
                  <c:v>41345</c:v>
                </c:pt>
                <c:pt idx="790">
                  <c:v>41346</c:v>
                </c:pt>
                <c:pt idx="791">
                  <c:v>41347</c:v>
                </c:pt>
                <c:pt idx="792">
                  <c:v>41348</c:v>
                </c:pt>
                <c:pt idx="793">
                  <c:v>41351</c:v>
                </c:pt>
                <c:pt idx="794">
                  <c:v>41352</c:v>
                </c:pt>
                <c:pt idx="795">
                  <c:v>41353</c:v>
                </c:pt>
                <c:pt idx="796">
                  <c:v>41354</c:v>
                </c:pt>
                <c:pt idx="797">
                  <c:v>41355</c:v>
                </c:pt>
                <c:pt idx="798">
                  <c:v>41358</c:v>
                </c:pt>
                <c:pt idx="799">
                  <c:v>41359</c:v>
                </c:pt>
                <c:pt idx="800">
                  <c:v>41360</c:v>
                </c:pt>
                <c:pt idx="801">
                  <c:v>41361</c:v>
                </c:pt>
                <c:pt idx="802">
                  <c:v>41362</c:v>
                </c:pt>
                <c:pt idx="803">
                  <c:v>41365</c:v>
                </c:pt>
                <c:pt idx="804">
                  <c:v>41366</c:v>
                </c:pt>
                <c:pt idx="805">
                  <c:v>41367</c:v>
                </c:pt>
                <c:pt idx="806">
                  <c:v>41368</c:v>
                </c:pt>
                <c:pt idx="807">
                  <c:v>41369</c:v>
                </c:pt>
                <c:pt idx="808">
                  <c:v>41372</c:v>
                </c:pt>
                <c:pt idx="809">
                  <c:v>41373</c:v>
                </c:pt>
                <c:pt idx="810">
                  <c:v>41374</c:v>
                </c:pt>
                <c:pt idx="811">
                  <c:v>41375</c:v>
                </c:pt>
                <c:pt idx="812">
                  <c:v>41376</c:v>
                </c:pt>
                <c:pt idx="813">
                  <c:v>41379</c:v>
                </c:pt>
                <c:pt idx="814">
                  <c:v>41380</c:v>
                </c:pt>
                <c:pt idx="815">
                  <c:v>41381</c:v>
                </c:pt>
                <c:pt idx="816">
                  <c:v>41382</c:v>
                </c:pt>
                <c:pt idx="817">
                  <c:v>41383</c:v>
                </c:pt>
                <c:pt idx="818">
                  <c:v>41386</c:v>
                </c:pt>
                <c:pt idx="819">
                  <c:v>41387</c:v>
                </c:pt>
                <c:pt idx="820">
                  <c:v>41388</c:v>
                </c:pt>
                <c:pt idx="821">
                  <c:v>41389</c:v>
                </c:pt>
                <c:pt idx="822">
                  <c:v>41390</c:v>
                </c:pt>
                <c:pt idx="823">
                  <c:v>41393</c:v>
                </c:pt>
                <c:pt idx="824">
                  <c:v>41394</c:v>
                </c:pt>
                <c:pt idx="825">
                  <c:v>41395</c:v>
                </c:pt>
                <c:pt idx="826">
                  <c:v>41396</c:v>
                </c:pt>
                <c:pt idx="827">
                  <c:v>41397</c:v>
                </c:pt>
                <c:pt idx="828">
                  <c:v>41400</c:v>
                </c:pt>
                <c:pt idx="829">
                  <c:v>41401</c:v>
                </c:pt>
                <c:pt idx="830">
                  <c:v>41402</c:v>
                </c:pt>
                <c:pt idx="831">
                  <c:v>41403</c:v>
                </c:pt>
                <c:pt idx="832">
                  <c:v>41404</c:v>
                </c:pt>
                <c:pt idx="833">
                  <c:v>41407</c:v>
                </c:pt>
                <c:pt idx="834">
                  <c:v>41408</c:v>
                </c:pt>
                <c:pt idx="835">
                  <c:v>41409</c:v>
                </c:pt>
                <c:pt idx="836">
                  <c:v>41410</c:v>
                </c:pt>
                <c:pt idx="837">
                  <c:v>41411</c:v>
                </c:pt>
                <c:pt idx="838">
                  <c:v>41414</c:v>
                </c:pt>
                <c:pt idx="839">
                  <c:v>41415</c:v>
                </c:pt>
                <c:pt idx="840">
                  <c:v>41416</c:v>
                </c:pt>
                <c:pt idx="841">
                  <c:v>41417</c:v>
                </c:pt>
                <c:pt idx="842">
                  <c:v>41418</c:v>
                </c:pt>
                <c:pt idx="843">
                  <c:v>41421</c:v>
                </c:pt>
                <c:pt idx="844">
                  <c:v>41422</c:v>
                </c:pt>
                <c:pt idx="845">
                  <c:v>41423</c:v>
                </c:pt>
                <c:pt idx="846">
                  <c:v>41424</c:v>
                </c:pt>
                <c:pt idx="847">
                  <c:v>41425</c:v>
                </c:pt>
                <c:pt idx="848">
                  <c:v>41428</c:v>
                </c:pt>
                <c:pt idx="849">
                  <c:v>41429</c:v>
                </c:pt>
                <c:pt idx="850">
                  <c:v>41430</c:v>
                </c:pt>
                <c:pt idx="851">
                  <c:v>41431</c:v>
                </c:pt>
                <c:pt idx="852">
                  <c:v>41432</c:v>
                </c:pt>
                <c:pt idx="853">
                  <c:v>41435</c:v>
                </c:pt>
                <c:pt idx="854">
                  <c:v>41436</c:v>
                </c:pt>
                <c:pt idx="855">
                  <c:v>41437</c:v>
                </c:pt>
                <c:pt idx="856">
                  <c:v>41438</c:v>
                </c:pt>
                <c:pt idx="857">
                  <c:v>41439</c:v>
                </c:pt>
                <c:pt idx="858">
                  <c:v>41442</c:v>
                </c:pt>
                <c:pt idx="859">
                  <c:v>41443</c:v>
                </c:pt>
                <c:pt idx="860">
                  <c:v>41444</c:v>
                </c:pt>
                <c:pt idx="861">
                  <c:v>41445</c:v>
                </c:pt>
                <c:pt idx="862">
                  <c:v>41446</c:v>
                </c:pt>
                <c:pt idx="863">
                  <c:v>41449</c:v>
                </c:pt>
                <c:pt idx="864">
                  <c:v>41450</c:v>
                </c:pt>
                <c:pt idx="865">
                  <c:v>41451</c:v>
                </c:pt>
                <c:pt idx="866">
                  <c:v>41452</c:v>
                </c:pt>
                <c:pt idx="867">
                  <c:v>41453</c:v>
                </c:pt>
                <c:pt idx="868">
                  <c:v>41456</c:v>
                </c:pt>
                <c:pt idx="869">
                  <c:v>41457</c:v>
                </c:pt>
                <c:pt idx="870">
                  <c:v>41458</c:v>
                </c:pt>
                <c:pt idx="871">
                  <c:v>41459</c:v>
                </c:pt>
                <c:pt idx="872">
                  <c:v>41460</c:v>
                </c:pt>
                <c:pt idx="873">
                  <c:v>41463</c:v>
                </c:pt>
                <c:pt idx="874">
                  <c:v>41464</c:v>
                </c:pt>
                <c:pt idx="875">
                  <c:v>41465</c:v>
                </c:pt>
                <c:pt idx="876">
                  <c:v>41466</c:v>
                </c:pt>
                <c:pt idx="877">
                  <c:v>41467</c:v>
                </c:pt>
                <c:pt idx="878">
                  <c:v>41470</c:v>
                </c:pt>
                <c:pt idx="879">
                  <c:v>41471</c:v>
                </c:pt>
                <c:pt idx="880">
                  <c:v>41472</c:v>
                </c:pt>
                <c:pt idx="881">
                  <c:v>41473</c:v>
                </c:pt>
                <c:pt idx="882">
                  <c:v>41474</c:v>
                </c:pt>
                <c:pt idx="883">
                  <c:v>41477</c:v>
                </c:pt>
                <c:pt idx="884">
                  <c:v>41478</c:v>
                </c:pt>
                <c:pt idx="885">
                  <c:v>41479</c:v>
                </c:pt>
                <c:pt idx="886">
                  <c:v>41480</c:v>
                </c:pt>
                <c:pt idx="887">
                  <c:v>41481</c:v>
                </c:pt>
                <c:pt idx="888">
                  <c:v>41484</c:v>
                </c:pt>
                <c:pt idx="889">
                  <c:v>41485</c:v>
                </c:pt>
                <c:pt idx="890">
                  <c:v>41486</c:v>
                </c:pt>
                <c:pt idx="891">
                  <c:v>41487</c:v>
                </c:pt>
                <c:pt idx="892">
                  <c:v>41488</c:v>
                </c:pt>
                <c:pt idx="893">
                  <c:v>41491</c:v>
                </c:pt>
                <c:pt idx="894">
                  <c:v>41492</c:v>
                </c:pt>
                <c:pt idx="895">
                  <c:v>41493</c:v>
                </c:pt>
                <c:pt idx="896">
                  <c:v>41494</c:v>
                </c:pt>
                <c:pt idx="897">
                  <c:v>41495</c:v>
                </c:pt>
                <c:pt idx="898">
                  <c:v>41498</c:v>
                </c:pt>
                <c:pt idx="899">
                  <c:v>41499</c:v>
                </c:pt>
                <c:pt idx="900">
                  <c:v>41500</c:v>
                </c:pt>
                <c:pt idx="901">
                  <c:v>41501</c:v>
                </c:pt>
                <c:pt idx="902">
                  <c:v>41502</c:v>
                </c:pt>
                <c:pt idx="903">
                  <c:v>41505</c:v>
                </c:pt>
                <c:pt idx="904">
                  <c:v>41506</c:v>
                </c:pt>
                <c:pt idx="905">
                  <c:v>41507</c:v>
                </c:pt>
                <c:pt idx="906">
                  <c:v>41508</c:v>
                </c:pt>
                <c:pt idx="907">
                  <c:v>41509</c:v>
                </c:pt>
                <c:pt idx="908">
                  <c:v>41512</c:v>
                </c:pt>
                <c:pt idx="909">
                  <c:v>41513</c:v>
                </c:pt>
                <c:pt idx="910">
                  <c:v>41514</c:v>
                </c:pt>
                <c:pt idx="911">
                  <c:v>41515</c:v>
                </c:pt>
                <c:pt idx="912">
                  <c:v>41516</c:v>
                </c:pt>
                <c:pt idx="913">
                  <c:v>41519</c:v>
                </c:pt>
                <c:pt idx="914">
                  <c:v>41520</c:v>
                </c:pt>
                <c:pt idx="915">
                  <c:v>41521</c:v>
                </c:pt>
                <c:pt idx="916">
                  <c:v>41522</c:v>
                </c:pt>
                <c:pt idx="917">
                  <c:v>41523</c:v>
                </c:pt>
                <c:pt idx="918">
                  <c:v>41526</c:v>
                </c:pt>
                <c:pt idx="919">
                  <c:v>41527</c:v>
                </c:pt>
                <c:pt idx="920">
                  <c:v>41528</c:v>
                </c:pt>
                <c:pt idx="921">
                  <c:v>41529</c:v>
                </c:pt>
                <c:pt idx="922">
                  <c:v>41530</c:v>
                </c:pt>
                <c:pt idx="923">
                  <c:v>41533</c:v>
                </c:pt>
                <c:pt idx="924">
                  <c:v>41534</c:v>
                </c:pt>
                <c:pt idx="925">
                  <c:v>41535</c:v>
                </c:pt>
                <c:pt idx="926">
                  <c:v>41536</c:v>
                </c:pt>
                <c:pt idx="927">
                  <c:v>41537</c:v>
                </c:pt>
                <c:pt idx="928">
                  <c:v>41540</c:v>
                </c:pt>
                <c:pt idx="929">
                  <c:v>41541</c:v>
                </c:pt>
                <c:pt idx="930">
                  <c:v>41542</c:v>
                </c:pt>
                <c:pt idx="931">
                  <c:v>41543</c:v>
                </c:pt>
                <c:pt idx="932">
                  <c:v>41544</c:v>
                </c:pt>
                <c:pt idx="933">
                  <c:v>41547</c:v>
                </c:pt>
                <c:pt idx="934">
                  <c:v>41548</c:v>
                </c:pt>
                <c:pt idx="935">
                  <c:v>41549</c:v>
                </c:pt>
                <c:pt idx="936">
                  <c:v>41550</c:v>
                </c:pt>
                <c:pt idx="937">
                  <c:v>41551</c:v>
                </c:pt>
                <c:pt idx="938">
                  <c:v>41554</c:v>
                </c:pt>
                <c:pt idx="939">
                  <c:v>41555</c:v>
                </c:pt>
                <c:pt idx="940">
                  <c:v>41556</c:v>
                </c:pt>
                <c:pt idx="941">
                  <c:v>41557</c:v>
                </c:pt>
                <c:pt idx="942">
                  <c:v>41558</c:v>
                </c:pt>
                <c:pt idx="943">
                  <c:v>41561</c:v>
                </c:pt>
                <c:pt idx="944">
                  <c:v>41562</c:v>
                </c:pt>
                <c:pt idx="945">
                  <c:v>41563</c:v>
                </c:pt>
                <c:pt idx="946">
                  <c:v>41564</c:v>
                </c:pt>
                <c:pt idx="947">
                  <c:v>41565</c:v>
                </c:pt>
                <c:pt idx="948">
                  <c:v>41568</c:v>
                </c:pt>
                <c:pt idx="949">
                  <c:v>41569</c:v>
                </c:pt>
                <c:pt idx="950">
                  <c:v>41570</c:v>
                </c:pt>
                <c:pt idx="951">
                  <c:v>41571</c:v>
                </c:pt>
                <c:pt idx="952">
                  <c:v>41572</c:v>
                </c:pt>
                <c:pt idx="953">
                  <c:v>41575</c:v>
                </c:pt>
                <c:pt idx="954">
                  <c:v>41576</c:v>
                </c:pt>
                <c:pt idx="955">
                  <c:v>41577</c:v>
                </c:pt>
                <c:pt idx="956">
                  <c:v>41578</c:v>
                </c:pt>
                <c:pt idx="957">
                  <c:v>41579</c:v>
                </c:pt>
                <c:pt idx="958">
                  <c:v>41582</c:v>
                </c:pt>
                <c:pt idx="959">
                  <c:v>41583</c:v>
                </c:pt>
                <c:pt idx="960">
                  <c:v>41584</c:v>
                </c:pt>
                <c:pt idx="961">
                  <c:v>41585</c:v>
                </c:pt>
                <c:pt idx="962">
                  <c:v>41586</c:v>
                </c:pt>
                <c:pt idx="963">
                  <c:v>41589</c:v>
                </c:pt>
                <c:pt idx="964">
                  <c:v>41590</c:v>
                </c:pt>
                <c:pt idx="965">
                  <c:v>41591</c:v>
                </c:pt>
                <c:pt idx="966">
                  <c:v>41592</c:v>
                </c:pt>
                <c:pt idx="967">
                  <c:v>41593</c:v>
                </c:pt>
                <c:pt idx="968">
                  <c:v>41596</c:v>
                </c:pt>
                <c:pt idx="969">
                  <c:v>41597</c:v>
                </c:pt>
                <c:pt idx="970">
                  <c:v>41598</c:v>
                </c:pt>
                <c:pt idx="971">
                  <c:v>41599</c:v>
                </c:pt>
                <c:pt idx="972">
                  <c:v>41600</c:v>
                </c:pt>
                <c:pt idx="973">
                  <c:v>41603</c:v>
                </c:pt>
                <c:pt idx="974">
                  <c:v>41604</c:v>
                </c:pt>
                <c:pt idx="975">
                  <c:v>41605</c:v>
                </c:pt>
                <c:pt idx="976">
                  <c:v>41606</c:v>
                </c:pt>
                <c:pt idx="977">
                  <c:v>41607</c:v>
                </c:pt>
                <c:pt idx="978">
                  <c:v>41610</c:v>
                </c:pt>
                <c:pt idx="979">
                  <c:v>41611</c:v>
                </c:pt>
                <c:pt idx="980">
                  <c:v>41612</c:v>
                </c:pt>
                <c:pt idx="981">
                  <c:v>41613</c:v>
                </c:pt>
                <c:pt idx="982">
                  <c:v>41614</c:v>
                </c:pt>
                <c:pt idx="983">
                  <c:v>41617</c:v>
                </c:pt>
                <c:pt idx="984">
                  <c:v>41618</c:v>
                </c:pt>
                <c:pt idx="985">
                  <c:v>41619</c:v>
                </c:pt>
                <c:pt idx="986">
                  <c:v>41620</c:v>
                </c:pt>
                <c:pt idx="987">
                  <c:v>41621</c:v>
                </c:pt>
                <c:pt idx="988">
                  <c:v>41624</c:v>
                </c:pt>
                <c:pt idx="989">
                  <c:v>41625</c:v>
                </c:pt>
                <c:pt idx="990">
                  <c:v>41626</c:v>
                </c:pt>
                <c:pt idx="991">
                  <c:v>41627</c:v>
                </c:pt>
                <c:pt idx="992">
                  <c:v>41628</c:v>
                </c:pt>
                <c:pt idx="993">
                  <c:v>41631</c:v>
                </c:pt>
                <c:pt idx="994">
                  <c:v>41632</c:v>
                </c:pt>
                <c:pt idx="995">
                  <c:v>41633</c:v>
                </c:pt>
                <c:pt idx="996">
                  <c:v>41634</c:v>
                </c:pt>
                <c:pt idx="997">
                  <c:v>41635</c:v>
                </c:pt>
                <c:pt idx="998">
                  <c:v>41638</c:v>
                </c:pt>
                <c:pt idx="999">
                  <c:v>41639</c:v>
                </c:pt>
                <c:pt idx="1000">
                  <c:v>41640</c:v>
                </c:pt>
                <c:pt idx="1001">
                  <c:v>41641</c:v>
                </c:pt>
                <c:pt idx="1002">
                  <c:v>41642</c:v>
                </c:pt>
                <c:pt idx="1003">
                  <c:v>41645</c:v>
                </c:pt>
                <c:pt idx="1004">
                  <c:v>41646</c:v>
                </c:pt>
                <c:pt idx="1005">
                  <c:v>41647</c:v>
                </c:pt>
                <c:pt idx="1006">
                  <c:v>41648</c:v>
                </c:pt>
                <c:pt idx="1007">
                  <c:v>41649</c:v>
                </c:pt>
                <c:pt idx="1008">
                  <c:v>41652</c:v>
                </c:pt>
                <c:pt idx="1009">
                  <c:v>41653</c:v>
                </c:pt>
                <c:pt idx="1010">
                  <c:v>41654</c:v>
                </c:pt>
                <c:pt idx="1011">
                  <c:v>41655</c:v>
                </c:pt>
                <c:pt idx="1012">
                  <c:v>41656</c:v>
                </c:pt>
                <c:pt idx="1013">
                  <c:v>41659</c:v>
                </c:pt>
                <c:pt idx="1014">
                  <c:v>41660</c:v>
                </c:pt>
                <c:pt idx="1015">
                  <c:v>41661</c:v>
                </c:pt>
                <c:pt idx="1016">
                  <c:v>41662</c:v>
                </c:pt>
                <c:pt idx="1017">
                  <c:v>41663</c:v>
                </c:pt>
                <c:pt idx="1018">
                  <c:v>41666</c:v>
                </c:pt>
                <c:pt idx="1019">
                  <c:v>41667</c:v>
                </c:pt>
                <c:pt idx="1020">
                  <c:v>41668</c:v>
                </c:pt>
                <c:pt idx="1021">
                  <c:v>41669</c:v>
                </c:pt>
                <c:pt idx="1022">
                  <c:v>41670</c:v>
                </c:pt>
                <c:pt idx="1023">
                  <c:v>41673</c:v>
                </c:pt>
                <c:pt idx="1024">
                  <c:v>41674</c:v>
                </c:pt>
                <c:pt idx="1025">
                  <c:v>41675</c:v>
                </c:pt>
                <c:pt idx="1026">
                  <c:v>41676</c:v>
                </c:pt>
                <c:pt idx="1027">
                  <c:v>41677</c:v>
                </c:pt>
                <c:pt idx="1028">
                  <c:v>41680</c:v>
                </c:pt>
                <c:pt idx="1029">
                  <c:v>41681</c:v>
                </c:pt>
                <c:pt idx="1030">
                  <c:v>41682</c:v>
                </c:pt>
                <c:pt idx="1031">
                  <c:v>41683</c:v>
                </c:pt>
                <c:pt idx="1032">
                  <c:v>41684</c:v>
                </c:pt>
                <c:pt idx="1033">
                  <c:v>41687</c:v>
                </c:pt>
                <c:pt idx="1034">
                  <c:v>41688</c:v>
                </c:pt>
                <c:pt idx="1035">
                  <c:v>41689</c:v>
                </c:pt>
                <c:pt idx="1036">
                  <c:v>41690</c:v>
                </c:pt>
                <c:pt idx="1037">
                  <c:v>41691</c:v>
                </c:pt>
                <c:pt idx="1038">
                  <c:v>41694</c:v>
                </c:pt>
                <c:pt idx="1039">
                  <c:v>41695</c:v>
                </c:pt>
                <c:pt idx="1040">
                  <c:v>41696</c:v>
                </c:pt>
                <c:pt idx="1041">
                  <c:v>41697</c:v>
                </c:pt>
                <c:pt idx="1042">
                  <c:v>41698</c:v>
                </c:pt>
                <c:pt idx="1043">
                  <c:v>41701</c:v>
                </c:pt>
                <c:pt idx="1044">
                  <c:v>41702</c:v>
                </c:pt>
                <c:pt idx="1045">
                  <c:v>41703</c:v>
                </c:pt>
                <c:pt idx="1046">
                  <c:v>41704</c:v>
                </c:pt>
                <c:pt idx="1047">
                  <c:v>41705</c:v>
                </c:pt>
                <c:pt idx="1048">
                  <c:v>41708</c:v>
                </c:pt>
                <c:pt idx="1049">
                  <c:v>41709</c:v>
                </c:pt>
                <c:pt idx="1050">
                  <c:v>41710</c:v>
                </c:pt>
                <c:pt idx="1051">
                  <c:v>41711</c:v>
                </c:pt>
                <c:pt idx="1052">
                  <c:v>41712</c:v>
                </c:pt>
                <c:pt idx="1053">
                  <c:v>41715</c:v>
                </c:pt>
                <c:pt idx="1054">
                  <c:v>41716</c:v>
                </c:pt>
                <c:pt idx="1055">
                  <c:v>41717</c:v>
                </c:pt>
                <c:pt idx="1056">
                  <c:v>41718</c:v>
                </c:pt>
                <c:pt idx="1057">
                  <c:v>41719</c:v>
                </c:pt>
                <c:pt idx="1058">
                  <c:v>41722</c:v>
                </c:pt>
                <c:pt idx="1059">
                  <c:v>41723</c:v>
                </c:pt>
                <c:pt idx="1060">
                  <c:v>41724</c:v>
                </c:pt>
                <c:pt idx="1061">
                  <c:v>41725</c:v>
                </c:pt>
                <c:pt idx="1062">
                  <c:v>41726</c:v>
                </c:pt>
                <c:pt idx="1063">
                  <c:v>41729</c:v>
                </c:pt>
                <c:pt idx="1064">
                  <c:v>41730</c:v>
                </c:pt>
                <c:pt idx="1065">
                  <c:v>41731</c:v>
                </c:pt>
                <c:pt idx="1066">
                  <c:v>41732</c:v>
                </c:pt>
                <c:pt idx="1067">
                  <c:v>41733</c:v>
                </c:pt>
                <c:pt idx="1068">
                  <c:v>41736</c:v>
                </c:pt>
                <c:pt idx="1069">
                  <c:v>41737</c:v>
                </c:pt>
                <c:pt idx="1070">
                  <c:v>41738</c:v>
                </c:pt>
                <c:pt idx="1071">
                  <c:v>41739</c:v>
                </c:pt>
                <c:pt idx="1072">
                  <c:v>41740</c:v>
                </c:pt>
                <c:pt idx="1073">
                  <c:v>41743</c:v>
                </c:pt>
                <c:pt idx="1074">
                  <c:v>41744</c:v>
                </c:pt>
                <c:pt idx="1075">
                  <c:v>41745</c:v>
                </c:pt>
                <c:pt idx="1076">
                  <c:v>41746</c:v>
                </c:pt>
                <c:pt idx="1077">
                  <c:v>41747</c:v>
                </c:pt>
                <c:pt idx="1078">
                  <c:v>41750</c:v>
                </c:pt>
                <c:pt idx="1079">
                  <c:v>41751</c:v>
                </c:pt>
                <c:pt idx="1080">
                  <c:v>41752</c:v>
                </c:pt>
                <c:pt idx="1081">
                  <c:v>41753</c:v>
                </c:pt>
                <c:pt idx="1082">
                  <c:v>41754</c:v>
                </c:pt>
                <c:pt idx="1083">
                  <c:v>41757</c:v>
                </c:pt>
                <c:pt idx="1084">
                  <c:v>41758</c:v>
                </c:pt>
                <c:pt idx="1085">
                  <c:v>41759</c:v>
                </c:pt>
                <c:pt idx="1086">
                  <c:v>41760</c:v>
                </c:pt>
                <c:pt idx="1087">
                  <c:v>41761</c:v>
                </c:pt>
                <c:pt idx="1088">
                  <c:v>41764</c:v>
                </c:pt>
                <c:pt idx="1089">
                  <c:v>41765</c:v>
                </c:pt>
                <c:pt idx="1090">
                  <c:v>41766</c:v>
                </c:pt>
                <c:pt idx="1091">
                  <c:v>41767</c:v>
                </c:pt>
                <c:pt idx="1092">
                  <c:v>41768</c:v>
                </c:pt>
                <c:pt idx="1093">
                  <c:v>41771</c:v>
                </c:pt>
                <c:pt idx="1094">
                  <c:v>41772</c:v>
                </c:pt>
                <c:pt idx="1095">
                  <c:v>41773</c:v>
                </c:pt>
                <c:pt idx="1096">
                  <c:v>41774</c:v>
                </c:pt>
                <c:pt idx="1097">
                  <c:v>41775</c:v>
                </c:pt>
                <c:pt idx="1098">
                  <c:v>41778</c:v>
                </c:pt>
                <c:pt idx="1099">
                  <c:v>41779</c:v>
                </c:pt>
                <c:pt idx="1100">
                  <c:v>41780</c:v>
                </c:pt>
                <c:pt idx="1101">
                  <c:v>41781</c:v>
                </c:pt>
                <c:pt idx="1102">
                  <c:v>41782</c:v>
                </c:pt>
                <c:pt idx="1103">
                  <c:v>41785</c:v>
                </c:pt>
                <c:pt idx="1104">
                  <c:v>41786</c:v>
                </c:pt>
                <c:pt idx="1105">
                  <c:v>41787</c:v>
                </c:pt>
                <c:pt idx="1106">
                  <c:v>41788</c:v>
                </c:pt>
                <c:pt idx="1107">
                  <c:v>41789</c:v>
                </c:pt>
                <c:pt idx="1108">
                  <c:v>41792</c:v>
                </c:pt>
                <c:pt idx="1109">
                  <c:v>41793</c:v>
                </c:pt>
                <c:pt idx="1110">
                  <c:v>41794</c:v>
                </c:pt>
                <c:pt idx="1111">
                  <c:v>41795</c:v>
                </c:pt>
                <c:pt idx="1112">
                  <c:v>41796</c:v>
                </c:pt>
                <c:pt idx="1113">
                  <c:v>41799</c:v>
                </c:pt>
                <c:pt idx="1114">
                  <c:v>41800</c:v>
                </c:pt>
                <c:pt idx="1115">
                  <c:v>41801</c:v>
                </c:pt>
                <c:pt idx="1116">
                  <c:v>41802</c:v>
                </c:pt>
                <c:pt idx="1117">
                  <c:v>41803</c:v>
                </c:pt>
                <c:pt idx="1118">
                  <c:v>41806</c:v>
                </c:pt>
                <c:pt idx="1119">
                  <c:v>41807</c:v>
                </c:pt>
                <c:pt idx="1120">
                  <c:v>41808</c:v>
                </c:pt>
                <c:pt idx="1121">
                  <c:v>41809</c:v>
                </c:pt>
                <c:pt idx="1122">
                  <c:v>41810</c:v>
                </c:pt>
                <c:pt idx="1123">
                  <c:v>41813</c:v>
                </c:pt>
                <c:pt idx="1124">
                  <c:v>41814</c:v>
                </c:pt>
                <c:pt idx="1125">
                  <c:v>41815</c:v>
                </c:pt>
                <c:pt idx="1126">
                  <c:v>41816</c:v>
                </c:pt>
                <c:pt idx="1127">
                  <c:v>41817</c:v>
                </c:pt>
                <c:pt idx="1128">
                  <c:v>41820</c:v>
                </c:pt>
                <c:pt idx="1129">
                  <c:v>41821</c:v>
                </c:pt>
                <c:pt idx="1130">
                  <c:v>41822</c:v>
                </c:pt>
                <c:pt idx="1131">
                  <c:v>41823</c:v>
                </c:pt>
                <c:pt idx="1132">
                  <c:v>41824</c:v>
                </c:pt>
                <c:pt idx="1133">
                  <c:v>41827</c:v>
                </c:pt>
                <c:pt idx="1134">
                  <c:v>41828</c:v>
                </c:pt>
                <c:pt idx="1135">
                  <c:v>41829</c:v>
                </c:pt>
                <c:pt idx="1136">
                  <c:v>41830</c:v>
                </c:pt>
                <c:pt idx="1137">
                  <c:v>41831</c:v>
                </c:pt>
                <c:pt idx="1138">
                  <c:v>41834</c:v>
                </c:pt>
                <c:pt idx="1139">
                  <c:v>41835</c:v>
                </c:pt>
                <c:pt idx="1140">
                  <c:v>41836</c:v>
                </c:pt>
                <c:pt idx="1141">
                  <c:v>41837</c:v>
                </c:pt>
                <c:pt idx="1142">
                  <c:v>41838</c:v>
                </c:pt>
                <c:pt idx="1143">
                  <c:v>41841</c:v>
                </c:pt>
                <c:pt idx="1144">
                  <c:v>41842</c:v>
                </c:pt>
                <c:pt idx="1145">
                  <c:v>41843</c:v>
                </c:pt>
                <c:pt idx="1146">
                  <c:v>41844</c:v>
                </c:pt>
                <c:pt idx="1147">
                  <c:v>41845</c:v>
                </c:pt>
                <c:pt idx="1148">
                  <c:v>41848</c:v>
                </c:pt>
                <c:pt idx="1149">
                  <c:v>41849</c:v>
                </c:pt>
                <c:pt idx="1150">
                  <c:v>41850</c:v>
                </c:pt>
                <c:pt idx="1151">
                  <c:v>41851</c:v>
                </c:pt>
                <c:pt idx="1152">
                  <c:v>41852</c:v>
                </c:pt>
                <c:pt idx="1153">
                  <c:v>41855</c:v>
                </c:pt>
                <c:pt idx="1154">
                  <c:v>41856</c:v>
                </c:pt>
                <c:pt idx="1155">
                  <c:v>41857</c:v>
                </c:pt>
                <c:pt idx="1156">
                  <c:v>41858</c:v>
                </c:pt>
                <c:pt idx="1157">
                  <c:v>41859</c:v>
                </c:pt>
                <c:pt idx="1158">
                  <c:v>41862</c:v>
                </c:pt>
                <c:pt idx="1159">
                  <c:v>41863</c:v>
                </c:pt>
                <c:pt idx="1160">
                  <c:v>41864</c:v>
                </c:pt>
                <c:pt idx="1161">
                  <c:v>41865</c:v>
                </c:pt>
                <c:pt idx="1162">
                  <c:v>41866</c:v>
                </c:pt>
                <c:pt idx="1163">
                  <c:v>41869</c:v>
                </c:pt>
                <c:pt idx="1164">
                  <c:v>41870</c:v>
                </c:pt>
                <c:pt idx="1165">
                  <c:v>41871</c:v>
                </c:pt>
                <c:pt idx="1166">
                  <c:v>41872</c:v>
                </c:pt>
                <c:pt idx="1167">
                  <c:v>41873</c:v>
                </c:pt>
                <c:pt idx="1168">
                  <c:v>41876</c:v>
                </c:pt>
                <c:pt idx="1169">
                  <c:v>41877</c:v>
                </c:pt>
                <c:pt idx="1170">
                  <c:v>41878</c:v>
                </c:pt>
                <c:pt idx="1171">
                  <c:v>41879</c:v>
                </c:pt>
                <c:pt idx="1172">
                  <c:v>41880</c:v>
                </c:pt>
                <c:pt idx="1173">
                  <c:v>41883</c:v>
                </c:pt>
                <c:pt idx="1174">
                  <c:v>41884</c:v>
                </c:pt>
                <c:pt idx="1175">
                  <c:v>41885</c:v>
                </c:pt>
                <c:pt idx="1176">
                  <c:v>41886</c:v>
                </c:pt>
                <c:pt idx="1177">
                  <c:v>41887</c:v>
                </c:pt>
                <c:pt idx="1178">
                  <c:v>41890</c:v>
                </c:pt>
                <c:pt idx="1179">
                  <c:v>41891</c:v>
                </c:pt>
                <c:pt idx="1180">
                  <c:v>41892</c:v>
                </c:pt>
                <c:pt idx="1181">
                  <c:v>41893</c:v>
                </c:pt>
                <c:pt idx="1182">
                  <c:v>41894</c:v>
                </c:pt>
                <c:pt idx="1183">
                  <c:v>41897</c:v>
                </c:pt>
                <c:pt idx="1184">
                  <c:v>41898</c:v>
                </c:pt>
                <c:pt idx="1185">
                  <c:v>41899</c:v>
                </c:pt>
                <c:pt idx="1186">
                  <c:v>41900</c:v>
                </c:pt>
                <c:pt idx="1187">
                  <c:v>41901</c:v>
                </c:pt>
                <c:pt idx="1188">
                  <c:v>41904</c:v>
                </c:pt>
                <c:pt idx="1189">
                  <c:v>41905</c:v>
                </c:pt>
                <c:pt idx="1190">
                  <c:v>41906</c:v>
                </c:pt>
                <c:pt idx="1191">
                  <c:v>41907</c:v>
                </c:pt>
                <c:pt idx="1192">
                  <c:v>41908</c:v>
                </c:pt>
                <c:pt idx="1193">
                  <c:v>41911</c:v>
                </c:pt>
                <c:pt idx="1194">
                  <c:v>41912</c:v>
                </c:pt>
                <c:pt idx="1195">
                  <c:v>41913</c:v>
                </c:pt>
                <c:pt idx="1196">
                  <c:v>41914</c:v>
                </c:pt>
                <c:pt idx="1197">
                  <c:v>41915</c:v>
                </c:pt>
                <c:pt idx="1198">
                  <c:v>41918</c:v>
                </c:pt>
                <c:pt idx="1199">
                  <c:v>41919</c:v>
                </c:pt>
                <c:pt idx="1200">
                  <c:v>41920</c:v>
                </c:pt>
                <c:pt idx="1201">
                  <c:v>41921</c:v>
                </c:pt>
                <c:pt idx="1202">
                  <c:v>41922</c:v>
                </c:pt>
                <c:pt idx="1203">
                  <c:v>41925</c:v>
                </c:pt>
                <c:pt idx="1204">
                  <c:v>41926</c:v>
                </c:pt>
                <c:pt idx="1205">
                  <c:v>41927</c:v>
                </c:pt>
                <c:pt idx="1206">
                  <c:v>41928</c:v>
                </c:pt>
                <c:pt idx="1207">
                  <c:v>41929</c:v>
                </c:pt>
                <c:pt idx="1208">
                  <c:v>41932</c:v>
                </c:pt>
                <c:pt idx="1209">
                  <c:v>41933</c:v>
                </c:pt>
                <c:pt idx="1210">
                  <c:v>41934</c:v>
                </c:pt>
                <c:pt idx="1211">
                  <c:v>41935</c:v>
                </c:pt>
                <c:pt idx="1212">
                  <c:v>41936</c:v>
                </c:pt>
                <c:pt idx="1213">
                  <c:v>41939</c:v>
                </c:pt>
                <c:pt idx="1214">
                  <c:v>41940</c:v>
                </c:pt>
                <c:pt idx="1215">
                  <c:v>41941</c:v>
                </c:pt>
                <c:pt idx="1216">
                  <c:v>41942</c:v>
                </c:pt>
                <c:pt idx="1217">
                  <c:v>41943</c:v>
                </c:pt>
                <c:pt idx="1218">
                  <c:v>41946</c:v>
                </c:pt>
                <c:pt idx="1219">
                  <c:v>41947</c:v>
                </c:pt>
                <c:pt idx="1220">
                  <c:v>41948</c:v>
                </c:pt>
                <c:pt idx="1221">
                  <c:v>41949</c:v>
                </c:pt>
                <c:pt idx="1222">
                  <c:v>41950</c:v>
                </c:pt>
                <c:pt idx="1223">
                  <c:v>41953</c:v>
                </c:pt>
                <c:pt idx="1224">
                  <c:v>41954</c:v>
                </c:pt>
                <c:pt idx="1225">
                  <c:v>41955</c:v>
                </c:pt>
                <c:pt idx="1226">
                  <c:v>41956</c:v>
                </c:pt>
                <c:pt idx="1227">
                  <c:v>41957</c:v>
                </c:pt>
                <c:pt idx="1228">
                  <c:v>41960</c:v>
                </c:pt>
                <c:pt idx="1229">
                  <c:v>41961</c:v>
                </c:pt>
                <c:pt idx="1230">
                  <c:v>41962</c:v>
                </c:pt>
                <c:pt idx="1231">
                  <c:v>41963</c:v>
                </c:pt>
                <c:pt idx="1232">
                  <c:v>41964</c:v>
                </c:pt>
                <c:pt idx="1233">
                  <c:v>41967</c:v>
                </c:pt>
                <c:pt idx="1234">
                  <c:v>41968</c:v>
                </c:pt>
                <c:pt idx="1235">
                  <c:v>41969</c:v>
                </c:pt>
                <c:pt idx="1236">
                  <c:v>41970</c:v>
                </c:pt>
                <c:pt idx="1237">
                  <c:v>41971</c:v>
                </c:pt>
                <c:pt idx="1238">
                  <c:v>41974</c:v>
                </c:pt>
                <c:pt idx="1239">
                  <c:v>41975</c:v>
                </c:pt>
                <c:pt idx="1240">
                  <c:v>41976</c:v>
                </c:pt>
                <c:pt idx="1241">
                  <c:v>41977</c:v>
                </c:pt>
                <c:pt idx="1242">
                  <c:v>41978</c:v>
                </c:pt>
                <c:pt idx="1243">
                  <c:v>41981</c:v>
                </c:pt>
                <c:pt idx="1244">
                  <c:v>41982</c:v>
                </c:pt>
                <c:pt idx="1245">
                  <c:v>41983</c:v>
                </c:pt>
                <c:pt idx="1246">
                  <c:v>41984</c:v>
                </c:pt>
                <c:pt idx="1247">
                  <c:v>41985</c:v>
                </c:pt>
                <c:pt idx="1248">
                  <c:v>41988</c:v>
                </c:pt>
                <c:pt idx="1249">
                  <c:v>41989</c:v>
                </c:pt>
                <c:pt idx="1250">
                  <c:v>41990</c:v>
                </c:pt>
                <c:pt idx="1251">
                  <c:v>41991</c:v>
                </c:pt>
                <c:pt idx="1252">
                  <c:v>41992</c:v>
                </c:pt>
                <c:pt idx="1253">
                  <c:v>41995</c:v>
                </c:pt>
                <c:pt idx="1254">
                  <c:v>41996</c:v>
                </c:pt>
                <c:pt idx="1255">
                  <c:v>41997</c:v>
                </c:pt>
                <c:pt idx="1256">
                  <c:v>41998</c:v>
                </c:pt>
                <c:pt idx="1257">
                  <c:v>41999</c:v>
                </c:pt>
                <c:pt idx="1258">
                  <c:v>42002</c:v>
                </c:pt>
                <c:pt idx="1259">
                  <c:v>42003</c:v>
                </c:pt>
                <c:pt idx="1260">
                  <c:v>42004</c:v>
                </c:pt>
                <c:pt idx="1261">
                  <c:v>42005</c:v>
                </c:pt>
                <c:pt idx="1262">
                  <c:v>42006</c:v>
                </c:pt>
                <c:pt idx="1263">
                  <c:v>42009</c:v>
                </c:pt>
                <c:pt idx="1264">
                  <c:v>42010</c:v>
                </c:pt>
                <c:pt idx="1265">
                  <c:v>42011</c:v>
                </c:pt>
                <c:pt idx="1266">
                  <c:v>42012</c:v>
                </c:pt>
                <c:pt idx="1267">
                  <c:v>42013</c:v>
                </c:pt>
                <c:pt idx="1268">
                  <c:v>42016</c:v>
                </c:pt>
                <c:pt idx="1269">
                  <c:v>42017</c:v>
                </c:pt>
                <c:pt idx="1270">
                  <c:v>42018</c:v>
                </c:pt>
                <c:pt idx="1271">
                  <c:v>42019</c:v>
                </c:pt>
                <c:pt idx="1272">
                  <c:v>42020</c:v>
                </c:pt>
                <c:pt idx="1273">
                  <c:v>42023</c:v>
                </c:pt>
                <c:pt idx="1274">
                  <c:v>42024</c:v>
                </c:pt>
                <c:pt idx="1275">
                  <c:v>42025</c:v>
                </c:pt>
                <c:pt idx="1276">
                  <c:v>42026</c:v>
                </c:pt>
                <c:pt idx="1277">
                  <c:v>42027</c:v>
                </c:pt>
                <c:pt idx="1278">
                  <c:v>42030</c:v>
                </c:pt>
                <c:pt idx="1279">
                  <c:v>42031</c:v>
                </c:pt>
                <c:pt idx="1280">
                  <c:v>42032</c:v>
                </c:pt>
                <c:pt idx="1281">
                  <c:v>42033</c:v>
                </c:pt>
                <c:pt idx="1282">
                  <c:v>42034</c:v>
                </c:pt>
                <c:pt idx="1283">
                  <c:v>42037</c:v>
                </c:pt>
                <c:pt idx="1284">
                  <c:v>42038</c:v>
                </c:pt>
                <c:pt idx="1285">
                  <c:v>42039</c:v>
                </c:pt>
                <c:pt idx="1286">
                  <c:v>42040</c:v>
                </c:pt>
                <c:pt idx="1287">
                  <c:v>42041</c:v>
                </c:pt>
                <c:pt idx="1288">
                  <c:v>42044</c:v>
                </c:pt>
                <c:pt idx="1289">
                  <c:v>42045</c:v>
                </c:pt>
                <c:pt idx="1290">
                  <c:v>42046</c:v>
                </c:pt>
                <c:pt idx="1291">
                  <c:v>42047</c:v>
                </c:pt>
                <c:pt idx="1292">
                  <c:v>42048</c:v>
                </c:pt>
                <c:pt idx="1293">
                  <c:v>42051</c:v>
                </c:pt>
                <c:pt idx="1294">
                  <c:v>42052</c:v>
                </c:pt>
                <c:pt idx="1295">
                  <c:v>42053</c:v>
                </c:pt>
                <c:pt idx="1296">
                  <c:v>42054</c:v>
                </c:pt>
                <c:pt idx="1297">
                  <c:v>42055</c:v>
                </c:pt>
                <c:pt idx="1298">
                  <c:v>42058</c:v>
                </c:pt>
                <c:pt idx="1299">
                  <c:v>42059</c:v>
                </c:pt>
                <c:pt idx="1300">
                  <c:v>42060</c:v>
                </c:pt>
                <c:pt idx="1301">
                  <c:v>42061</c:v>
                </c:pt>
                <c:pt idx="1302">
                  <c:v>42062</c:v>
                </c:pt>
                <c:pt idx="1303">
                  <c:v>42065</c:v>
                </c:pt>
                <c:pt idx="1304">
                  <c:v>42066</c:v>
                </c:pt>
                <c:pt idx="1305">
                  <c:v>42067</c:v>
                </c:pt>
                <c:pt idx="1306">
                  <c:v>42068</c:v>
                </c:pt>
                <c:pt idx="1307">
                  <c:v>42069</c:v>
                </c:pt>
                <c:pt idx="1308">
                  <c:v>42072</c:v>
                </c:pt>
                <c:pt idx="1309">
                  <c:v>42073</c:v>
                </c:pt>
                <c:pt idx="1310">
                  <c:v>42074</c:v>
                </c:pt>
                <c:pt idx="1311">
                  <c:v>42075</c:v>
                </c:pt>
                <c:pt idx="1312">
                  <c:v>42076</c:v>
                </c:pt>
                <c:pt idx="1313">
                  <c:v>42079</c:v>
                </c:pt>
                <c:pt idx="1314">
                  <c:v>42080</c:v>
                </c:pt>
                <c:pt idx="1315">
                  <c:v>42081</c:v>
                </c:pt>
                <c:pt idx="1316">
                  <c:v>42082</c:v>
                </c:pt>
                <c:pt idx="1317">
                  <c:v>42083</c:v>
                </c:pt>
                <c:pt idx="1318">
                  <c:v>42086</c:v>
                </c:pt>
                <c:pt idx="1319">
                  <c:v>42087</c:v>
                </c:pt>
                <c:pt idx="1320">
                  <c:v>42088</c:v>
                </c:pt>
                <c:pt idx="1321">
                  <c:v>42089</c:v>
                </c:pt>
                <c:pt idx="1322">
                  <c:v>42090</c:v>
                </c:pt>
                <c:pt idx="1323">
                  <c:v>42093</c:v>
                </c:pt>
                <c:pt idx="1324">
                  <c:v>42094</c:v>
                </c:pt>
                <c:pt idx="1325">
                  <c:v>42095</c:v>
                </c:pt>
                <c:pt idx="1326">
                  <c:v>42096</c:v>
                </c:pt>
                <c:pt idx="1327">
                  <c:v>42097</c:v>
                </c:pt>
                <c:pt idx="1328">
                  <c:v>42100</c:v>
                </c:pt>
                <c:pt idx="1329">
                  <c:v>42101</c:v>
                </c:pt>
                <c:pt idx="1330">
                  <c:v>42102</c:v>
                </c:pt>
                <c:pt idx="1331">
                  <c:v>42103</c:v>
                </c:pt>
                <c:pt idx="1332">
                  <c:v>42104</c:v>
                </c:pt>
                <c:pt idx="1333">
                  <c:v>42107</c:v>
                </c:pt>
                <c:pt idx="1334">
                  <c:v>42108</c:v>
                </c:pt>
                <c:pt idx="1335">
                  <c:v>42109</c:v>
                </c:pt>
                <c:pt idx="1336">
                  <c:v>42110</c:v>
                </c:pt>
                <c:pt idx="1337">
                  <c:v>42111</c:v>
                </c:pt>
                <c:pt idx="1338">
                  <c:v>42114</c:v>
                </c:pt>
                <c:pt idx="1339">
                  <c:v>42115</c:v>
                </c:pt>
                <c:pt idx="1340">
                  <c:v>42116</c:v>
                </c:pt>
                <c:pt idx="1341">
                  <c:v>42117</c:v>
                </c:pt>
                <c:pt idx="1342">
                  <c:v>42118</c:v>
                </c:pt>
                <c:pt idx="1343">
                  <c:v>42121</c:v>
                </c:pt>
                <c:pt idx="1344">
                  <c:v>42122</c:v>
                </c:pt>
                <c:pt idx="1345">
                  <c:v>42123</c:v>
                </c:pt>
                <c:pt idx="1346">
                  <c:v>42124</c:v>
                </c:pt>
                <c:pt idx="1347">
                  <c:v>42125</c:v>
                </c:pt>
                <c:pt idx="1348">
                  <c:v>42128</c:v>
                </c:pt>
                <c:pt idx="1349">
                  <c:v>42129</c:v>
                </c:pt>
                <c:pt idx="1350">
                  <c:v>42130</c:v>
                </c:pt>
                <c:pt idx="1351">
                  <c:v>42131</c:v>
                </c:pt>
                <c:pt idx="1352">
                  <c:v>42132</c:v>
                </c:pt>
                <c:pt idx="1353">
                  <c:v>42135</c:v>
                </c:pt>
                <c:pt idx="1354">
                  <c:v>42136</c:v>
                </c:pt>
                <c:pt idx="1355">
                  <c:v>42137</c:v>
                </c:pt>
                <c:pt idx="1356">
                  <c:v>42138</c:v>
                </c:pt>
                <c:pt idx="1357">
                  <c:v>42139</c:v>
                </c:pt>
                <c:pt idx="1358">
                  <c:v>42142</c:v>
                </c:pt>
                <c:pt idx="1359">
                  <c:v>42143</c:v>
                </c:pt>
                <c:pt idx="1360">
                  <c:v>42144</c:v>
                </c:pt>
                <c:pt idx="1361">
                  <c:v>42145</c:v>
                </c:pt>
                <c:pt idx="1362">
                  <c:v>42146</c:v>
                </c:pt>
                <c:pt idx="1363">
                  <c:v>42149</c:v>
                </c:pt>
                <c:pt idx="1364">
                  <c:v>42150</c:v>
                </c:pt>
                <c:pt idx="1365">
                  <c:v>42151</c:v>
                </c:pt>
                <c:pt idx="1366">
                  <c:v>42152</c:v>
                </c:pt>
                <c:pt idx="1367">
                  <c:v>42153</c:v>
                </c:pt>
                <c:pt idx="1368">
                  <c:v>42156</c:v>
                </c:pt>
                <c:pt idx="1369">
                  <c:v>42157</c:v>
                </c:pt>
                <c:pt idx="1370">
                  <c:v>42158</c:v>
                </c:pt>
                <c:pt idx="1371">
                  <c:v>42159</c:v>
                </c:pt>
                <c:pt idx="1372">
                  <c:v>42160</c:v>
                </c:pt>
                <c:pt idx="1373">
                  <c:v>42163</c:v>
                </c:pt>
                <c:pt idx="1374">
                  <c:v>42164</c:v>
                </c:pt>
                <c:pt idx="1375">
                  <c:v>42165</c:v>
                </c:pt>
                <c:pt idx="1376">
                  <c:v>42166</c:v>
                </c:pt>
                <c:pt idx="1377">
                  <c:v>42167</c:v>
                </c:pt>
                <c:pt idx="1378">
                  <c:v>42170</c:v>
                </c:pt>
                <c:pt idx="1379">
                  <c:v>42171</c:v>
                </c:pt>
                <c:pt idx="1380">
                  <c:v>42172</c:v>
                </c:pt>
                <c:pt idx="1381">
                  <c:v>42173</c:v>
                </c:pt>
                <c:pt idx="1382">
                  <c:v>42174</c:v>
                </c:pt>
                <c:pt idx="1383">
                  <c:v>42177</c:v>
                </c:pt>
                <c:pt idx="1384">
                  <c:v>42178</c:v>
                </c:pt>
                <c:pt idx="1385">
                  <c:v>42179</c:v>
                </c:pt>
                <c:pt idx="1386">
                  <c:v>42180</c:v>
                </c:pt>
                <c:pt idx="1387">
                  <c:v>42181</c:v>
                </c:pt>
                <c:pt idx="1388">
                  <c:v>42184</c:v>
                </c:pt>
                <c:pt idx="1389">
                  <c:v>42185</c:v>
                </c:pt>
                <c:pt idx="1390">
                  <c:v>42186</c:v>
                </c:pt>
                <c:pt idx="1391">
                  <c:v>42187</c:v>
                </c:pt>
                <c:pt idx="1392">
                  <c:v>42188</c:v>
                </c:pt>
                <c:pt idx="1393">
                  <c:v>42191</c:v>
                </c:pt>
                <c:pt idx="1394">
                  <c:v>42192</c:v>
                </c:pt>
                <c:pt idx="1395">
                  <c:v>42193</c:v>
                </c:pt>
                <c:pt idx="1396">
                  <c:v>42194</c:v>
                </c:pt>
                <c:pt idx="1397">
                  <c:v>42195</c:v>
                </c:pt>
                <c:pt idx="1398">
                  <c:v>42198</c:v>
                </c:pt>
                <c:pt idx="1399">
                  <c:v>42199</c:v>
                </c:pt>
                <c:pt idx="1400">
                  <c:v>42200</c:v>
                </c:pt>
                <c:pt idx="1401">
                  <c:v>42201</c:v>
                </c:pt>
                <c:pt idx="1402">
                  <c:v>42202</c:v>
                </c:pt>
                <c:pt idx="1403">
                  <c:v>42205</c:v>
                </c:pt>
                <c:pt idx="1404">
                  <c:v>42206</c:v>
                </c:pt>
                <c:pt idx="1405">
                  <c:v>42207</c:v>
                </c:pt>
                <c:pt idx="1406">
                  <c:v>42208</c:v>
                </c:pt>
                <c:pt idx="1407">
                  <c:v>42209</c:v>
                </c:pt>
                <c:pt idx="1408">
                  <c:v>42212</c:v>
                </c:pt>
                <c:pt idx="1409">
                  <c:v>42213</c:v>
                </c:pt>
                <c:pt idx="1410">
                  <c:v>42214</c:v>
                </c:pt>
                <c:pt idx="1411">
                  <c:v>42215</c:v>
                </c:pt>
                <c:pt idx="1412">
                  <c:v>42216</c:v>
                </c:pt>
                <c:pt idx="1413">
                  <c:v>42219</c:v>
                </c:pt>
                <c:pt idx="1414">
                  <c:v>42220</c:v>
                </c:pt>
                <c:pt idx="1415">
                  <c:v>42221</c:v>
                </c:pt>
                <c:pt idx="1416">
                  <c:v>42222</c:v>
                </c:pt>
                <c:pt idx="1417">
                  <c:v>42223</c:v>
                </c:pt>
                <c:pt idx="1418">
                  <c:v>42226</c:v>
                </c:pt>
                <c:pt idx="1419">
                  <c:v>42227</c:v>
                </c:pt>
                <c:pt idx="1420">
                  <c:v>42228</c:v>
                </c:pt>
                <c:pt idx="1421">
                  <c:v>42229</c:v>
                </c:pt>
                <c:pt idx="1422">
                  <c:v>42230</c:v>
                </c:pt>
                <c:pt idx="1423">
                  <c:v>42233</c:v>
                </c:pt>
                <c:pt idx="1424">
                  <c:v>42234</c:v>
                </c:pt>
                <c:pt idx="1425">
                  <c:v>42235</c:v>
                </c:pt>
                <c:pt idx="1426">
                  <c:v>42236</c:v>
                </c:pt>
                <c:pt idx="1427">
                  <c:v>42237</c:v>
                </c:pt>
                <c:pt idx="1428">
                  <c:v>42240</c:v>
                </c:pt>
                <c:pt idx="1429">
                  <c:v>42241</c:v>
                </c:pt>
                <c:pt idx="1430">
                  <c:v>42242</c:v>
                </c:pt>
                <c:pt idx="1431">
                  <c:v>42243</c:v>
                </c:pt>
                <c:pt idx="1432">
                  <c:v>42244</c:v>
                </c:pt>
                <c:pt idx="1433">
                  <c:v>42247</c:v>
                </c:pt>
                <c:pt idx="1434">
                  <c:v>42248</c:v>
                </c:pt>
                <c:pt idx="1435">
                  <c:v>42249</c:v>
                </c:pt>
                <c:pt idx="1436">
                  <c:v>42250</c:v>
                </c:pt>
                <c:pt idx="1437">
                  <c:v>42251</c:v>
                </c:pt>
                <c:pt idx="1438">
                  <c:v>42254</c:v>
                </c:pt>
                <c:pt idx="1439">
                  <c:v>42255</c:v>
                </c:pt>
                <c:pt idx="1440">
                  <c:v>42256</c:v>
                </c:pt>
                <c:pt idx="1441">
                  <c:v>42257</c:v>
                </c:pt>
                <c:pt idx="1442">
                  <c:v>42258</c:v>
                </c:pt>
                <c:pt idx="1443">
                  <c:v>42261</c:v>
                </c:pt>
                <c:pt idx="1444">
                  <c:v>42262</c:v>
                </c:pt>
                <c:pt idx="1445">
                  <c:v>42263</c:v>
                </c:pt>
                <c:pt idx="1446">
                  <c:v>42264</c:v>
                </c:pt>
                <c:pt idx="1447">
                  <c:v>42265</c:v>
                </c:pt>
                <c:pt idx="1448">
                  <c:v>42268</c:v>
                </c:pt>
                <c:pt idx="1449">
                  <c:v>42269</c:v>
                </c:pt>
                <c:pt idx="1450">
                  <c:v>42270</c:v>
                </c:pt>
                <c:pt idx="1451">
                  <c:v>42271</c:v>
                </c:pt>
                <c:pt idx="1452">
                  <c:v>42272</c:v>
                </c:pt>
                <c:pt idx="1453">
                  <c:v>42275</c:v>
                </c:pt>
                <c:pt idx="1454">
                  <c:v>42276</c:v>
                </c:pt>
                <c:pt idx="1455">
                  <c:v>42277</c:v>
                </c:pt>
                <c:pt idx="1456">
                  <c:v>42278</c:v>
                </c:pt>
                <c:pt idx="1457">
                  <c:v>42279</c:v>
                </c:pt>
                <c:pt idx="1458">
                  <c:v>42282</c:v>
                </c:pt>
                <c:pt idx="1459">
                  <c:v>42283</c:v>
                </c:pt>
                <c:pt idx="1460">
                  <c:v>42284</c:v>
                </c:pt>
                <c:pt idx="1461">
                  <c:v>42285</c:v>
                </c:pt>
                <c:pt idx="1462">
                  <c:v>42286</c:v>
                </c:pt>
                <c:pt idx="1463">
                  <c:v>42289</c:v>
                </c:pt>
                <c:pt idx="1464">
                  <c:v>42290</c:v>
                </c:pt>
                <c:pt idx="1465">
                  <c:v>42291</c:v>
                </c:pt>
                <c:pt idx="1466">
                  <c:v>42292</c:v>
                </c:pt>
                <c:pt idx="1467">
                  <c:v>42293</c:v>
                </c:pt>
                <c:pt idx="1468">
                  <c:v>42296</c:v>
                </c:pt>
                <c:pt idx="1469">
                  <c:v>42297</c:v>
                </c:pt>
                <c:pt idx="1470">
                  <c:v>42298</c:v>
                </c:pt>
                <c:pt idx="1471">
                  <c:v>42299</c:v>
                </c:pt>
                <c:pt idx="1472">
                  <c:v>42300</c:v>
                </c:pt>
                <c:pt idx="1473">
                  <c:v>42303</c:v>
                </c:pt>
                <c:pt idx="1474">
                  <c:v>42304</c:v>
                </c:pt>
                <c:pt idx="1475">
                  <c:v>42305</c:v>
                </c:pt>
                <c:pt idx="1476">
                  <c:v>42306</c:v>
                </c:pt>
                <c:pt idx="1477">
                  <c:v>42307</c:v>
                </c:pt>
                <c:pt idx="1478">
                  <c:v>42310</c:v>
                </c:pt>
                <c:pt idx="1479">
                  <c:v>42311</c:v>
                </c:pt>
                <c:pt idx="1480">
                  <c:v>42312</c:v>
                </c:pt>
                <c:pt idx="1481">
                  <c:v>42313</c:v>
                </c:pt>
                <c:pt idx="1482">
                  <c:v>42314</c:v>
                </c:pt>
                <c:pt idx="1483">
                  <c:v>42317</c:v>
                </c:pt>
                <c:pt idx="1484">
                  <c:v>42318</c:v>
                </c:pt>
                <c:pt idx="1485">
                  <c:v>42319</c:v>
                </c:pt>
                <c:pt idx="1486">
                  <c:v>42320</c:v>
                </c:pt>
                <c:pt idx="1487">
                  <c:v>42321</c:v>
                </c:pt>
                <c:pt idx="1488">
                  <c:v>42324</c:v>
                </c:pt>
                <c:pt idx="1489">
                  <c:v>42325</c:v>
                </c:pt>
                <c:pt idx="1490">
                  <c:v>42326</c:v>
                </c:pt>
                <c:pt idx="1491">
                  <c:v>42327</c:v>
                </c:pt>
                <c:pt idx="1492">
                  <c:v>42328</c:v>
                </c:pt>
                <c:pt idx="1493">
                  <c:v>42331</c:v>
                </c:pt>
                <c:pt idx="1494">
                  <c:v>42332</c:v>
                </c:pt>
                <c:pt idx="1495">
                  <c:v>42333</c:v>
                </c:pt>
                <c:pt idx="1496">
                  <c:v>42334</c:v>
                </c:pt>
                <c:pt idx="1497">
                  <c:v>42335</c:v>
                </c:pt>
                <c:pt idx="1498">
                  <c:v>42338</c:v>
                </c:pt>
                <c:pt idx="1499">
                  <c:v>42339</c:v>
                </c:pt>
                <c:pt idx="1500">
                  <c:v>42340</c:v>
                </c:pt>
                <c:pt idx="1501">
                  <c:v>42341</c:v>
                </c:pt>
                <c:pt idx="1502">
                  <c:v>42342</c:v>
                </c:pt>
                <c:pt idx="1503">
                  <c:v>42345</c:v>
                </c:pt>
                <c:pt idx="1504">
                  <c:v>42346</c:v>
                </c:pt>
                <c:pt idx="1505">
                  <c:v>42347</c:v>
                </c:pt>
                <c:pt idx="1506">
                  <c:v>42348</c:v>
                </c:pt>
                <c:pt idx="1507">
                  <c:v>42349</c:v>
                </c:pt>
                <c:pt idx="1508">
                  <c:v>42352</c:v>
                </c:pt>
                <c:pt idx="1509">
                  <c:v>42353</c:v>
                </c:pt>
                <c:pt idx="1510">
                  <c:v>42354</c:v>
                </c:pt>
                <c:pt idx="1511">
                  <c:v>42355</c:v>
                </c:pt>
                <c:pt idx="1512">
                  <c:v>42356</c:v>
                </c:pt>
                <c:pt idx="1513">
                  <c:v>42359</c:v>
                </c:pt>
                <c:pt idx="1514">
                  <c:v>42360</c:v>
                </c:pt>
                <c:pt idx="1515">
                  <c:v>42361</c:v>
                </c:pt>
                <c:pt idx="1516">
                  <c:v>42362</c:v>
                </c:pt>
                <c:pt idx="1517">
                  <c:v>42363</c:v>
                </c:pt>
                <c:pt idx="1518">
                  <c:v>42366</c:v>
                </c:pt>
                <c:pt idx="1519">
                  <c:v>42367</c:v>
                </c:pt>
                <c:pt idx="1520">
                  <c:v>42368</c:v>
                </c:pt>
                <c:pt idx="1521">
                  <c:v>42369</c:v>
                </c:pt>
                <c:pt idx="1522">
                  <c:v>42370</c:v>
                </c:pt>
                <c:pt idx="1523">
                  <c:v>42373</c:v>
                </c:pt>
                <c:pt idx="1524">
                  <c:v>42374</c:v>
                </c:pt>
                <c:pt idx="1525">
                  <c:v>42375</c:v>
                </c:pt>
                <c:pt idx="1526">
                  <c:v>42376</c:v>
                </c:pt>
                <c:pt idx="1527">
                  <c:v>42377</c:v>
                </c:pt>
                <c:pt idx="1528">
                  <c:v>42380</c:v>
                </c:pt>
                <c:pt idx="1529">
                  <c:v>42381</c:v>
                </c:pt>
                <c:pt idx="1530">
                  <c:v>42382</c:v>
                </c:pt>
                <c:pt idx="1531">
                  <c:v>42383</c:v>
                </c:pt>
                <c:pt idx="1532">
                  <c:v>42384</c:v>
                </c:pt>
                <c:pt idx="1533">
                  <c:v>42387</c:v>
                </c:pt>
                <c:pt idx="1534">
                  <c:v>42388</c:v>
                </c:pt>
                <c:pt idx="1535">
                  <c:v>42389</c:v>
                </c:pt>
                <c:pt idx="1536">
                  <c:v>42390</c:v>
                </c:pt>
                <c:pt idx="1537">
                  <c:v>42391</c:v>
                </c:pt>
                <c:pt idx="1538">
                  <c:v>42394</c:v>
                </c:pt>
                <c:pt idx="1539">
                  <c:v>42395</c:v>
                </c:pt>
                <c:pt idx="1540">
                  <c:v>42396</c:v>
                </c:pt>
                <c:pt idx="1541">
                  <c:v>42397</c:v>
                </c:pt>
                <c:pt idx="1542">
                  <c:v>42398</c:v>
                </c:pt>
                <c:pt idx="1543">
                  <c:v>42401</c:v>
                </c:pt>
                <c:pt idx="1544">
                  <c:v>42402</c:v>
                </c:pt>
                <c:pt idx="1545">
                  <c:v>42403</c:v>
                </c:pt>
                <c:pt idx="1546">
                  <c:v>42404</c:v>
                </c:pt>
                <c:pt idx="1547">
                  <c:v>42405</c:v>
                </c:pt>
                <c:pt idx="1548">
                  <c:v>42408</c:v>
                </c:pt>
                <c:pt idx="1549">
                  <c:v>42409</c:v>
                </c:pt>
                <c:pt idx="1550">
                  <c:v>42410</c:v>
                </c:pt>
                <c:pt idx="1551">
                  <c:v>42411</c:v>
                </c:pt>
                <c:pt idx="1552">
                  <c:v>42412</c:v>
                </c:pt>
                <c:pt idx="1553">
                  <c:v>42415</c:v>
                </c:pt>
                <c:pt idx="1554">
                  <c:v>42416</c:v>
                </c:pt>
                <c:pt idx="1555">
                  <c:v>42417</c:v>
                </c:pt>
                <c:pt idx="1556">
                  <c:v>42418</c:v>
                </c:pt>
                <c:pt idx="1557">
                  <c:v>42419</c:v>
                </c:pt>
                <c:pt idx="1558">
                  <c:v>42422</c:v>
                </c:pt>
                <c:pt idx="1559">
                  <c:v>42423</c:v>
                </c:pt>
                <c:pt idx="1560">
                  <c:v>42424</c:v>
                </c:pt>
                <c:pt idx="1561">
                  <c:v>42425</c:v>
                </c:pt>
                <c:pt idx="1562">
                  <c:v>42426</c:v>
                </c:pt>
                <c:pt idx="1563">
                  <c:v>42429</c:v>
                </c:pt>
                <c:pt idx="1564">
                  <c:v>42430</c:v>
                </c:pt>
                <c:pt idx="1565">
                  <c:v>42431</c:v>
                </c:pt>
                <c:pt idx="1566">
                  <c:v>42432</c:v>
                </c:pt>
                <c:pt idx="1567">
                  <c:v>42433</c:v>
                </c:pt>
                <c:pt idx="1568">
                  <c:v>42436</c:v>
                </c:pt>
                <c:pt idx="1569">
                  <c:v>42437</c:v>
                </c:pt>
                <c:pt idx="1570">
                  <c:v>42438</c:v>
                </c:pt>
                <c:pt idx="1571">
                  <c:v>42439</c:v>
                </c:pt>
                <c:pt idx="1572">
                  <c:v>42440</c:v>
                </c:pt>
                <c:pt idx="1573">
                  <c:v>42443</c:v>
                </c:pt>
                <c:pt idx="1574">
                  <c:v>42444</c:v>
                </c:pt>
                <c:pt idx="1575">
                  <c:v>42445</c:v>
                </c:pt>
                <c:pt idx="1576">
                  <c:v>42446</c:v>
                </c:pt>
                <c:pt idx="1577">
                  <c:v>42447</c:v>
                </c:pt>
                <c:pt idx="1578">
                  <c:v>42450</c:v>
                </c:pt>
                <c:pt idx="1579">
                  <c:v>42451</c:v>
                </c:pt>
                <c:pt idx="1580">
                  <c:v>42452</c:v>
                </c:pt>
                <c:pt idx="1581">
                  <c:v>42453</c:v>
                </c:pt>
                <c:pt idx="1582">
                  <c:v>42454</c:v>
                </c:pt>
                <c:pt idx="1583">
                  <c:v>42457</c:v>
                </c:pt>
                <c:pt idx="1584">
                  <c:v>42458</c:v>
                </c:pt>
                <c:pt idx="1585">
                  <c:v>42459</c:v>
                </c:pt>
                <c:pt idx="1586">
                  <c:v>42460</c:v>
                </c:pt>
                <c:pt idx="1587">
                  <c:v>42461</c:v>
                </c:pt>
                <c:pt idx="1588">
                  <c:v>42464</c:v>
                </c:pt>
                <c:pt idx="1589">
                  <c:v>42465</c:v>
                </c:pt>
                <c:pt idx="1590">
                  <c:v>42466</c:v>
                </c:pt>
                <c:pt idx="1591">
                  <c:v>42467</c:v>
                </c:pt>
                <c:pt idx="1592">
                  <c:v>42468</c:v>
                </c:pt>
                <c:pt idx="1593">
                  <c:v>42471</c:v>
                </c:pt>
                <c:pt idx="1594">
                  <c:v>42472</c:v>
                </c:pt>
                <c:pt idx="1595">
                  <c:v>42473</c:v>
                </c:pt>
                <c:pt idx="1596">
                  <c:v>42474</c:v>
                </c:pt>
                <c:pt idx="1597">
                  <c:v>42475</c:v>
                </c:pt>
                <c:pt idx="1598">
                  <c:v>42478</c:v>
                </c:pt>
                <c:pt idx="1599">
                  <c:v>42479</c:v>
                </c:pt>
                <c:pt idx="1600">
                  <c:v>42480</c:v>
                </c:pt>
                <c:pt idx="1601">
                  <c:v>42481</c:v>
                </c:pt>
                <c:pt idx="1602">
                  <c:v>42482</c:v>
                </c:pt>
                <c:pt idx="1603">
                  <c:v>42485</c:v>
                </c:pt>
                <c:pt idx="1604">
                  <c:v>42486</c:v>
                </c:pt>
                <c:pt idx="1605">
                  <c:v>42487</c:v>
                </c:pt>
                <c:pt idx="1606">
                  <c:v>42488</c:v>
                </c:pt>
                <c:pt idx="1607">
                  <c:v>42489</c:v>
                </c:pt>
                <c:pt idx="1608">
                  <c:v>42492</c:v>
                </c:pt>
                <c:pt idx="1609">
                  <c:v>42493</c:v>
                </c:pt>
                <c:pt idx="1610">
                  <c:v>42494</c:v>
                </c:pt>
                <c:pt idx="1611">
                  <c:v>42495</c:v>
                </c:pt>
                <c:pt idx="1612">
                  <c:v>42496</c:v>
                </c:pt>
                <c:pt idx="1613">
                  <c:v>42499</c:v>
                </c:pt>
                <c:pt idx="1614">
                  <c:v>42500</c:v>
                </c:pt>
                <c:pt idx="1615">
                  <c:v>42501</c:v>
                </c:pt>
                <c:pt idx="1616">
                  <c:v>42502</c:v>
                </c:pt>
                <c:pt idx="1617">
                  <c:v>42503</c:v>
                </c:pt>
                <c:pt idx="1618">
                  <c:v>42506</c:v>
                </c:pt>
                <c:pt idx="1619">
                  <c:v>42507</c:v>
                </c:pt>
                <c:pt idx="1620">
                  <c:v>42508</c:v>
                </c:pt>
                <c:pt idx="1621">
                  <c:v>42509</c:v>
                </c:pt>
                <c:pt idx="1622">
                  <c:v>42510</c:v>
                </c:pt>
                <c:pt idx="1623">
                  <c:v>42513</c:v>
                </c:pt>
                <c:pt idx="1624">
                  <c:v>42514</c:v>
                </c:pt>
                <c:pt idx="1625">
                  <c:v>42515</c:v>
                </c:pt>
                <c:pt idx="1626">
                  <c:v>42516</c:v>
                </c:pt>
                <c:pt idx="1627">
                  <c:v>42517</c:v>
                </c:pt>
                <c:pt idx="1628">
                  <c:v>42520</c:v>
                </c:pt>
                <c:pt idx="1629">
                  <c:v>42521</c:v>
                </c:pt>
                <c:pt idx="1630">
                  <c:v>42522</c:v>
                </c:pt>
                <c:pt idx="1631">
                  <c:v>42523</c:v>
                </c:pt>
                <c:pt idx="1632">
                  <c:v>42524</c:v>
                </c:pt>
                <c:pt idx="1633">
                  <c:v>42527</c:v>
                </c:pt>
                <c:pt idx="1634">
                  <c:v>42528</c:v>
                </c:pt>
                <c:pt idx="1635">
                  <c:v>42529</c:v>
                </c:pt>
                <c:pt idx="1636">
                  <c:v>42530</c:v>
                </c:pt>
                <c:pt idx="1637">
                  <c:v>42531</c:v>
                </c:pt>
                <c:pt idx="1638">
                  <c:v>42534</c:v>
                </c:pt>
                <c:pt idx="1639">
                  <c:v>42535</c:v>
                </c:pt>
                <c:pt idx="1640">
                  <c:v>42536</c:v>
                </c:pt>
                <c:pt idx="1641">
                  <c:v>42537</c:v>
                </c:pt>
                <c:pt idx="1642">
                  <c:v>42538</c:v>
                </c:pt>
                <c:pt idx="1643">
                  <c:v>42541</c:v>
                </c:pt>
                <c:pt idx="1644">
                  <c:v>42542</c:v>
                </c:pt>
                <c:pt idx="1645">
                  <c:v>42543</c:v>
                </c:pt>
                <c:pt idx="1646">
                  <c:v>42544</c:v>
                </c:pt>
                <c:pt idx="1647">
                  <c:v>42545</c:v>
                </c:pt>
                <c:pt idx="1648">
                  <c:v>42548</c:v>
                </c:pt>
                <c:pt idx="1649">
                  <c:v>42549</c:v>
                </c:pt>
                <c:pt idx="1650">
                  <c:v>42550</c:v>
                </c:pt>
                <c:pt idx="1651">
                  <c:v>42551</c:v>
                </c:pt>
                <c:pt idx="1652">
                  <c:v>42552</c:v>
                </c:pt>
                <c:pt idx="1653">
                  <c:v>42555</c:v>
                </c:pt>
                <c:pt idx="1654">
                  <c:v>42556</c:v>
                </c:pt>
                <c:pt idx="1655">
                  <c:v>42557</c:v>
                </c:pt>
                <c:pt idx="1656">
                  <c:v>42558</c:v>
                </c:pt>
                <c:pt idx="1657">
                  <c:v>42559</c:v>
                </c:pt>
                <c:pt idx="1658">
                  <c:v>42562</c:v>
                </c:pt>
                <c:pt idx="1659">
                  <c:v>42563</c:v>
                </c:pt>
                <c:pt idx="1660">
                  <c:v>42564</c:v>
                </c:pt>
                <c:pt idx="1661">
                  <c:v>42565</c:v>
                </c:pt>
                <c:pt idx="1662">
                  <c:v>42566</c:v>
                </c:pt>
                <c:pt idx="1663">
                  <c:v>42569</c:v>
                </c:pt>
                <c:pt idx="1664">
                  <c:v>42570</c:v>
                </c:pt>
                <c:pt idx="1665">
                  <c:v>42571</c:v>
                </c:pt>
                <c:pt idx="1666">
                  <c:v>42572</c:v>
                </c:pt>
                <c:pt idx="1667">
                  <c:v>42573</c:v>
                </c:pt>
                <c:pt idx="1668">
                  <c:v>42576</c:v>
                </c:pt>
                <c:pt idx="1669">
                  <c:v>42577</c:v>
                </c:pt>
                <c:pt idx="1670">
                  <c:v>42578</c:v>
                </c:pt>
                <c:pt idx="1671">
                  <c:v>42579</c:v>
                </c:pt>
                <c:pt idx="1672">
                  <c:v>42580</c:v>
                </c:pt>
                <c:pt idx="1673">
                  <c:v>42583</c:v>
                </c:pt>
                <c:pt idx="1674">
                  <c:v>42584</c:v>
                </c:pt>
                <c:pt idx="1675">
                  <c:v>42585</c:v>
                </c:pt>
                <c:pt idx="1676">
                  <c:v>42586</c:v>
                </c:pt>
                <c:pt idx="1677">
                  <c:v>42587</c:v>
                </c:pt>
                <c:pt idx="1678">
                  <c:v>42590</c:v>
                </c:pt>
                <c:pt idx="1679">
                  <c:v>42591</c:v>
                </c:pt>
                <c:pt idx="1680">
                  <c:v>42592</c:v>
                </c:pt>
                <c:pt idx="1681">
                  <c:v>42593</c:v>
                </c:pt>
                <c:pt idx="1682">
                  <c:v>42594</c:v>
                </c:pt>
                <c:pt idx="1683">
                  <c:v>42597</c:v>
                </c:pt>
                <c:pt idx="1684">
                  <c:v>42598</c:v>
                </c:pt>
                <c:pt idx="1685">
                  <c:v>42599</c:v>
                </c:pt>
                <c:pt idx="1686">
                  <c:v>42600</c:v>
                </c:pt>
                <c:pt idx="1687">
                  <c:v>42601</c:v>
                </c:pt>
                <c:pt idx="1688">
                  <c:v>42604</c:v>
                </c:pt>
                <c:pt idx="1689">
                  <c:v>42605</c:v>
                </c:pt>
                <c:pt idx="1690">
                  <c:v>42606</c:v>
                </c:pt>
                <c:pt idx="1691">
                  <c:v>42607</c:v>
                </c:pt>
                <c:pt idx="1692">
                  <c:v>42608</c:v>
                </c:pt>
                <c:pt idx="1693">
                  <c:v>42611</c:v>
                </c:pt>
                <c:pt idx="1694">
                  <c:v>42612</c:v>
                </c:pt>
                <c:pt idx="1695">
                  <c:v>42613</c:v>
                </c:pt>
                <c:pt idx="1696">
                  <c:v>42614</c:v>
                </c:pt>
                <c:pt idx="1697">
                  <c:v>42615</c:v>
                </c:pt>
                <c:pt idx="1698">
                  <c:v>42619</c:v>
                </c:pt>
                <c:pt idx="1699">
                  <c:v>42620</c:v>
                </c:pt>
                <c:pt idx="1700">
                  <c:v>42621</c:v>
                </c:pt>
                <c:pt idx="1701">
                  <c:v>42622</c:v>
                </c:pt>
                <c:pt idx="1702">
                  <c:v>42625</c:v>
                </c:pt>
                <c:pt idx="1703">
                  <c:v>42626</c:v>
                </c:pt>
                <c:pt idx="1704">
                  <c:v>42627</c:v>
                </c:pt>
                <c:pt idx="1705">
                  <c:v>42628</c:v>
                </c:pt>
                <c:pt idx="1706">
                  <c:v>42629</c:v>
                </c:pt>
                <c:pt idx="1707">
                  <c:v>42632</c:v>
                </c:pt>
                <c:pt idx="1708">
                  <c:v>42633</c:v>
                </c:pt>
                <c:pt idx="1709">
                  <c:v>42634</c:v>
                </c:pt>
                <c:pt idx="1710">
                  <c:v>42635</c:v>
                </c:pt>
                <c:pt idx="1711">
                  <c:v>42636</c:v>
                </c:pt>
                <c:pt idx="1712">
                  <c:v>42639</c:v>
                </c:pt>
                <c:pt idx="1713">
                  <c:v>42640</c:v>
                </c:pt>
                <c:pt idx="1714">
                  <c:v>42641</c:v>
                </c:pt>
                <c:pt idx="1715">
                  <c:v>42642</c:v>
                </c:pt>
                <c:pt idx="1716">
                  <c:v>42643</c:v>
                </c:pt>
                <c:pt idx="1717">
                  <c:v>42646</c:v>
                </c:pt>
                <c:pt idx="1718">
                  <c:v>42647</c:v>
                </c:pt>
                <c:pt idx="1719">
                  <c:v>42648</c:v>
                </c:pt>
                <c:pt idx="1720">
                  <c:v>42649</c:v>
                </c:pt>
                <c:pt idx="1721">
                  <c:v>42650</c:v>
                </c:pt>
                <c:pt idx="1722">
                  <c:v>42653</c:v>
                </c:pt>
                <c:pt idx="1723">
                  <c:v>42654</c:v>
                </c:pt>
                <c:pt idx="1724">
                  <c:v>42655</c:v>
                </c:pt>
                <c:pt idx="1725">
                  <c:v>42656</c:v>
                </c:pt>
                <c:pt idx="1726">
                  <c:v>42657</c:v>
                </c:pt>
                <c:pt idx="1727">
                  <c:v>42660</c:v>
                </c:pt>
                <c:pt idx="1728">
                  <c:v>42661</c:v>
                </c:pt>
                <c:pt idx="1729">
                  <c:v>42662</c:v>
                </c:pt>
                <c:pt idx="1730">
                  <c:v>42663</c:v>
                </c:pt>
                <c:pt idx="1731">
                  <c:v>42664</c:v>
                </c:pt>
                <c:pt idx="1732">
                  <c:v>42667</c:v>
                </c:pt>
                <c:pt idx="1733">
                  <c:v>42668</c:v>
                </c:pt>
                <c:pt idx="1734">
                  <c:v>42669</c:v>
                </c:pt>
                <c:pt idx="1735">
                  <c:v>42670</c:v>
                </c:pt>
                <c:pt idx="1736">
                  <c:v>42671</c:v>
                </c:pt>
                <c:pt idx="1737">
                  <c:v>42674</c:v>
                </c:pt>
                <c:pt idx="1738">
                  <c:v>42675</c:v>
                </c:pt>
                <c:pt idx="1739">
                  <c:v>42676</c:v>
                </c:pt>
                <c:pt idx="1740">
                  <c:v>42677</c:v>
                </c:pt>
                <c:pt idx="1741">
                  <c:v>42678</c:v>
                </c:pt>
                <c:pt idx="1742">
                  <c:v>42681</c:v>
                </c:pt>
                <c:pt idx="1743">
                  <c:v>42682</c:v>
                </c:pt>
                <c:pt idx="1744">
                  <c:v>42683</c:v>
                </c:pt>
                <c:pt idx="1745">
                  <c:v>42684</c:v>
                </c:pt>
                <c:pt idx="1746">
                  <c:v>42685</c:v>
                </c:pt>
                <c:pt idx="1747">
                  <c:v>42688</c:v>
                </c:pt>
                <c:pt idx="1748">
                  <c:v>42689</c:v>
                </c:pt>
                <c:pt idx="1749">
                  <c:v>42690</c:v>
                </c:pt>
                <c:pt idx="1750">
                  <c:v>42691</c:v>
                </c:pt>
                <c:pt idx="1751">
                  <c:v>42692</c:v>
                </c:pt>
                <c:pt idx="1752">
                  <c:v>42695</c:v>
                </c:pt>
                <c:pt idx="1753">
                  <c:v>42696</c:v>
                </c:pt>
                <c:pt idx="1754">
                  <c:v>42697</c:v>
                </c:pt>
                <c:pt idx="1755">
                  <c:v>42698</c:v>
                </c:pt>
                <c:pt idx="1756">
                  <c:v>42699</c:v>
                </c:pt>
                <c:pt idx="1757">
                  <c:v>42702</c:v>
                </c:pt>
                <c:pt idx="1758">
                  <c:v>42703</c:v>
                </c:pt>
                <c:pt idx="1759">
                  <c:v>42704</c:v>
                </c:pt>
                <c:pt idx="1760">
                  <c:v>42705</c:v>
                </c:pt>
                <c:pt idx="1761">
                  <c:v>42706</c:v>
                </c:pt>
                <c:pt idx="1762">
                  <c:v>42709</c:v>
                </c:pt>
                <c:pt idx="1763">
                  <c:v>42710</c:v>
                </c:pt>
                <c:pt idx="1764">
                  <c:v>42711</c:v>
                </c:pt>
                <c:pt idx="1765">
                  <c:v>42712</c:v>
                </c:pt>
                <c:pt idx="1766">
                  <c:v>42713</c:v>
                </c:pt>
                <c:pt idx="1767">
                  <c:v>42716</c:v>
                </c:pt>
                <c:pt idx="1768">
                  <c:v>42717</c:v>
                </c:pt>
                <c:pt idx="1769">
                  <c:v>42718</c:v>
                </c:pt>
                <c:pt idx="1770">
                  <c:v>42719</c:v>
                </c:pt>
                <c:pt idx="1771">
                  <c:v>42720</c:v>
                </c:pt>
                <c:pt idx="1772">
                  <c:v>42723</c:v>
                </c:pt>
                <c:pt idx="1773">
                  <c:v>42724</c:v>
                </c:pt>
                <c:pt idx="1774">
                  <c:v>42725</c:v>
                </c:pt>
                <c:pt idx="1775">
                  <c:v>42726</c:v>
                </c:pt>
                <c:pt idx="1776">
                  <c:v>42727</c:v>
                </c:pt>
                <c:pt idx="1777">
                  <c:v>42730</c:v>
                </c:pt>
                <c:pt idx="1778">
                  <c:v>42731</c:v>
                </c:pt>
                <c:pt idx="1779">
                  <c:v>42732</c:v>
                </c:pt>
                <c:pt idx="1780">
                  <c:v>42733</c:v>
                </c:pt>
                <c:pt idx="1781">
                  <c:v>42734</c:v>
                </c:pt>
                <c:pt idx="1782">
                  <c:v>42737</c:v>
                </c:pt>
                <c:pt idx="1783">
                  <c:v>42738</c:v>
                </c:pt>
                <c:pt idx="1784">
                  <c:v>42739</c:v>
                </c:pt>
                <c:pt idx="1785">
                  <c:v>42740</c:v>
                </c:pt>
                <c:pt idx="1786">
                  <c:v>42741</c:v>
                </c:pt>
                <c:pt idx="1787">
                  <c:v>42744</c:v>
                </c:pt>
                <c:pt idx="1788">
                  <c:v>42745</c:v>
                </c:pt>
                <c:pt idx="1789">
                  <c:v>42746</c:v>
                </c:pt>
                <c:pt idx="1790">
                  <c:v>42747</c:v>
                </c:pt>
                <c:pt idx="1791">
                  <c:v>42748</c:v>
                </c:pt>
                <c:pt idx="1792">
                  <c:v>42751</c:v>
                </c:pt>
                <c:pt idx="1793">
                  <c:v>42752</c:v>
                </c:pt>
                <c:pt idx="1794">
                  <c:v>42753</c:v>
                </c:pt>
                <c:pt idx="1795">
                  <c:v>42754</c:v>
                </c:pt>
                <c:pt idx="1796">
                  <c:v>42755</c:v>
                </c:pt>
                <c:pt idx="1797">
                  <c:v>42758</c:v>
                </c:pt>
                <c:pt idx="1798">
                  <c:v>42759</c:v>
                </c:pt>
                <c:pt idx="1799">
                  <c:v>42760</c:v>
                </c:pt>
                <c:pt idx="1800">
                  <c:v>42761</c:v>
                </c:pt>
                <c:pt idx="1801">
                  <c:v>42762</c:v>
                </c:pt>
                <c:pt idx="1802">
                  <c:v>42765</c:v>
                </c:pt>
                <c:pt idx="1803">
                  <c:v>42766</c:v>
                </c:pt>
                <c:pt idx="1804">
                  <c:v>42767</c:v>
                </c:pt>
                <c:pt idx="1805">
                  <c:v>42768</c:v>
                </c:pt>
                <c:pt idx="1806">
                  <c:v>42769</c:v>
                </c:pt>
                <c:pt idx="1807">
                  <c:v>42772</c:v>
                </c:pt>
                <c:pt idx="1808">
                  <c:v>42773</c:v>
                </c:pt>
                <c:pt idx="1809">
                  <c:v>42774</c:v>
                </c:pt>
                <c:pt idx="1810">
                  <c:v>42775</c:v>
                </c:pt>
                <c:pt idx="1811">
                  <c:v>42776</c:v>
                </c:pt>
                <c:pt idx="1812">
                  <c:v>42779</c:v>
                </c:pt>
                <c:pt idx="1813">
                  <c:v>42780</c:v>
                </c:pt>
                <c:pt idx="1814">
                  <c:v>42781</c:v>
                </c:pt>
                <c:pt idx="1815">
                  <c:v>42782</c:v>
                </c:pt>
                <c:pt idx="1816">
                  <c:v>42783</c:v>
                </c:pt>
                <c:pt idx="1817">
                  <c:v>42786</c:v>
                </c:pt>
                <c:pt idx="1818">
                  <c:v>42787</c:v>
                </c:pt>
                <c:pt idx="1819">
                  <c:v>42788</c:v>
                </c:pt>
                <c:pt idx="1820">
                  <c:v>42789</c:v>
                </c:pt>
                <c:pt idx="1821">
                  <c:v>42790</c:v>
                </c:pt>
                <c:pt idx="1822">
                  <c:v>42793</c:v>
                </c:pt>
                <c:pt idx="1823">
                  <c:v>42794</c:v>
                </c:pt>
                <c:pt idx="1824">
                  <c:v>42795</c:v>
                </c:pt>
                <c:pt idx="1825">
                  <c:v>42796</c:v>
                </c:pt>
                <c:pt idx="1826">
                  <c:v>42797</c:v>
                </c:pt>
                <c:pt idx="1827">
                  <c:v>42800</c:v>
                </c:pt>
                <c:pt idx="1828">
                  <c:v>42801</c:v>
                </c:pt>
                <c:pt idx="1829">
                  <c:v>42802</c:v>
                </c:pt>
                <c:pt idx="1830">
                  <c:v>42803</c:v>
                </c:pt>
                <c:pt idx="1831">
                  <c:v>42804</c:v>
                </c:pt>
                <c:pt idx="1832">
                  <c:v>42807</c:v>
                </c:pt>
                <c:pt idx="1833">
                  <c:v>42808</c:v>
                </c:pt>
                <c:pt idx="1834">
                  <c:v>42809</c:v>
                </c:pt>
                <c:pt idx="1835">
                  <c:v>42810</c:v>
                </c:pt>
                <c:pt idx="1836">
                  <c:v>42811</c:v>
                </c:pt>
                <c:pt idx="1837">
                  <c:v>42814</c:v>
                </c:pt>
                <c:pt idx="1838">
                  <c:v>42815</c:v>
                </c:pt>
                <c:pt idx="1839">
                  <c:v>42816</c:v>
                </c:pt>
                <c:pt idx="1840">
                  <c:v>42817</c:v>
                </c:pt>
                <c:pt idx="1841">
                  <c:v>42818</c:v>
                </c:pt>
                <c:pt idx="1842">
                  <c:v>42821</c:v>
                </c:pt>
                <c:pt idx="1843">
                  <c:v>42822</c:v>
                </c:pt>
                <c:pt idx="1844">
                  <c:v>42823</c:v>
                </c:pt>
                <c:pt idx="1845">
                  <c:v>42824</c:v>
                </c:pt>
                <c:pt idx="1846">
                  <c:v>42825</c:v>
                </c:pt>
                <c:pt idx="1847">
                  <c:v>42828</c:v>
                </c:pt>
                <c:pt idx="1848">
                  <c:v>42829</c:v>
                </c:pt>
                <c:pt idx="1849">
                  <c:v>42830</c:v>
                </c:pt>
                <c:pt idx="1850">
                  <c:v>42831</c:v>
                </c:pt>
                <c:pt idx="1851">
                  <c:v>42832</c:v>
                </c:pt>
                <c:pt idx="1852">
                  <c:v>42835</c:v>
                </c:pt>
                <c:pt idx="1853">
                  <c:v>42836</c:v>
                </c:pt>
                <c:pt idx="1854">
                  <c:v>42837</c:v>
                </c:pt>
                <c:pt idx="1855">
                  <c:v>42838</c:v>
                </c:pt>
                <c:pt idx="1856">
                  <c:v>42839</c:v>
                </c:pt>
                <c:pt idx="1857">
                  <c:v>42842</c:v>
                </c:pt>
                <c:pt idx="1858">
                  <c:v>42843</c:v>
                </c:pt>
                <c:pt idx="1859">
                  <c:v>42844</c:v>
                </c:pt>
                <c:pt idx="1860">
                  <c:v>42845</c:v>
                </c:pt>
                <c:pt idx="1861">
                  <c:v>42846</c:v>
                </c:pt>
                <c:pt idx="1862">
                  <c:v>42849</c:v>
                </c:pt>
                <c:pt idx="1863">
                  <c:v>42850</c:v>
                </c:pt>
                <c:pt idx="1864">
                  <c:v>42851</c:v>
                </c:pt>
                <c:pt idx="1865">
                  <c:v>42852</c:v>
                </c:pt>
                <c:pt idx="1866">
                  <c:v>42853</c:v>
                </c:pt>
                <c:pt idx="1867">
                  <c:v>42856</c:v>
                </c:pt>
                <c:pt idx="1868">
                  <c:v>42857</c:v>
                </c:pt>
                <c:pt idx="1869">
                  <c:v>42858</c:v>
                </c:pt>
                <c:pt idx="1870">
                  <c:v>42859</c:v>
                </c:pt>
                <c:pt idx="1871">
                  <c:v>42860</c:v>
                </c:pt>
                <c:pt idx="1872">
                  <c:v>42863</c:v>
                </c:pt>
                <c:pt idx="1873">
                  <c:v>42864</c:v>
                </c:pt>
                <c:pt idx="1874">
                  <c:v>42865</c:v>
                </c:pt>
                <c:pt idx="1875">
                  <c:v>42866</c:v>
                </c:pt>
                <c:pt idx="1876">
                  <c:v>42867</c:v>
                </c:pt>
                <c:pt idx="1877">
                  <c:v>42870</c:v>
                </c:pt>
                <c:pt idx="1878">
                  <c:v>42871</c:v>
                </c:pt>
                <c:pt idx="1879">
                  <c:v>42872</c:v>
                </c:pt>
                <c:pt idx="1880">
                  <c:v>42873</c:v>
                </c:pt>
                <c:pt idx="1881">
                  <c:v>42874</c:v>
                </c:pt>
                <c:pt idx="1882">
                  <c:v>42877</c:v>
                </c:pt>
                <c:pt idx="1883">
                  <c:v>42878</c:v>
                </c:pt>
                <c:pt idx="1884">
                  <c:v>42879</c:v>
                </c:pt>
                <c:pt idx="1885">
                  <c:v>42880</c:v>
                </c:pt>
                <c:pt idx="1886">
                  <c:v>42881</c:v>
                </c:pt>
                <c:pt idx="1887">
                  <c:v>42884</c:v>
                </c:pt>
                <c:pt idx="1888">
                  <c:v>42885</c:v>
                </c:pt>
                <c:pt idx="1889">
                  <c:v>42886</c:v>
                </c:pt>
                <c:pt idx="1890">
                  <c:v>42887</c:v>
                </c:pt>
                <c:pt idx="1891">
                  <c:v>42888</c:v>
                </c:pt>
                <c:pt idx="1892">
                  <c:v>42891</c:v>
                </c:pt>
                <c:pt idx="1893">
                  <c:v>42892</c:v>
                </c:pt>
                <c:pt idx="1894">
                  <c:v>42893</c:v>
                </c:pt>
                <c:pt idx="1895">
                  <c:v>42894</c:v>
                </c:pt>
                <c:pt idx="1896">
                  <c:v>42895</c:v>
                </c:pt>
                <c:pt idx="1897">
                  <c:v>42898</c:v>
                </c:pt>
                <c:pt idx="1898">
                  <c:v>42899</c:v>
                </c:pt>
                <c:pt idx="1899">
                  <c:v>42900</c:v>
                </c:pt>
                <c:pt idx="1900">
                  <c:v>42901</c:v>
                </c:pt>
                <c:pt idx="1901">
                  <c:v>42902</c:v>
                </c:pt>
                <c:pt idx="1902">
                  <c:v>42905</c:v>
                </c:pt>
                <c:pt idx="1903">
                  <c:v>42906</c:v>
                </c:pt>
                <c:pt idx="1904">
                  <c:v>42907</c:v>
                </c:pt>
                <c:pt idx="1905">
                  <c:v>42908</c:v>
                </c:pt>
                <c:pt idx="1906">
                  <c:v>42909</c:v>
                </c:pt>
                <c:pt idx="1907">
                  <c:v>42912</c:v>
                </c:pt>
                <c:pt idx="1908">
                  <c:v>42913</c:v>
                </c:pt>
                <c:pt idx="1909">
                  <c:v>42914</c:v>
                </c:pt>
                <c:pt idx="1910">
                  <c:v>42915</c:v>
                </c:pt>
                <c:pt idx="1911">
                  <c:v>42916</c:v>
                </c:pt>
                <c:pt idx="1912">
                  <c:v>42919</c:v>
                </c:pt>
                <c:pt idx="1913">
                  <c:v>42920</c:v>
                </c:pt>
                <c:pt idx="1914">
                  <c:v>42921</c:v>
                </c:pt>
                <c:pt idx="1915">
                  <c:v>42922</c:v>
                </c:pt>
                <c:pt idx="1916">
                  <c:v>42923</c:v>
                </c:pt>
                <c:pt idx="1917">
                  <c:v>42926</c:v>
                </c:pt>
                <c:pt idx="1918">
                  <c:v>42927</c:v>
                </c:pt>
                <c:pt idx="1919">
                  <c:v>42928</c:v>
                </c:pt>
                <c:pt idx="1920">
                  <c:v>42929</c:v>
                </c:pt>
                <c:pt idx="1921">
                  <c:v>42930</c:v>
                </c:pt>
                <c:pt idx="1922">
                  <c:v>42933</c:v>
                </c:pt>
                <c:pt idx="1923">
                  <c:v>42934</c:v>
                </c:pt>
                <c:pt idx="1924">
                  <c:v>42935</c:v>
                </c:pt>
                <c:pt idx="1925">
                  <c:v>42936</c:v>
                </c:pt>
                <c:pt idx="1926">
                  <c:v>42937</c:v>
                </c:pt>
                <c:pt idx="1927">
                  <c:v>42940</c:v>
                </c:pt>
                <c:pt idx="1928">
                  <c:v>42941</c:v>
                </c:pt>
                <c:pt idx="1929">
                  <c:v>42942</c:v>
                </c:pt>
                <c:pt idx="1930">
                  <c:v>42943</c:v>
                </c:pt>
                <c:pt idx="1931">
                  <c:v>42944</c:v>
                </c:pt>
                <c:pt idx="1932">
                  <c:v>42947</c:v>
                </c:pt>
                <c:pt idx="1933">
                  <c:v>42948</c:v>
                </c:pt>
                <c:pt idx="1934">
                  <c:v>42949</c:v>
                </c:pt>
                <c:pt idx="1935">
                  <c:v>42950</c:v>
                </c:pt>
                <c:pt idx="1936">
                  <c:v>42951</c:v>
                </c:pt>
                <c:pt idx="1937">
                  <c:v>42954</c:v>
                </c:pt>
                <c:pt idx="1938">
                  <c:v>42955</c:v>
                </c:pt>
                <c:pt idx="1939">
                  <c:v>42956</c:v>
                </c:pt>
                <c:pt idx="1940">
                  <c:v>42957</c:v>
                </c:pt>
                <c:pt idx="1941">
                  <c:v>42958</c:v>
                </c:pt>
                <c:pt idx="1942">
                  <c:v>42961</c:v>
                </c:pt>
                <c:pt idx="1943">
                  <c:v>42962</c:v>
                </c:pt>
                <c:pt idx="1944">
                  <c:v>42963</c:v>
                </c:pt>
                <c:pt idx="1945">
                  <c:v>42964</c:v>
                </c:pt>
                <c:pt idx="1946">
                  <c:v>42965</c:v>
                </c:pt>
                <c:pt idx="1947">
                  <c:v>42968</c:v>
                </c:pt>
                <c:pt idx="1948">
                  <c:v>42969</c:v>
                </c:pt>
                <c:pt idx="1949">
                  <c:v>42970</c:v>
                </c:pt>
                <c:pt idx="1950">
                  <c:v>42971</c:v>
                </c:pt>
                <c:pt idx="1951">
                  <c:v>42972</c:v>
                </c:pt>
                <c:pt idx="1952">
                  <c:v>42975</c:v>
                </c:pt>
                <c:pt idx="1953">
                  <c:v>42976</c:v>
                </c:pt>
                <c:pt idx="1954">
                  <c:v>42977</c:v>
                </c:pt>
                <c:pt idx="1955">
                  <c:v>42978</c:v>
                </c:pt>
                <c:pt idx="1956">
                  <c:v>42979</c:v>
                </c:pt>
                <c:pt idx="1957">
                  <c:v>42982</c:v>
                </c:pt>
                <c:pt idx="1958">
                  <c:v>42983</c:v>
                </c:pt>
                <c:pt idx="1959">
                  <c:v>42984</c:v>
                </c:pt>
                <c:pt idx="1960">
                  <c:v>42985</c:v>
                </c:pt>
                <c:pt idx="1961">
                  <c:v>42986</c:v>
                </c:pt>
                <c:pt idx="1962">
                  <c:v>42989</c:v>
                </c:pt>
                <c:pt idx="1963">
                  <c:v>42990</c:v>
                </c:pt>
                <c:pt idx="1964">
                  <c:v>42991</c:v>
                </c:pt>
                <c:pt idx="1965">
                  <c:v>42992</c:v>
                </c:pt>
                <c:pt idx="1966">
                  <c:v>42993</c:v>
                </c:pt>
                <c:pt idx="1967">
                  <c:v>42996</c:v>
                </c:pt>
                <c:pt idx="1968">
                  <c:v>42997</c:v>
                </c:pt>
                <c:pt idx="1969">
                  <c:v>42998</c:v>
                </c:pt>
                <c:pt idx="1970">
                  <c:v>42999</c:v>
                </c:pt>
                <c:pt idx="1971">
                  <c:v>43000</c:v>
                </c:pt>
                <c:pt idx="1972">
                  <c:v>43003</c:v>
                </c:pt>
                <c:pt idx="1973">
                  <c:v>43004</c:v>
                </c:pt>
                <c:pt idx="1974">
                  <c:v>43005</c:v>
                </c:pt>
                <c:pt idx="1975">
                  <c:v>43006</c:v>
                </c:pt>
                <c:pt idx="1976">
                  <c:v>43007</c:v>
                </c:pt>
                <c:pt idx="1977">
                  <c:v>43010</c:v>
                </c:pt>
                <c:pt idx="1978">
                  <c:v>43011</c:v>
                </c:pt>
                <c:pt idx="1979">
                  <c:v>43012</c:v>
                </c:pt>
                <c:pt idx="1980">
                  <c:v>43013</c:v>
                </c:pt>
                <c:pt idx="1981">
                  <c:v>43014</c:v>
                </c:pt>
                <c:pt idx="1982">
                  <c:v>43017</c:v>
                </c:pt>
                <c:pt idx="1983">
                  <c:v>43018</c:v>
                </c:pt>
                <c:pt idx="1984">
                  <c:v>43019</c:v>
                </c:pt>
                <c:pt idx="1985">
                  <c:v>43020</c:v>
                </c:pt>
                <c:pt idx="1986">
                  <c:v>43021</c:v>
                </c:pt>
                <c:pt idx="1987">
                  <c:v>43024</c:v>
                </c:pt>
                <c:pt idx="1988">
                  <c:v>43025</c:v>
                </c:pt>
                <c:pt idx="1989">
                  <c:v>43026</c:v>
                </c:pt>
                <c:pt idx="1990">
                  <c:v>43027</c:v>
                </c:pt>
                <c:pt idx="1991">
                  <c:v>43028</c:v>
                </c:pt>
                <c:pt idx="1992">
                  <c:v>43031</c:v>
                </c:pt>
                <c:pt idx="1993">
                  <c:v>43032</c:v>
                </c:pt>
                <c:pt idx="1994">
                  <c:v>43033</c:v>
                </c:pt>
                <c:pt idx="1995">
                  <c:v>43034</c:v>
                </c:pt>
                <c:pt idx="1996">
                  <c:v>43035</c:v>
                </c:pt>
                <c:pt idx="1997">
                  <c:v>43038</c:v>
                </c:pt>
                <c:pt idx="1998">
                  <c:v>43039</c:v>
                </c:pt>
                <c:pt idx="1999">
                  <c:v>43040</c:v>
                </c:pt>
                <c:pt idx="2000">
                  <c:v>43041</c:v>
                </c:pt>
                <c:pt idx="2001">
                  <c:v>43042</c:v>
                </c:pt>
                <c:pt idx="2002">
                  <c:v>43045</c:v>
                </c:pt>
                <c:pt idx="2003">
                  <c:v>43046</c:v>
                </c:pt>
                <c:pt idx="2004">
                  <c:v>43047</c:v>
                </c:pt>
                <c:pt idx="2005">
                  <c:v>43048</c:v>
                </c:pt>
                <c:pt idx="2006">
                  <c:v>43049</c:v>
                </c:pt>
                <c:pt idx="2007">
                  <c:v>43052</c:v>
                </c:pt>
                <c:pt idx="2008">
                  <c:v>43053</c:v>
                </c:pt>
                <c:pt idx="2009">
                  <c:v>43054</c:v>
                </c:pt>
                <c:pt idx="2010">
                  <c:v>43055</c:v>
                </c:pt>
                <c:pt idx="2011">
                  <c:v>43056</c:v>
                </c:pt>
                <c:pt idx="2012">
                  <c:v>43059</c:v>
                </c:pt>
                <c:pt idx="2013">
                  <c:v>43060</c:v>
                </c:pt>
                <c:pt idx="2014">
                  <c:v>43061</c:v>
                </c:pt>
                <c:pt idx="2015">
                  <c:v>43062</c:v>
                </c:pt>
                <c:pt idx="2016">
                  <c:v>43063</c:v>
                </c:pt>
                <c:pt idx="2017">
                  <c:v>43066</c:v>
                </c:pt>
                <c:pt idx="2018">
                  <c:v>43067</c:v>
                </c:pt>
                <c:pt idx="2019">
                  <c:v>43068</c:v>
                </c:pt>
                <c:pt idx="2020">
                  <c:v>43069</c:v>
                </c:pt>
                <c:pt idx="2021">
                  <c:v>43070</c:v>
                </c:pt>
                <c:pt idx="2022">
                  <c:v>43073</c:v>
                </c:pt>
                <c:pt idx="2023">
                  <c:v>43074</c:v>
                </c:pt>
                <c:pt idx="2024">
                  <c:v>43075</c:v>
                </c:pt>
                <c:pt idx="2025">
                  <c:v>43076</c:v>
                </c:pt>
                <c:pt idx="2026">
                  <c:v>43077</c:v>
                </c:pt>
                <c:pt idx="2027">
                  <c:v>43080</c:v>
                </c:pt>
                <c:pt idx="2028">
                  <c:v>43081</c:v>
                </c:pt>
                <c:pt idx="2029">
                  <c:v>43082</c:v>
                </c:pt>
                <c:pt idx="2030">
                  <c:v>43083</c:v>
                </c:pt>
                <c:pt idx="2031">
                  <c:v>43084</c:v>
                </c:pt>
                <c:pt idx="2032">
                  <c:v>43087</c:v>
                </c:pt>
                <c:pt idx="2033">
                  <c:v>43088</c:v>
                </c:pt>
                <c:pt idx="2034">
                  <c:v>43089</c:v>
                </c:pt>
                <c:pt idx="2035">
                  <c:v>43090</c:v>
                </c:pt>
                <c:pt idx="2036">
                  <c:v>43091</c:v>
                </c:pt>
                <c:pt idx="2037">
                  <c:v>43094</c:v>
                </c:pt>
                <c:pt idx="2038">
                  <c:v>43095</c:v>
                </c:pt>
                <c:pt idx="2039">
                  <c:v>43096</c:v>
                </c:pt>
                <c:pt idx="2040">
                  <c:v>43097</c:v>
                </c:pt>
                <c:pt idx="2041">
                  <c:v>43098</c:v>
                </c:pt>
                <c:pt idx="2042">
                  <c:v>43101</c:v>
                </c:pt>
                <c:pt idx="2043">
                  <c:v>43102</c:v>
                </c:pt>
                <c:pt idx="2044">
                  <c:v>43103</c:v>
                </c:pt>
                <c:pt idx="2045">
                  <c:v>43104</c:v>
                </c:pt>
                <c:pt idx="2046">
                  <c:v>43105</c:v>
                </c:pt>
                <c:pt idx="2047">
                  <c:v>43108</c:v>
                </c:pt>
                <c:pt idx="2048">
                  <c:v>43109</c:v>
                </c:pt>
                <c:pt idx="2049">
                  <c:v>43110</c:v>
                </c:pt>
                <c:pt idx="2050">
                  <c:v>43111</c:v>
                </c:pt>
                <c:pt idx="2051">
                  <c:v>43112</c:v>
                </c:pt>
                <c:pt idx="2052">
                  <c:v>43115</c:v>
                </c:pt>
                <c:pt idx="2053">
                  <c:v>43116</c:v>
                </c:pt>
                <c:pt idx="2054">
                  <c:v>43117</c:v>
                </c:pt>
                <c:pt idx="2055">
                  <c:v>43118</c:v>
                </c:pt>
                <c:pt idx="2056">
                  <c:v>43119</c:v>
                </c:pt>
                <c:pt idx="2057">
                  <c:v>43122</c:v>
                </c:pt>
                <c:pt idx="2058">
                  <c:v>43123</c:v>
                </c:pt>
                <c:pt idx="2059">
                  <c:v>43124</c:v>
                </c:pt>
                <c:pt idx="2060">
                  <c:v>43125</c:v>
                </c:pt>
                <c:pt idx="2061">
                  <c:v>43126</c:v>
                </c:pt>
                <c:pt idx="2062">
                  <c:v>43129</c:v>
                </c:pt>
                <c:pt idx="2063">
                  <c:v>43130</c:v>
                </c:pt>
                <c:pt idx="2064">
                  <c:v>43131</c:v>
                </c:pt>
                <c:pt idx="2065">
                  <c:v>43132</c:v>
                </c:pt>
                <c:pt idx="2066">
                  <c:v>43133</c:v>
                </c:pt>
                <c:pt idx="2067">
                  <c:v>43136</c:v>
                </c:pt>
                <c:pt idx="2068">
                  <c:v>43137</c:v>
                </c:pt>
                <c:pt idx="2069">
                  <c:v>43138</c:v>
                </c:pt>
                <c:pt idx="2070">
                  <c:v>43139</c:v>
                </c:pt>
                <c:pt idx="2071">
                  <c:v>43140</c:v>
                </c:pt>
                <c:pt idx="2072">
                  <c:v>43143</c:v>
                </c:pt>
                <c:pt idx="2073">
                  <c:v>43144</c:v>
                </c:pt>
                <c:pt idx="2074">
                  <c:v>43145</c:v>
                </c:pt>
                <c:pt idx="2075">
                  <c:v>43146</c:v>
                </c:pt>
                <c:pt idx="2076">
                  <c:v>43147</c:v>
                </c:pt>
                <c:pt idx="2077">
                  <c:v>43150</c:v>
                </c:pt>
                <c:pt idx="2078">
                  <c:v>43151</c:v>
                </c:pt>
                <c:pt idx="2079">
                  <c:v>43152</c:v>
                </c:pt>
                <c:pt idx="2080">
                  <c:v>43153</c:v>
                </c:pt>
                <c:pt idx="2081">
                  <c:v>43154</c:v>
                </c:pt>
                <c:pt idx="2082">
                  <c:v>43157</c:v>
                </c:pt>
                <c:pt idx="2083">
                  <c:v>43158</c:v>
                </c:pt>
                <c:pt idx="2084">
                  <c:v>43159</c:v>
                </c:pt>
                <c:pt idx="2085">
                  <c:v>43160</c:v>
                </c:pt>
                <c:pt idx="2086">
                  <c:v>43161</c:v>
                </c:pt>
                <c:pt idx="2087">
                  <c:v>43164</c:v>
                </c:pt>
                <c:pt idx="2088">
                  <c:v>43165</c:v>
                </c:pt>
                <c:pt idx="2089">
                  <c:v>43166</c:v>
                </c:pt>
                <c:pt idx="2090">
                  <c:v>43167</c:v>
                </c:pt>
                <c:pt idx="2091">
                  <c:v>43168</c:v>
                </c:pt>
                <c:pt idx="2092">
                  <c:v>43171</c:v>
                </c:pt>
                <c:pt idx="2093">
                  <c:v>43172</c:v>
                </c:pt>
                <c:pt idx="2094">
                  <c:v>43173</c:v>
                </c:pt>
                <c:pt idx="2095">
                  <c:v>43174</c:v>
                </c:pt>
                <c:pt idx="2096">
                  <c:v>43175</c:v>
                </c:pt>
                <c:pt idx="2097">
                  <c:v>43178</c:v>
                </c:pt>
                <c:pt idx="2098">
                  <c:v>43179</c:v>
                </c:pt>
                <c:pt idx="2099">
                  <c:v>43180</c:v>
                </c:pt>
                <c:pt idx="2100">
                  <c:v>43181</c:v>
                </c:pt>
                <c:pt idx="2101">
                  <c:v>43182</c:v>
                </c:pt>
                <c:pt idx="2102">
                  <c:v>43185</c:v>
                </c:pt>
                <c:pt idx="2103">
                  <c:v>43186</c:v>
                </c:pt>
                <c:pt idx="2104">
                  <c:v>43187</c:v>
                </c:pt>
                <c:pt idx="2105">
                  <c:v>43188</c:v>
                </c:pt>
                <c:pt idx="2106">
                  <c:v>43189</c:v>
                </c:pt>
                <c:pt idx="2107">
                  <c:v>43192</c:v>
                </c:pt>
                <c:pt idx="2108">
                  <c:v>43193</c:v>
                </c:pt>
                <c:pt idx="2109">
                  <c:v>43194</c:v>
                </c:pt>
                <c:pt idx="2110">
                  <c:v>43195</c:v>
                </c:pt>
                <c:pt idx="2111">
                  <c:v>43196</c:v>
                </c:pt>
                <c:pt idx="2112">
                  <c:v>43199</c:v>
                </c:pt>
                <c:pt idx="2113">
                  <c:v>43200</c:v>
                </c:pt>
                <c:pt idx="2114">
                  <c:v>43201</c:v>
                </c:pt>
                <c:pt idx="2115">
                  <c:v>43202</c:v>
                </c:pt>
                <c:pt idx="2116">
                  <c:v>43203</c:v>
                </c:pt>
                <c:pt idx="2117">
                  <c:v>43206</c:v>
                </c:pt>
                <c:pt idx="2118">
                  <c:v>43207</c:v>
                </c:pt>
                <c:pt idx="2119">
                  <c:v>43208</c:v>
                </c:pt>
                <c:pt idx="2120">
                  <c:v>43209</c:v>
                </c:pt>
                <c:pt idx="2121">
                  <c:v>43210</c:v>
                </c:pt>
                <c:pt idx="2122">
                  <c:v>43213</c:v>
                </c:pt>
                <c:pt idx="2123">
                  <c:v>43214</c:v>
                </c:pt>
                <c:pt idx="2124">
                  <c:v>43215</c:v>
                </c:pt>
                <c:pt idx="2125">
                  <c:v>43216</c:v>
                </c:pt>
                <c:pt idx="2126">
                  <c:v>43217</c:v>
                </c:pt>
                <c:pt idx="2127">
                  <c:v>43220</c:v>
                </c:pt>
                <c:pt idx="2128">
                  <c:v>43221</c:v>
                </c:pt>
                <c:pt idx="2129">
                  <c:v>43222</c:v>
                </c:pt>
                <c:pt idx="2130">
                  <c:v>43223</c:v>
                </c:pt>
                <c:pt idx="2131">
                  <c:v>43224</c:v>
                </c:pt>
                <c:pt idx="2132">
                  <c:v>43227</c:v>
                </c:pt>
                <c:pt idx="2133">
                  <c:v>43228</c:v>
                </c:pt>
                <c:pt idx="2134">
                  <c:v>43229</c:v>
                </c:pt>
                <c:pt idx="2135">
                  <c:v>43230</c:v>
                </c:pt>
                <c:pt idx="2136">
                  <c:v>43231</c:v>
                </c:pt>
                <c:pt idx="2137">
                  <c:v>43234</c:v>
                </c:pt>
                <c:pt idx="2138">
                  <c:v>43235</c:v>
                </c:pt>
                <c:pt idx="2139">
                  <c:v>43236</c:v>
                </c:pt>
                <c:pt idx="2140">
                  <c:v>43237</c:v>
                </c:pt>
                <c:pt idx="2141">
                  <c:v>43238</c:v>
                </c:pt>
                <c:pt idx="2142">
                  <c:v>43241</c:v>
                </c:pt>
                <c:pt idx="2143">
                  <c:v>43242</c:v>
                </c:pt>
                <c:pt idx="2144">
                  <c:v>43243</c:v>
                </c:pt>
                <c:pt idx="2145">
                  <c:v>43244</c:v>
                </c:pt>
                <c:pt idx="2146">
                  <c:v>43245</c:v>
                </c:pt>
                <c:pt idx="2147">
                  <c:v>43248</c:v>
                </c:pt>
                <c:pt idx="2148">
                  <c:v>43249</c:v>
                </c:pt>
                <c:pt idx="2149">
                  <c:v>43250</c:v>
                </c:pt>
                <c:pt idx="2150">
                  <c:v>43251</c:v>
                </c:pt>
                <c:pt idx="2151">
                  <c:v>43252</c:v>
                </c:pt>
                <c:pt idx="2152">
                  <c:v>43255</c:v>
                </c:pt>
                <c:pt idx="2153">
                  <c:v>43256</c:v>
                </c:pt>
                <c:pt idx="2154">
                  <c:v>43257</c:v>
                </c:pt>
                <c:pt idx="2155">
                  <c:v>43258</c:v>
                </c:pt>
                <c:pt idx="2156">
                  <c:v>43259</c:v>
                </c:pt>
                <c:pt idx="2157">
                  <c:v>43262</c:v>
                </c:pt>
                <c:pt idx="2158">
                  <c:v>43263</c:v>
                </c:pt>
                <c:pt idx="2159">
                  <c:v>43264</c:v>
                </c:pt>
                <c:pt idx="2160">
                  <c:v>43265</c:v>
                </c:pt>
                <c:pt idx="2161">
                  <c:v>43266</c:v>
                </c:pt>
                <c:pt idx="2162">
                  <c:v>43269</c:v>
                </c:pt>
                <c:pt idx="2163">
                  <c:v>43270</c:v>
                </c:pt>
                <c:pt idx="2164">
                  <c:v>43271</c:v>
                </c:pt>
                <c:pt idx="2165">
                  <c:v>43272</c:v>
                </c:pt>
                <c:pt idx="2166">
                  <c:v>43273</c:v>
                </c:pt>
                <c:pt idx="2167">
                  <c:v>43276</c:v>
                </c:pt>
                <c:pt idx="2168">
                  <c:v>43277</c:v>
                </c:pt>
                <c:pt idx="2169">
                  <c:v>43278</c:v>
                </c:pt>
                <c:pt idx="2170">
                  <c:v>43279</c:v>
                </c:pt>
                <c:pt idx="2171">
                  <c:v>43280</c:v>
                </c:pt>
                <c:pt idx="2172">
                  <c:v>43283</c:v>
                </c:pt>
                <c:pt idx="2173">
                  <c:v>43284</c:v>
                </c:pt>
                <c:pt idx="2174">
                  <c:v>43285</c:v>
                </c:pt>
                <c:pt idx="2175">
                  <c:v>43286</c:v>
                </c:pt>
                <c:pt idx="2176">
                  <c:v>43287</c:v>
                </c:pt>
                <c:pt idx="2177">
                  <c:v>43290</c:v>
                </c:pt>
                <c:pt idx="2178">
                  <c:v>43291</c:v>
                </c:pt>
                <c:pt idx="2179">
                  <c:v>43292</c:v>
                </c:pt>
                <c:pt idx="2180">
                  <c:v>43293</c:v>
                </c:pt>
                <c:pt idx="2181">
                  <c:v>43294</c:v>
                </c:pt>
                <c:pt idx="2182">
                  <c:v>43297</c:v>
                </c:pt>
                <c:pt idx="2183">
                  <c:v>43298</c:v>
                </c:pt>
                <c:pt idx="2184">
                  <c:v>43299</c:v>
                </c:pt>
                <c:pt idx="2185">
                  <c:v>43300</c:v>
                </c:pt>
                <c:pt idx="2186">
                  <c:v>43301</c:v>
                </c:pt>
                <c:pt idx="2187">
                  <c:v>43304</c:v>
                </c:pt>
                <c:pt idx="2188">
                  <c:v>43305</c:v>
                </c:pt>
                <c:pt idx="2189">
                  <c:v>43306</c:v>
                </c:pt>
                <c:pt idx="2190">
                  <c:v>43307</c:v>
                </c:pt>
                <c:pt idx="2191">
                  <c:v>43308</c:v>
                </c:pt>
                <c:pt idx="2192">
                  <c:v>43311</c:v>
                </c:pt>
                <c:pt idx="2193">
                  <c:v>43312</c:v>
                </c:pt>
                <c:pt idx="2194">
                  <c:v>43313</c:v>
                </c:pt>
                <c:pt idx="2195">
                  <c:v>43314</c:v>
                </c:pt>
                <c:pt idx="2196">
                  <c:v>43315</c:v>
                </c:pt>
                <c:pt idx="2197">
                  <c:v>43318</c:v>
                </c:pt>
                <c:pt idx="2198">
                  <c:v>43319</c:v>
                </c:pt>
                <c:pt idx="2199">
                  <c:v>43320</c:v>
                </c:pt>
                <c:pt idx="2200">
                  <c:v>43321</c:v>
                </c:pt>
                <c:pt idx="2201">
                  <c:v>43322</c:v>
                </c:pt>
                <c:pt idx="2202">
                  <c:v>43325</c:v>
                </c:pt>
                <c:pt idx="2203">
                  <c:v>43326</c:v>
                </c:pt>
                <c:pt idx="2204">
                  <c:v>43327</c:v>
                </c:pt>
                <c:pt idx="2205">
                  <c:v>43328</c:v>
                </c:pt>
                <c:pt idx="2206">
                  <c:v>43329</c:v>
                </c:pt>
                <c:pt idx="2207">
                  <c:v>43332</c:v>
                </c:pt>
                <c:pt idx="2208">
                  <c:v>43333</c:v>
                </c:pt>
                <c:pt idx="2209">
                  <c:v>43334</c:v>
                </c:pt>
                <c:pt idx="2210">
                  <c:v>43335</c:v>
                </c:pt>
                <c:pt idx="2211">
                  <c:v>43336</c:v>
                </c:pt>
                <c:pt idx="2212">
                  <c:v>43339</c:v>
                </c:pt>
                <c:pt idx="2213">
                  <c:v>43340</c:v>
                </c:pt>
                <c:pt idx="2214">
                  <c:v>43341</c:v>
                </c:pt>
                <c:pt idx="2215">
                  <c:v>43342</c:v>
                </c:pt>
                <c:pt idx="2216">
                  <c:v>43343</c:v>
                </c:pt>
                <c:pt idx="2217">
                  <c:v>43346</c:v>
                </c:pt>
                <c:pt idx="2218">
                  <c:v>43347</c:v>
                </c:pt>
                <c:pt idx="2219">
                  <c:v>43348</c:v>
                </c:pt>
                <c:pt idx="2220">
                  <c:v>43349</c:v>
                </c:pt>
                <c:pt idx="2221">
                  <c:v>43350</c:v>
                </c:pt>
                <c:pt idx="2222">
                  <c:v>43353</c:v>
                </c:pt>
                <c:pt idx="2223">
                  <c:v>43354</c:v>
                </c:pt>
                <c:pt idx="2224">
                  <c:v>43355</c:v>
                </c:pt>
                <c:pt idx="2225">
                  <c:v>43356</c:v>
                </c:pt>
                <c:pt idx="2226">
                  <c:v>43357</c:v>
                </c:pt>
                <c:pt idx="2227">
                  <c:v>43360</c:v>
                </c:pt>
                <c:pt idx="2228">
                  <c:v>43361</c:v>
                </c:pt>
                <c:pt idx="2229">
                  <c:v>43362</c:v>
                </c:pt>
                <c:pt idx="2230">
                  <c:v>43363</c:v>
                </c:pt>
                <c:pt idx="2231">
                  <c:v>43364</c:v>
                </c:pt>
                <c:pt idx="2232">
                  <c:v>43367</c:v>
                </c:pt>
                <c:pt idx="2233">
                  <c:v>43368</c:v>
                </c:pt>
                <c:pt idx="2234">
                  <c:v>43369</c:v>
                </c:pt>
                <c:pt idx="2235">
                  <c:v>43370</c:v>
                </c:pt>
                <c:pt idx="2236">
                  <c:v>43371</c:v>
                </c:pt>
                <c:pt idx="2237">
                  <c:v>43374</c:v>
                </c:pt>
                <c:pt idx="2238">
                  <c:v>43375</c:v>
                </c:pt>
                <c:pt idx="2239">
                  <c:v>43376</c:v>
                </c:pt>
                <c:pt idx="2240">
                  <c:v>43377</c:v>
                </c:pt>
                <c:pt idx="2241">
                  <c:v>43378</c:v>
                </c:pt>
                <c:pt idx="2242">
                  <c:v>43381</c:v>
                </c:pt>
                <c:pt idx="2243">
                  <c:v>43382</c:v>
                </c:pt>
                <c:pt idx="2244">
                  <c:v>43383</c:v>
                </c:pt>
                <c:pt idx="2245">
                  <c:v>43384</c:v>
                </c:pt>
                <c:pt idx="2246">
                  <c:v>43385</c:v>
                </c:pt>
                <c:pt idx="2247">
                  <c:v>43388</c:v>
                </c:pt>
                <c:pt idx="2248">
                  <c:v>43389</c:v>
                </c:pt>
                <c:pt idx="2249">
                  <c:v>43390</c:v>
                </c:pt>
                <c:pt idx="2250">
                  <c:v>43391</c:v>
                </c:pt>
                <c:pt idx="2251">
                  <c:v>43392</c:v>
                </c:pt>
                <c:pt idx="2252">
                  <c:v>43395</c:v>
                </c:pt>
                <c:pt idx="2253">
                  <c:v>43396</c:v>
                </c:pt>
                <c:pt idx="2254">
                  <c:v>43397</c:v>
                </c:pt>
                <c:pt idx="2255">
                  <c:v>43398</c:v>
                </c:pt>
                <c:pt idx="2256">
                  <c:v>43399</c:v>
                </c:pt>
                <c:pt idx="2257">
                  <c:v>43402</c:v>
                </c:pt>
                <c:pt idx="2258">
                  <c:v>43403</c:v>
                </c:pt>
                <c:pt idx="2259">
                  <c:v>43404</c:v>
                </c:pt>
                <c:pt idx="2260">
                  <c:v>43405</c:v>
                </c:pt>
                <c:pt idx="2261">
                  <c:v>43406</c:v>
                </c:pt>
                <c:pt idx="2262">
                  <c:v>43409</c:v>
                </c:pt>
                <c:pt idx="2263">
                  <c:v>43410</c:v>
                </c:pt>
                <c:pt idx="2264">
                  <c:v>43411</c:v>
                </c:pt>
                <c:pt idx="2265">
                  <c:v>43412</c:v>
                </c:pt>
                <c:pt idx="2266">
                  <c:v>43413</c:v>
                </c:pt>
                <c:pt idx="2267">
                  <c:v>43416</c:v>
                </c:pt>
                <c:pt idx="2268">
                  <c:v>43417</c:v>
                </c:pt>
                <c:pt idx="2269">
                  <c:v>43418</c:v>
                </c:pt>
                <c:pt idx="2270">
                  <c:v>43419</c:v>
                </c:pt>
                <c:pt idx="2271">
                  <c:v>43420</c:v>
                </c:pt>
                <c:pt idx="2272">
                  <c:v>43423</c:v>
                </c:pt>
                <c:pt idx="2273">
                  <c:v>43424</c:v>
                </c:pt>
                <c:pt idx="2274">
                  <c:v>43425</c:v>
                </c:pt>
                <c:pt idx="2275">
                  <c:v>43426</c:v>
                </c:pt>
                <c:pt idx="2276">
                  <c:v>43427</c:v>
                </c:pt>
                <c:pt idx="2277">
                  <c:v>43430</c:v>
                </c:pt>
                <c:pt idx="2278">
                  <c:v>43431</c:v>
                </c:pt>
                <c:pt idx="2279">
                  <c:v>43432</c:v>
                </c:pt>
                <c:pt idx="2280">
                  <c:v>43433</c:v>
                </c:pt>
                <c:pt idx="2281">
                  <c:v>43434</c:v>
                </c:pt>
                <c:pt idx="2282">
                  <c:v>43437</c:v>
                </c:pt>
                <c:pt idx="2283">
                  <c:v>43438</c:v>
                </c:pt>
                <c:pt idx="2284">
                  <c:v>43439</c:v>
                </c:pt>
                <c:pt idx="2285">
                  <c:v>43440</c:v>
                </c:pt>
                <c:pt idx="2286">
                  <c:v>43441</c:v>
                </c:pt>
                <c:pt idx="2287">
                  <c:v>43444</c:v>
                </c:pt>
                <c:pt idx="2288">
                  <c:v>43445</c:v>
                </c:pt>
                <c:pt idx="2289">
                  <c:v>43446</c:v>
                </c:pt>
                <c:pt idx="2290">
                  <c:v>43447</c:v>
                </c:pt>
                <c:pt idx="2291">
                  <c:v>43448</c:v>
                </c:pt>
                <c:pt idx="2292">
                  <c:v>43451</c:v>
                </c:pt>
                <c:pt idx="2293">
                  <c:v>43452</c:v>
                </c:pt>
                <c:pt idx="2294">
                  <c:v>43453</c:v>
                </c:pt>
                <c:pt idx="2295">
                  <c:v>43454</c:v>
                </c:pt>
                <c:pt idx="2296">
                  <c:v>43455</c:v>
                </c:pt>
                <c:pt idx="2297">
                  <c:v>43458</c:v>
                </c:pt>
                <c:pt idx="2298">
                  <c:v>43459</c:v>
                </c:pt>
                <c:pt idx="2299">
                  <c:v>43460</c:v>
                </c:pt>
                <c:pt idx="2300">
                  <c:v>43461</c:v>
                </c:pt>
                <c:pt idx="2301">
                  <c:v>43462</c:v>
                </c:pt>
                <c:pt idx="2302">
                  <c:v>43465</c:v>
                </c:pt>
                <c:pt idx="2303">
                  <c:v>43466</c:v>
                </c:pt>
                <c:pt idx="2304">
                  <c:v>43467</c:v>
                </c:pt>
                <c:pt idx="2305">
                  <c:v>43468</c:v>
                </c:pt>
                <c:pt idx="2306">
                  <c:v>43469</c:v>
                </c:pt>
                <c:pt idx="2307">
                  <c:v>43472</c:v>
                </c:pt>
                <c:pt idx="2308">
                  <c:v>43473</c:v>
                </c:pt>
                <c:pt idx="2309">
                  <c:v>43474</c:v>
                </c:pt>
                <c:pt idx="2310">
                  <c:v>43475</c:v>
                </c:pt>
                <c:pt idx="2311">
                  <c:v>43476</c:v>
                </c:pt>
                <c:pt idx="2312">
                  <c:v>43479</c:v>
                </c:pt>
                <c:pt idx="2313">
                  <c:v>43480</c:v>
                </c:pt>
                <c:pt idx="2314">
                  <c:v>43481</c:v>
                </c:pt>
                <c:pt idx="2315">
                  <c:v>43482</c:v>
                </c:pt>
                <c:pt idx="2316">
                  <c:v>43483</c:v>
                </c:pt>
                <c:pt idx="2317">
                  <c:v>43486</c:v>
                </c:pt>
                <c:pt idx="2318">
                  <c:v>43487</c:v>
                </c:pt>
                <c:pt idx="2319">
                  <c:v>43488</c:v>
                </c:pt>
                <c:pt idx="2320">
                  <c:v>43489</c:v>
                </c:pt>
                <c:pt idx="2321">
                  <c:v>43490</c:v>
                </c:pt>
                <c:pt idx="2322">
                  <c:v>43493</c:v>
                </c:pt>
                <c:pt idx="2323">
                  <c:v>43494</c:v>
                </c:pt>
                <c:pt idx="2324">
                  <c:v>43495</c:v>
                </c:pt>
                <c:pt idx="2325">
                  <c:v>43496</c:v>
                </c:pt>
                <c:pt idx="2326">
                  <c:v>43497</c:v>
                </c:pt>
                <c:pt idx="2327">
                  <c:v>43500</c:v>
                </c:pt>
                <c:pt idx="2328">
                  <c:v>43501</c:v>
                </c:pt>
                <c:pt idx="2329">
                  <c:v>43502</c:v>
                </c:pt>
                <c:pt idx="2330">
                  <c:v>43503</c:v>
                </c:pt>
                <c:pt idx="2331">
                  <c:v>43504</c:v>
                </c:pt>
                <c:pt idx="2332">
                  <c:v>43507</c:v>
                </c:pt>
                <c:pt idx="2333">
                  <c:v>43508</c:v>
                </c:pt>
                <c:pt idx="2334">
                  <c:v>43509</c:v>
                </c:pt>
                <c:pt idx="2335">
                  <c:v>43510</c:v>
                </c:pt>
                <c:pt idx="2336">
                  <c:v>43511</c:v>
                </c:pt>
                <c:pt idx="2337">
                  <c:v>43514</c:v>
                </c:pt>
                <c:pt idx="2338">
                  <c:v>43515</c:v>
                </c:pt>
                <c:pt idx="2339">
                  <c:v>43516</c:v>
                </c:pt>
                <c:pt idx="2340">
                  <c:v>43517</c:v>
                </c:pt>
                <c:pt idx="2341">
                  <c:v>43518</c:v>
                </c:pt>
                <c:pt idx="2342">
                  <c:v>43521</c:v>
                </c:pt>
                <c:pt idx="2343">
                  <c:v>43522</c:v>
                </c:pt>
                <c:pt idx="2344">
                  <c:v>43523</c:v>
                </c:pt>
                <c:pt idx="2345">
                  <c:v>43524</c:v>
                </c:pt>
                <c:pt idx="2346">
                  <c:v>43525</c:v>
                </c:pt>
                <c:pt idx="2347">
                  <c:v>43528</c:v>
                </c:pt>
                <c:pt idx="2348">
                  <c:v>43529</c:v>
                </c:pt>
                <c:pt idx="2349">
                  <c:v>43530</c:v>
                </c:pt>
                <c:pt idx="2350">
                  <c:v>43531</c:v>
                </c:pt>
                <c:pt idx="2351">
                  <c:v>43532</c:v>
                </c:pt>
                <c:pt idx="2352">
                  <c:v>43535</c:v>
                </c:pt>
                <c:pt idx="2353">
                  <c:v>43536</c:v>
                </c:pt>
                <c:pt idx="2354">
                  <c:v>43537</c:v>
                </c:pt>
                <c:pt idx="2355">
                  <c:v>43538</c:v>
                </c:pt>
                <c:pt idx="2356">
                  <c:v>43539</c:v>
                </c:pt>
                <c:pt idx="2357">
                  <c:v>43542</c:v>
                </c:pt>
                <c:pt idx="2358">
                  <c:v>43543</c:v>
                </c:pt>
                <c:pt idx="2359">
                  <c:v>43544</c:v>
                </c:pt>
                <c:pt idx="2360">
                  <c:v>43545</c:v>
                </c:pt>
                <c:pt idx="2361">
                  <c:v>43546</c:v>
                </c:pt>
                <c:pt idx="2362">
                  <c:v>43549</c:v>
                </c:pt>
                <c:pt idx="2363">
                  <c:v>43550</c:v>
                </c:pt>
                <c:pt idx="2364">
                  <c:v>43551</c:v>
                </c:pt>
                <c:pt idx="2365">
                  <c:v>43552</c:v>
                </c:pt>
                <c:pt idx="2366">
                  <c:v>43553</c:v>
                </c:pt>
                <c:pt idx="2367">
                  <c:v>43556</c:v>
                </c:pt>
                <c:pt idx="2368">
                  <c:v>43557</c:v>
                </c:pt>
                <c:pt idx="2369">
                  <c:v>43558</c:v>
                </c:pt>
                <c:pt idx="2370">
                  <c:v>43559</c:v>
                </c:pt>
                <c:pt idx="2371">
                  <c:v>43560</c:v>
                </c:pt>
                <c:pt idx="2372">
                  <c:v>43563</c:v>
                </c:pt>
                <c:pt idx="2373">
                  <c:v>43564</c:v>
                </c:pt>
                <c:pt idx="2374">
                  <c:v>43565</c:v>
                </c:pt>
                <c:pt idx="2375">
                  <c:v>43566</c:v>
                </c:pt>
                <c:pt idx="2376">
                  <c:v>43567</c:v>
                </c:pt>
                <c:pt idx="2377">
                  <c:v>43570</c:v>
                </c:pt>
                <c:pt idx="2378">
                  <c:v>43571</c:v>
                </c:pt>
                <c:pt idx="2379">
                  <c:v>43572</c:v>
                </c:pt>
                <c:pt idx="2380">
                  <c:v>43573</c:v>
                </c:pt>
                <c:pt idx="2381">
                  <c:v>43574</c:v>
                </c:pt>
                <c:pt idx="2382">
                  <c:v>43577</c:v>
                </c:pt>
                <c:pt idx="2383">
                  <c:v>43578</c:v>
                </c:pt>
                <c:pt idx="2384">
                  <c:v>43579</c:v>
                </c:pt>
                <c:pt idx="2385">
                  <c:v>43580</c:v>
                </c:pt>
                <c:pt idx="2386">
                  <c:v>43581</c:v>
                </c:pt>
                <c:pt idx="2387">
                  <c:v>43584</c:v>
                </c:pt>
                <c:pt idx="2388">
                  <c:v>43585</c:v>
                </c:pt>
                <c:pt idx="2389">
                  <c:v>43586</c:v>
                </c:pt>
                <c:pt idx="2390">
                  <c:v>43587</c:v>
                </c:pt>
                <c:pt idx="2391">
                  <c:v>43588</c:v>
                </c:pt>
                <c:pt idx="2392">
                  <c:v>43591</c:v>
                </c:pt>
                <c:pt idx="2393">
                  <c:v>43592</c:v>
                </c:pt>
                <c:pt idx="2394">
                  <c:v>43593</c:v>
                </c:pt>
                <c:pt idx="2395">
                  <c:v>43594</c:v>
                </c:pt>
                <c:pt idx="2396">
                  <c:v>43595</c:v>
                </c:pt>
                <c:pt idx="2397">
                  <c:v>43598</c:v>
                </c:pt>
              </c:numCache>
            </c:numRef>
          </c:cat>
          <c:val>
            <c:numRef>
              <c:f>Sheet1!$O$7:$O$5000</c:f>
              <c:numCache>
                <c:formatCode>General</c:formatCode>
                <c:ptCount val="4994"/>
                <c:pt idx="0">
                  <c:v>231.90000000000003</c:v>
                </c:pt>
                <c:pt idx="1">
                  <c:v>228.40000000000003</c:v>
                </c:pt>
                <c:pt idx="2">
                  <c:v>230.29999999999998</c:v>
                </c:pt>
                <c:pt idx="3">
                  <c:v>231.70000000000002</c:v>
                </c:pt>
                <c:pt idx="4">
                  <c:v>234.00000000000003</c:v>
                </c:pt>
                <c:pt idx="5">
                  <c:v>231.20000000000002</c:v>
                </c:pt>
                <c:pt idx="6">
                  <c:v>225.10000000000002</c:v>
                </c:pt>
                <c:pt idx="7">
                  <c:v>221.90000000000003</c:v>
                </c:pt>
                <c:pt idx="8">
                  <c:v>223.1</c:v>
                </c:pt>
                <c:pt idx="9">
                  <c:v>223.8</c:v>
                </c:pt>
                <c:pt idx="10">
                  <c:v>220.4</c:v>
                </c:pt>
                <c:pt idx="11">
                  <c:v>217.49999999999997</c:v>
                </c:pt>
                <c:pt idx="12">
                  <c:v>212.2</c:v>
                </c:pt>
                <c:pt idx="13">
                  <c:v>216.2</c:v>
                </c:pt>
                <c:pt idx="14">
                  <c:v>218.9</c:v>
                </c:pt>
                <c:pt idx="15">
                  <c:v>214.29999999999998</c:v>
                </c:pt>
                <c:pt idx="16">
                  <c:v>212.3</c:v>
                </c:pt>
                <c:pt idx="17">
                  <c:v>215.79999999999998</c:v>
                </c:pt>
                <c:pt idx="18">
                  <c:v>217</c:v>
                </c:pt>
                <c:pt idx="19">
                  <c:v>214.5</c:v>
                </c:pt>
                <c:pt idx="20">
                  <c:v>216.90000000000003</c:v>
                </c:pt>
                <c:pt idx="21">
                  <c:v>214</c:v>
                </c:pt>
                <c:pt idx="22">
                  <c:v>213.70000000000005</c:v>
                </c:pt>
                <c:pt idx="23">
                  <c:v>210.3</c:v>
                </c:pt>
                <c:pt idx="24">
                  <c:v>213.60000000000002</c:v>
                </c:pt>
                <c:pt idx="25">
                  <c:v>213.99999999999997</c:v>
                </c:pt>
                <c:pt idx="26">
                  <c:v>211.79999999999995</c:v>
                </c:pt>
                <c:pt idx="27">
                  <c:v>211.49999999999997</c:v>
                </c:pt>
                <c:pt idx="28">
                  <c:v>210.8</c:v>
                </c:pt>
                <c:pt idx="29">
                  <c:v>210.60000000000002</c:v>
                </c:pt>
                <c:pt idx="30">
                  <c:v>213.09999999999997</c:v>
                </c:pt>
                <c:pt idx="31">
                  <c:v>217.10000000000002</c:v>
                </c:pt>
                <c:pt idx="32">
                  <c:v>220.30000000000004</c:v>
                </c:pt>
                <c:pt idx="33">
                  <c:v>217.70000000000005</c:v>
                </c:pt>
                <c:pt idx="34">
                  <c:v>212.8</c:v>
                </c:pt>
                <c:pt idx="35">
                  <c:v>212.2</c:v>
                </c:pt>
                <c:pt idx="36">
                  <c:v>209.80000000000004</c:v>
                </c:pt>
                <c:pt idx="37">
                  <c:v>207.09999999999997</c:v>
                </c:pt>
                <c:pt idx="38">
                  <c:v>210.00000000000006</c:v>
                </c:pt>
                <c:pt idx="39">
                  <c:v>215.3</c:v>
                </c:pt>
                <c:pt idx="40">
                  <c:v>212.70000000000002</c:v>
                </c:pt>
                <c:pt idx="41">
                  <c:v>210.79999999999995</c:v>
                </c:pt>
                <c:pt idx="42">
                  <c:v>209.99999999999997</c:v>
                </c:pt>
                <c:pt idx="43">
                  <c:v>207.00000000000003</c:v>
                </c:pt>
                <c:pt idx="44">
                  <c:v>203.5</c:v>
                </c:pt>
                <c:pt idx="45">
                  <c:v>209.50000000000003</c:v>
                </c:pt>
                <c:pt idx="46">
                  <c:v>204.49999999999994</c:v>
                </c:pt>
                <c:pt idx="47">
                  <c:v>211.09999999999997</c:v>
                </c:pt>
                <c:pt idx="48">
                  <c:v>214.69999999999993</c:v>
                </c:pt>
                <c:pt idx="49">
                  <c:v>218.70000000000002</c:v>
                </c:pt>
                <c:pt idx="50">
                  <c:v>219.99999999999997</c:v>
                </c:pt>
                <c:pt idx="51">
                  <c:v>218.4</c:v>
                </c:pt>
                <c:pt idx="52">
                  <c:v>218.4</c:v>
                </c:pt>
                <c:pt idx="53">
                  <c:v>216</c:v>
                </c:pt>
                <c:pt idx="54">
                  <c:v>216.60000000000002</c:v>
                </c:pt>
                <c:pt idx="55">
                  <c:v>211.99999999999997</c:v>
                </c:pt>
                <c:pt idx="56">
                  <c:v>210.40000000000006</c:v>
                </c:pt>
                <c:pt idx="57">
                  <c:v>207.69999999999996</c:v>
                </c:pt>
                <c:pt idx="58">
                  <c:v>209.49999999999997</c:v>
                </c:pt>
                <c:pt idx="59">
                  <c:v>208.5</c:v>
                </c:pt>
                <c:pt idx="60">
                  <c:v>207.39999999999998</c:v>
                </c:pt>
                <c:pt idx="61">
                  <c:v>206</c:v>
                </c:pt>
                <c:pt idx="62">
                  <c:v>211.60000000000002</c:v>
                </c:pt>
                <c:pt idx="63">
                  <c:v>211.10000000000002</c:v>
                </c:pt>
                <c:pt idx="64">
                  <c:v>212.29999999999998</c:v>
                </c:pt>
                <c:pt idx="65">
                  <c:v>210.70000000000002</c:v>
                </c:pt>
                <c:pt idx="66">
                  <c:v>212.1</c:v>
                </c:pt>
                <c:pt idx="67">
                  <c:v>214.70000000000002</c:v>
                </c:pt>
                <c:pt idx="68">
                  <c:v>215.09999999999997</c:v>
                </c:pt>
                <c:pt idx="69">
                  <c:v>213</c:v>
                </c:pt>
                <c:pt idx="70">
                  <c:v>213.99999999999997</c:v>
                </c:pt>
                <c:pt idx="71">
                  <c:v>212.1</c:v>
                </c:pt>
                <c:pt idx="72">
                  <c:v>212.00000000000006</c:v>
                </c:pt>
                <c:pt idx="73">
                  <c:v>214.7</c:v>
                </c:pt>
                <c:pt idx="74">
                  <c:v>214.29999999999998</c:v>
                </c:pt>
                <c:pt idx="75">
                  <c:v>213.50000000000003</c:v>
                </c:pt>
                <c:pt idx="76">
                  <c:v>214</c:v>
                </c:pt>
                <c:pt idx="77">
                  <c:v>213.19999999999996</c:v>
                </c:pt>
                <c:pt idx="78">
                  <c:v>213.79999999999998</c:v>
                </c:pt>
                <c:pt idx="79">
                  <c:v>213.49999999999997</c:v>
                </c:pt>
                <c:pt idx="80">
                  <c:v>214.1</c:v>
                </c:pt>
                <c:pt idx="81">
                  <c:v>215.30000000000004</c:v>
                </c:pt>
                <c:pt idx="82">
                  <c:v>215.99999999999997</c:v>
                </c:pt>
                <c:pt idx="83">
                  <c:v>217.49999999999997</c:v>
                </c:pt>
                <c:pt idx="84">
                  <c:v>216.39999999999998</c:v>
                </c:pt>
                <c:pt idx="85">
                  <c:v>211.40000000000003</c:v>
                </c:pt>
                <c:pt idx="86">
                  <c:v>209.10000000000002</c:v>
                </c:pt>
                <c:pt idx="87">
                  <c:v>212.60000000000002</c:v>
                </c:pt>
                <c:pt idx="88">
                  <c:v>212.60000000000002</c:v>
                </c:pt>
                <c:pt idx="89">
                  <c:v>213.3</c:v>
                </c:pt>
                <c:pt idx="90">
                  <c:v>217.70000000000002</c:v>
                </c:pt>
                <c:pt idx="91">
                  <c:v>219.89999999999998</c:v>
                </c:pt>
                <c:pt idx="92">
                  <c:v>220.00000000000003</c:v>
                </c:pt>
                <c:pt idx="93">
                  <c:v>221.00000000000003</c:v>
                </c:pt>
                <c:pt idx="94">
                  <c:v>221.10000000000002</c:v>
                </c:pt>
                <c:pt idx="95">
                  <c:v>222.2</c:v>
                </c:pt>
                <c:pt idx="96">
                  <c:v>222.9</c:v>
                </c:pt>
                <c:pt idx="97">
                  <c:v>227.1</c:v>
                </c:pt>
                <c:pt idx="98">
                  <c:v>227.69999999999996</c:v>
                </c:pt>
                <c:pt idx="99">
                  <c:v>229.2</c:v>
                </c:pt>
                <c:pt idx="100">
                  <c:v>224.8</c:v>
                </c:pt>
                <c:pt idx="101">
                  <c:v>227.59999999999997</c:v>
                </c:pt>
                <c:pt idx="102">
                  <c:v>228.09999999999997</c:v>
                </c:pt>
                <c:pt idx="103">
                  <c:v>229.20000000000002</c:v>
                </c:pt>
                <c:pt idx="104">
                  <c:v>229</c:v>
                </c:pt>
                <c:pt idx="105">
                  <c:v>236.80000000000004</c:v>
                </c:pt>
                <c:pt idx="106">
                  <c:v>241.59999999999994</c:v>
                </c:pt>
                <c:pt idx="107">
                  <c:v>239.1</c:v>
                </c:pt>
                <c:pt idx="108">
                  <c:v>242.59999999999997</c:v>
                </c:pt>
                <c:pt idx="109">
                  <c:v>250.1</c:v>
                </c:pt>
                <c:pt idx="110">
                  <c:v>247.2</c:v>
                </c:pt>
                <c:pt idx="111">
                  <c:v>248.3</c:v>
                </c:pt>
                <c:pt idx="112">
                  <c:v>248.89999999999998</c:v>
                </c:pt>
                <c:pt idx="113">
                  <c:v>249.10000000000005</c:v>
                </c:pt>
                <c:pt idx="114">
                  <c:v>255.39999999999998</c:v>
                </c:pt>
                <c:pt idx="115">
                  <c:v>248.89999999999998</c:v>
                </c:pt>
                <c:pt idx="116">
                  <c:v>246.5</c:v>
                </c:pt>
                <c:pt idx="117">
                  <c:v>240.59999999999997</c:v>
                </c:pt>
                <c:pt idx="118">
                  <c:v>232.99999999999997</c:v>
                </c:pt>
                <c:pt idx="119">
                  <c:v>233.40000000000006</c:v>
                </c:pt>
                <c:pt idx="120">
                  <c:v>229.8</c:v>
                </c:pt>
                <c:pt idx="121">
                  <c:v>225.8</c:v>
                </c:pt>
                <c:pt idx="122">
                  <c:v>220.6</c:v>
                </c:pt>
                <c:pt idx="123">
                  <c:v>225</c:v>
                </c:pt>
                <c:pt idx="124">
                  <c:v>224.29999999999998</c:v>
                </c:pt>
                <c:pt idx="125">
                  <c:v>219.29999999999995</c:v>
                </c:pt>
                <c:pt idx="126">
                  <c:v>213.39999999999998</c:v>
                </c:pt>
                <c:pt idx="127">
                  <c:v>219.79999999999998</c:v>
                </c:pt>
                <c:pt idx="128">
                  <c:v>219.4</c:v>
                </c:pt>
                <c:pt idx="129">
                  <c:v>218.29999999999998</c:v>
                </c:pt>
                <c:pt idx="130">
                  <c:v>224.9</c:v>
                </c:pt>
                <c:pt idx="131">
                  <c:v>229.1</c:v>
                </c:pt>
                <c:pt idx="132">
                  <c:v>229.8</c:v>
                </c:pt>
                <c:pt idx="133">
                  <c:v>230.10000000000002</c:v>
                </c:pt>
                <c:pt idx="134">
                  <c:v>226.39999999999998</c:v>
                </c:pt>
                <c:pt idx="135">
                  <c:v>227.59999999999997</c:v>
                </c:pt>
                <c:pt idx="136">
                  <c:v>227.4</c:v>
                </c:pt>
                <c:pt idx="137">
                  <c:v>229</c:v>
                </c:pt>
                <c:pt idx="138">
                  <c:v>233.20000000000002</c:v>
                </c:pt>
                <c:pt idx="139">
                  <c:v>235.49999999999994</c:v>
                </c:pt>
                <c:pt idx="140">
                  <c:v>242.69999999999996</c:v>
                </c:pt>
                <c:pt idx="141">
                  <c:v>246.10000000000002</c:v>
                </c:pt>
                <c:pt idx="142">
                  <c:v>246.8</c:v>
                </c:pt>
                <c:pt idx="143">
                  <c:v>246.39999999999995</c:v>
                </c:pt>
                <c:pt idx="144">
                  <c:v>248.4</c:v>
                </c:pt>
                <c:pt idx="145">
                  <c:v>243.1</c:v>
                </c:pt>
                <c:pt idx="146">
                  <c:v>241.7</c:v>
                </c:pt>
                <c:pt idx="147">
                  <c:v>244.79999999999998</c:v>
                </c:pt>
                <c:pt idx="148">
                  <c:v>243.1</c:v>
                </c:pt>
                <c:pt idx="149">
                  <c:v>242.69999999999996</c:v>
                </c:pt>
                <c:pt idx="150">
                  <c:v>240.39999999999998</c:v>
                </c:pt>
                <c:pt idx="151">
                  <c:v>242.1</c:v>
                </c:pt>
                <c:pt idx="152">
                  <c:v>245.8</c:v>
                </c:pt>
                <c:pt idx="153">
                  <c:v>248.1</c:v>
                </c:pt>
                <c:pt idx="154">
                  <c:v>255.50000000000003</c:v>
                </c:pt>
                <c:pt idx="155">
                  <c:v>251.5</c:v>
                </c:pt>
                <c:pt idx="156">
                  <c:v>258.40000000000003</c:v>
                </c:pt>
                <c:pt idx="157">
                  <c:v>264.40000000000003</c:v>
                </c:pt>
                <c:pt idx="158">
                  <c:v>264.40000000000003</c:v>
                </c:pt>
                <c:pt idx="159">
                  <c:v>268.2</c:v>
                </c:pt>
                <c:pt idx="160">
                  <c:v>269.80000000000007</c:v>
                </c:pt>
                <c:pt idx="161">
                  <c:v>273.59999999999997</c:v>
                </c:pt>
                <c:pt idx="162">
                  <c:v>279</c:v>
                </c:pt>
                <c:pt idx="163">
                  <c:v>283</c:v>
                </c:pt>
                <c:pt idx="164">
                  <c:v>280.90000000000003</c:v>
                </c:pt>
                <c:pt idx="165">
                  <c:v>279.2</c:v>
                </c:pt>
                <c:pt idx="166">
                  <c:v>282.8</c:v>
                </c:pt>
                <c:pt idx="167">
                  <c:v>278.3</c:v>
                </c:pt>
                <c:pt idx="168">
                  <c:v>273.00000000000006</c:v>
                </c:pt>
                <c:pt idx="169">
                  <c:v>274.39999999999998</c:v>
                </c:pt>
                <c:pt idx="170">
                  <c:v>274.3</c:v>
                </c:pt>
                <c:pt idx="171">
                  <c:v>281.5</c:v>
                </c:pt>
                <c:pt idx="172">
                  <c:v>281.59999999999997</c:v>
                </c:pt>
                <c:pt idx="173">
                  <c:v>283.59999999999997</c:v>
                </c:pt>
                <c:pt idx="174">
                  <c:v>277</c:v>
                </c:pt>
                <c:pt idx="175">
                  <c:v>293.10000000000002</c:v>
                </c:pt>
                <c:pt idx="176">
                  <c:v>304</c:v>
                </c:pt>
                <c:pt idx="177">
                  <c:v>302.7</c:v>
                </c:pt>
                <c:pt idx="178">
                  <c:v>300.50000000000006</c:v>
                </c:pt>
                <c:pt idx="179">
                  <c:v>300</c:v>
                </c:pt>
                <c:pt idx="180">
                  <c:v>303.2</c:v>
                </c:pt>
                <c:pt idx="181">
                  <c:v>303.40000000000003</c:v>
                </c:pt>
                <c:pt idx="182">
                  <c:v>292.39999999999998</c:v>
                </c:pt>
                <c:pt idx="183">
                  <c:v>288.8</c:v>
                </c:pt>
                <c:pt idx="184">
                  <c:v>279.8</c:v>
                </c:pt>
                <c:pt idx="185">
                  <c:v>281.79999999999995</c:v>
                </c:pt>
                <c:pt idx="186">
                  <c:v>278.39999999999998</c:v>
                </c:pt>
                <c:pt idx="187">
                  <c:v>272.60000000000002</c:v>
                </c:pt>
                <c:pt idx="188">
                  <c:v>278.70000000000005</c:v>
                </c:pt>
                <c:pt idx="189">
                  <c:v>279.5</c:v>
                </c:pt>
                <c:pt idx="190">
                  <c:v>271.5</c:v>
                </c:pt>
                <c:pt idx="191">
                  <c:v>271</c:v>
                </c:pt>
                <c:pt idx="192">
                  <c:v>268</c:v>
                </c:pt>
                <c:pt idx="193">
                  <c:v>263.7</c:v>
                </c:pt>
                <c:pt idx="194">
                  <c:v>264.29999999999995</c:v>
                </c:pt>
                <c:pt idx="195">
                  <c:v>260.29999999999995</c:v>
                </c:pt>
                <c:pt idx="196">
                  <c:v>258.39999999999998</c:v>
                </c:pt>
                <c:pt idx="197">
                  <c:v>269.90000000000003</c:v>
                </c:pt>
                <c:pt idx="198">
                  <c:v>272.39999999999998</c:v>
                </c:pt>
                <c:pt idx="199">
                  <c:v>264.3</c:v>
                </c:pt>
                <c:pt idx="200">
                  <c:v>257.5</c:v>
                </c:pt>
                <c:pt idx="201">
                  <c:v>250.99999999999997</c:v>
                </c:pt>
                <c:pt idx="202">
                  <c:v>244.59999999999997</c:v>
                </c:pt>
                <c:pt idx="203">
                  <c:v>253.2</c:v>
                </c:pt>
                <c:pt idx="204">
                  <c:v>246.00000000000003</c:v>
                </c:pt>
                <c:pt idx="205">
                  <c:v>247.5</c:v>
                </c:pt>
                <c:pt idx="206">
                  <c:v>250.90000000000003</c:v>
                </c:pt>
                <c:pt idx="207">
                  <c:v>248.2</c:v>
                </c:pt>
                <c:pt idx="208">
                  <c:v>249.2</c:v>
                </c:pt>
                <c:pt idx="209">
                  <c:v>247.19999999999996</c:v>
                </c:pt>
                <c:pt idx="210">
                  <c:v>244.20000000000002</c:v>
                </c:pt>
                <c:pt idx="211">
                  <c:v>242.10000000000002</c:v>
                </c:pt>
                <c:pt idx="212">
                  <c:v>241.4</c:v>
                </c:pt>
                <c:pt idx="213">
                  <c:v>237.90000000000003</c:v>
                </c:pt>
                <c:pt idx="214">
                  <c:v>238.60000000000005</c:v>
                </c:pt>
                <c:pt idx="215">
                  <c:v>239.80000000000007</c:v>
                </c:pt>
                <c:pt idx="216">
                  <c:v>236.00000000000003</c:v>
                </c:pt>
                <c:pt idx="217">
                  <c:v>232.7</c:v>
                </c:pt>
                <c:pt idx="218">
                  <c:v>239.39999999999998</c:v>
                </c:pt>
                <c:pt idx="219">
                  <c:v>240.39999999999998</c:v>
                </c:pt>
                <c:pt idx="220">
                  <c:v>240.49999999999997</c:v>
                </c:pt>
                <c:pt idx="221">
                  <c:v>244.50000000000003</c:v>
                </c:pt>
                <c:pt idx="222">
                  <c:v>252.5</c:v>
                </c:pt>
                <c:pt idx="223">
                  <c:v>254.69999999999996</c:v>
                </c:pt>
                <c:pt idx="224">
                  <c:v>252.5</c:v>
                </c:pt>
                <c:pt idx="225">
                  <c:v>255.20000000000002</c:v>
                </c:pt>
                <c:pt idx="226">
                  <c:v>259.8</c:v>
                </c:pt>
                <c:pt idx="227">
                  <c:v>261.09999999999997</c:v>
                </c:pt>
                <c:pt idx="228">
                  <c:v>260.2</c:v>
                </c:pt>
                <c:pt idx="229">
                  <c:v>261.10000000000002</c:v>
                </c:pt>
                <c:pt idx="230">
                  <c:v>259.40000000000003</c:v>
                </c:pt>
                <c:pt idx="231">
                  <c:v>256.40000000000003</c:v>
                </c:pt>
                <c:pt idx="232">
                  <c:v>255.29999999999998</c:v>
                </c:pt>
                <c:pt idx="233">
                  <c:v>254.9</c:v>
                </c:pt>
                <c:pt idx="234">
                  <c:v>255.09999999999997</c:v>
                </c:pt>
                <c:pt idx="235">
                  <c:v>260.10000000000002</c:v>
                </c:pt>
                <c:pt idx="236">
                  <c:v>258.50000000000006</c:v>
                </c:pt>
                <c:pt idx="237">
                  <c:v>261.3</c:v>
                </c:pt>
                <c:pt idx="238">
                  <c:v>263</c:v>
                </c:pt>
                <c:pt idx="239">
                  <c:v>260.3</c:v>
                </c:pt>
                <c:pt idx="240">
                  <c:v>252.70000000000005</c:v>
                </c:pt>
                <c:pt idx="241">
                  <c:v>248.80000000000004</c:v>
                </c:pt>
                <c:pt idx="242">
                  <c:v>246.70000000000002</c:v>
                </c:pt>
                <c:pt idx="243">
                  <c:v>243.2</c:v>
                </c:pt>
                <c:pt idx="244">
                  <c:v>236.60000000000002</c:v>
                </c:pt>
                <c:pt idx="245">
                  <c:v>238.19999999999996</c:v>
                </c:pt>
                <c:pt idx="246">
                  <c:v>237.39999999999998</c:v>
                </c:pt>
                <c:pt idx="247">
                  <c:v>233.2</c:v>
                </c:pt>
                <c:pt idx="248">
                  <c:v>231.49999999999994</c:v>
                </c:pt>
                <c:pt idx="249">
                  <c:v>233.5</c:v>
                </c:pt>
                <c:pt idx="250">
                  <c:v>233.3</c:v>
                </c:pt>
                <c:pt idx="251">
                  <c:v>239.90000000000003</c:v>
                </c:pt>
                <c:pt idx="252">
                  <c:v>241.40000000000006</c:v>
                </c:pt>
                <c:pt idx="253">
                  <c:v>241.40000000000006</c:v>
                </c:pt>
                <c:pt idx="254">
                  <c:v>246.8</c:v>
                </c:pt>
                <c:pt idx="255">
                  <c:v>241</c:v>
                </c:pt>
                <c:pt idx="256">
                  <c:v>234.7</c:v>
                </c:pt>
                <c:pt idx="257">
                  <c:v>233.4</c:v>
                </c:pt>
                <c:pt idx="258">
                  <c:v>236.19999999999996</c:v>
                </c:pt>
                <c:pt idx="259">
                  <c:v>238.30000000000004</c:v>
                </c:pt>
                <c:pt idx="260">
                  <c:v>239.4</c:v>
                </c:pt>
                <c:pt idx="261">
                  <c:v>233.70000000000002</c:v>
                </c:pt>
                <c:pt idx="262">
                  <c:v>241.39999999999998</c:v>
                </c:pt>
                <c:pt idx="263">
                  <c:v>242.60000000000002</c:v>
                </c:pt>
                <c:pt idx="264">
                  <c:v>245.09999999999997</c:v>
                </c:pt>
                <c:pt idx="265">
                  <c:v>246.1</c:v>
                </c:pt>
                <c:pt idx="266">
                  <c:v>247.29999999999998</c:v>
                </c:pt>
                <c:pt idx="267">
                  <c:v>249.20000000000005</c:v>
                </c:pt>
                <c:pt idx="268">
                  <c:v>255.89999999999998</c:v>
                </c:pt>
                <c:pt idx="269">
                  <c:v>248.8</c:v>
                </c:pt>
                <c:pt idx="270">
                  <c:v>251.39999999999998</c:v>
                </c:pt>
                <c:pt idx="271">
                  <c:v>252.3</c:v>
                </c:pt>
                <c:pt idx="272">
                  <c:v>248.1</c:v>
                </c:pt>
                <c:pt idx="273">
                  <c:v>242.20000000000002</c:v>
                </c:pt>
                <c:pt idx="274">
                  <c:v>240.19999999999996</c:v>
                </c:pt>
                <c:pt idx="275">
                  <c:v>239.6</c:v>
                </c:pt>
                <c:pt idx="276">
                  <c:v>237.4</c:v>
                </c:pt>
                <c:pt idx="277">
                  <c:v>234.40000000000003</c:v>
                </c:pt>
                <c:pt idx="278">
                  <c:v>231.90000000000003</c:v>
                </c:pt>
                <c:pt idx="279">
                  <c:v>231.69999999999996</c:v>
                </c:pt>
                <c:pt idx="280">
                  <c:v>229.8</c:v>
                </c:pt>
                <c:pt idx="281">
                  <c:v>223.10000000000002</c:v>
                </c:pt>
                <c:pt idx="282">
                  <c:v>224.79999999999998</c:v>
                </c:pt>
                <c:pt idx="283">
                  <c:v>228.9</c:v>
                </c:pt>
                <c:pt idx="284">
                  <c:v>223.99999999999997</c:v>
                </c:pt>
                <c:pt idx="285">
                  <c:v>228.10000000000002</c:v>
                </c:pt>
                <c:pt idx="286">
                  <c:v>234.49999999999997</c:v>
                </c:pt>
                <c:pt idx="287">
                  <c:v>233.5</c:v>
                </c:pt>
                <c:pt idx="288">
                  <c:v>233.60000000000002</c:v>
                </c:pt>
                <c:pt idx="289">
                  <c:v>237.49999999999994</c:v>
                </c:pt>
                <c:pt idx="290">
                  <c:v>237.30000000000007</c:v>
                </c:pt>
                <c:pt idx="291">
                  <c:v>232.10000000000002</c:v>
                </c:pt>
                <c:pt idx="292">
                  <c:v>234.80000000000004</c:v>
                </c:pt>
                <c:pt idx="293">
                  <c:v>239.2</c:v>
                </c:pt>
                <c:pt idx="294">
                  <c:v>236.49999999999997</c:v>
                </c:pt>
                <c:pt idx="295">
                  <c:v>234.89999999999998</c:v>
                </c:pt>
                <c:pt idx="296">
                  <c:v>236.09999999999997</c:v>
                </c:pt>
                <c:pt idx="297">
                  <c:v>235.9</c:v>
                </c:pt>
                <c:pt idx="298">
                  <c:v>238.90000000000003</c:v>
                </c:pt>
                <c:pt idx="299">
                  <c:v>237.70000000000002</c:v>
                </c:pt>
                <c:pt idx="300">
                  <c:v>243.7</c:v>
                </c:pt>
                <c:pt idx="301">
                  <c:v>241.3</c:v>
                </c:pt>
                <c:pt idx="302">
                  <c:v>242.89999999999998</c:v>
                </c:pt>
                <c:pt idx="303">
                  <c:v>241.1</c:v>
                </c:pt>
                <c:pt idx="304">
                  <c:v>240.60000000000005</c:v>
                </c:pt>
                <c:pt idx="305">
                  <c:v>238.3</c:v>
                </c:pt>
                <c:pt idx="306">
                  <c:v>237.60000000000002</c:v>
                </c:pt>
                <c:pt idx="307">
                  <c:v>242.59999999999997</c:v>
                </c:pt>
                <c:pt idx="308">
                  <c:v>246.3</c:v>
                </c:pt>
                <c:pt idx="309">
                  <c:v>243.79999999999998</c:v>
                </c:pt>
                <c:pt idx="310">
                  <c:v>245.00000000000003</c:v>
                </c:pt>
                <c:pt idx="311">
                  <c:v>247.49999999999997</c:v>
                </c:pt>
                <c:pt idx="312">
                  <c:v>247.29999999999998</c:v>
                </c:pt>
                <c:pt idx="313">
                  <c:v>247.09999999999997</c:v>
                </c:pt>
                <c:pt idx="314">
                  <c:v>244.19999999999996</c:v>
                </c:pt>
                <c:pt idx="315">
                  <c:v>244.49999999999997</c:v>
                </c:pt>
                <c:pt idx="316">
                  <c:v>247.9</c:v>
                </c:pt>
                <c:pt idx="317">
                  <c:v>250.60000000000002</c:v>
                </c:pt>
                <c:pt idx="318">
                  <c:v>248.50000000000003</c:v>
                </c:pt>
                <c:pt idx="319">
                  <c:v>247.7</c:v>
                </c:pt>
                <c:pt idx="320">
                  <c:v>251.7</c:v>
                </c:pt>
                <c:pt idx="321">
                  <c:v>249.7</c:v>
                </c:pt>
                <c:pt idx="322">
                  <c:v>252.50000000000003</c:v>
                </c:pt>
                <c:pt idx="323">
                  <c:v>252.50000000000003</c:v>
                </c:pt>
                <c:pt idx="324">
                  <c:v>252.49999999999994</c:v>
                </c:pt>
                <c:pt idx="325">
                  <c:v>255.10000000000002</c:v>
                </c:pt>
                <c:pt idx="326">
                  <c:v>259.60000000000002</c:v>
                </c:pt>
                <c:pt idx="327">
                  <c:v>262.59999999999997</c:v>
                </c:pt>
                <c:pt idx="328">
                  <c:v>266.70000000000005</c:v>
                </c:pt>
                <c:pt idx="329">
                  <c:v>268.70000000000005</c:v>
                </c:pt>
                <c:pt idx="330">
                  <c:v>268.7</c:v>
                </c:pt>
                <c:pt idx="331">
                  <c:v>262.8</c:v>
                </c:pt>
                <c:pt idx="332">
                  <c:v>262.20000000000005</c:v>
                </c:pt>
                <c:pt idx="333">
                  <c:v>262.29999999999995</c:v>
                </c:pt>
                <c:pt idx="334">
                  <c:v>260.89999999999998</c:v>
                </c:pt>
                <c:pt idx="335">
                  <c:v>265.3</c:v>
                </c:pt>
                <c:pt idx="336">
                  <c:v>265.00000000000006</c:v>
                </c:pt>
                <c:pt idx="337">
                  <c:v>267.60000000000002</c:v>
                </c:pt>
                <c:pt idx="338">
                  <c:v>266.59999999999997</c:v>
                </c:pt>
                <c:pt idx="339">
                  <c:v>267.40000000000003</c:v>
                </c:pt>
                <c:pt idx="340">
                  <c:v>267.39999999999998</c:v>
                </c:pt>
                <c:pt idx="341">
                  <c:v>271.09999999999997</c:v>
                </c:pt>
                <c:pt idx="342">
                  <c:v>281</c:v>
                </c:pt>
                <c:pt idx="343">
                  <c:v>284.60000000000002</c:v>
                </c:pt>
                <c:pt idx="344">
                  <c:v>274.5</c:v>
                </c:pt>
                <c:pt idx="345">
                  <c:v>268.70000000000005</c:v>
                </c:pt>
                <c:pt idx="346">
                  <c:v>260.90000000000003</c:v>
                </c:pt>
                <c:pt idx="347">
                  <c:v>261.2</c:v>
                </c:pt>
                <c:pt idx="348">
                  <c:v>261.2</c:v>
                </c:pt>
                <c:pt idx="349">
                  <c:v>269.20000000000005</c:v>
                </c:pt>
                <c:pt idx="350">
                  <c:v>270.09999999999997</c:v>
                </c:pt>
                <c:pt idx="351">
                  <c:v>263.90000000000003</c:v>
                </c:pt>
                <c:pt idx="352">
                  <c:v>270.50000000000006</c:v>
                </c:pt>
                <c:pt idx="353">
                  <c:v>273.79999999999995</c:v>
                </c:pt>
                <c:pt idx="354">
                  <c:v>273.3</c:v>
                </c:pt>
                <c:pt idx="355">
                  <c:v>273.59999999999997</c:v>
                </c:pt>
                <c:pt idx="356">
                  <c:v>275.49999999999994</c:v>
                </c:pt>
                <c:pt idx="357">
                  <c:v>280.7</c:v>
                </c:pt>
                <c:pt idx="358">
                  <c:v>287.2</c:v>
                </c:pt>
                <c:pt idx="359">
                  <c:v>275.59999999999997</c:v>
                </c:pt>
                <c:pt idx="360">
                  <c:v>278</c:v>
                </c:pt>
                <c:pt idx="361">
                  <c:v>276.39999999999998</c:v>
                </c:pt>
                <c:pt idx="362">
                  <c:v>275.2</c:v>
                </c:pt>
                <c:pt idx="363">
                  <c:v>279.40000000000003</c:v>
                </c:pt>
                <c:pt idx="364">
                  <c:v>280.20000000000005</c:v>
                </c:pt>
                <c:pt idx="365">
                  <c:v>276.39999999999992</c:v>
                </c:pt>
                <c:pt idx="366">
                  <c:v>273.10000000000002</c:v>
                </c:pt>
                <c:pt idx="367">
                  <c:v>276.40000000000003</c:v>
                </c:pt>
                <c:pt idx="368">
                  <c:v>275.90000000000003</c:v>
                </c:pt>
                <c:pt idx="369">
                  <c:v>269.09999999999997</c:v>
                </c:pt>
                <c:pt idx="370">
                  <c:v>264.10000000000002</c:v>
                </c:pt>
                <c:pt idx="371">
                  <c:v>258.20000000000005</c:v>
                </c:pt>
                <c:pt idx="372">
                  <c:v>259.60000000000002</c:v>
                </c:pt>
                <c:pt idx="373">
                  <c:v>257</c:v>
                </c:pt>
                <c:pt idx="374">
                  <c:v>262.40000000000003</c:v>
                </c:pt>
                <c:pt idx="375">
                  <c:v>259.8</c:v>
                </c:pt>
                <c:pt idx="376">
                  <c:v>275.3</c:v>
                </c:pt>
                <c:pt idx="377">
                  <c:v>276.79999999999995</c:v>
                </c:pt>
                <c:pt idx="378">
                  <c:v>278</c:v>
                </c:pt>
                <c:pt idx="379">
                  <c:v>273.8</c:v>
                </c:pt>
                <c:pt idx="380">
                  <c:v>265</c:v>
                </c:pt>
                <c:pt idx="381">
                  <c:v>254.1</c:v>
                </c:pt>
                <c:pt idx="382">
                  <c:v>249.6</c:v>
                </c:pt>
                <c:pt idx="383">
                  <c:v>249.89999999999998</c:v>
                </c:pt>
                <c:pt idx="384">
                  <c:v>254.5</c:v>
                </c:pt>
                <c:pt idx="385">
                  <c:v>263</c:v>
                </c:pt>
                <c:pt idx="386">
                  <c:v>261.2</c:v>
                </c:pt>
                <c:pt idx="387">
                  <c:v>259.90000000000003</c:v>
                </c:pt>
                <c:pt idx="388">
                  <c:v>260.29999999999995</c:v>
                </c:pt>
                <c:pt idx="389">
                  <c:v>259.2</c:v>
                </c:pt>
                <c:pt idx="390">
                  <c:v>263.89999999999998</c:v>
                </c:pt>
                <c:pt idx="391">
                  <c:v>259.8</c:v>
                </c:pt>
                <c:pt idx="392">
                  <c:v>243.9</c:v>
                </c:pt>
                <c:pt idx="393">
                  <c:v>243.9</c:v>
                </c:pt>
                <c:pt idx="394">
                  <c:v>238.90000000000003</c:v>
                </c:pt>
                <c:pt idx="395">
                  <c:v>245.39999999999998</c:v>
                </c:pt>
                <c:pt idx="396">
                  <c:v>244.3</c:v>
                </c:pt>
                <c:pt idx="397">
                  <c:v>244.4</c:v>
                </c:pt>
                <c:pt idx="398">
                  <c:v>238.69999999999996</c:v>
                </c:pt>
                <c:pt idx="399">
                  <c:v>243.9</c:v>
                </c:pt>
                <c:pt idx="400">
                  <c:v>238.70000000000005</c:v>
                </c:pt>
                <c:pt idx="401">
                  <c:v>241.60000000000002</c:v>
                </c:pt>
                <c:pt idx="402">
                  <c:v>240.3</c:v>
                </c:pt>
                <c:pt idx="403">
                  <c:v>237.8</c:v>
                </c:pt>
                <c:pt idx="404">
                  <c:v>236.30000000000004</c:v>
                </c:pt>
                <c:pt idx="405">
                  <c:v>215.39999999999998</c:v>
                </c:pt>
                <c:pt idx="406">
                  <c:v>202.20000000000002</c:v>
                </c:pt>
                <c:pt idx="407">
                  <c:v>202.89999999999998</c:v>
                </c:pt>
                <c:pt idx="408">
                  <c:v>209</c:v>
                </c:pt>
                <c:pt idx="409">
                  <c:v>212.8</c:v>
                </c:pt>
                <c:pt idx="410">
                  <c:v>213.50000000000003</c:v>
                </c:pt>
                <c:pt idx="411">
                  <c:v>205.6</c:v>
                </c:pt>
                <c:pt idx="412">
                  <c:v>196.10000000000002</c:v>
                </c:pt>
                <c:pt idx="413">
                  <c:v>187.4</c:v>
                </c:pt>
                <c:pt idx="414">
                  <c:v>190.20000000000002</c:v>
                </c:pt>
                <c:pt idx="415">
                  <c:v>190.49999999999997</c:v>
                </c:pt>
                <c:pt idx="416">
                  <c:v>194.8</c:v>
                </c:pt>
                <c:pt idx="417">
                  <c:v>193.70000000000002</c:v>
                </c:pt>
                <c:pt idx="418">
                  <c:v>193.70000000000002</c:v>
                </c:pt>
                <c:pt idx="419">
                  <c:v>197</c:v>
                </c:pt>
                <c:pt idx="420">
                  <c:v>204.9</c:v>
                </c:pt>
                <c:pt idx="421">
                  <c:v>204.90000000000003</c:v>
                </c:pt>
                <c:pt idx="422">
                  <c:v>212.1</c:v>
                </c:pt>
                <c:pt idx="423">
                  <c:v>207.00000000000003</c:v>
                </c:pt>
                <c:pt idx="424">
                  <c:v>211.09999999999997</c:v>
                </c:pt>
                <c:pt idx="425">
                  <c:v>213.40000000000003</c:v>
                </c:pt>
                <c:pt idx="426">
                  <c:v>215.30000000000004</c:v>
                </c:pt>
                <c:pt idx="427">
                  <c:v>219.70000000000002</c:v>
                </c:pt>
                <c:pt idx="428">
                  <c:v>218.00000000000003</c:v>
                </c:pt>
                <c:pt idx="429">
                  <c:v>214.50000000000006</c:v>
                </c:pt>
                <c:pt idx="430">
                  <c:v>215.7</c:v>
                </c:pt>
                <c:pt idx="431">
                  <c:v>225.3</c:v>
                </c:pt>
                <c:pt idx="432">
                  <c:v>224.5</c:v>
                </c:pt>
                <c:pt idx="433">
                  <c:v>217.10000000000002</c:v>
                </c:pt>
                <c:pt idx="434">
                  <c:v>209.60000000000002</c:v>
                </c:pt>
                <c:pt idx="435">
                  <c:v>213.3</c:v>
                </c:pt>
                <c:pt idx="436">
                  <c:v>220.09999999999997</c:v>
                </c:pt>
                <c:pt idx="437">
                  <c:v>221.8</c:v>
                </c:pt>
                <c:pt idx="438">
                  <c:v>220.29999999999998</c:v>
                </c:pt>
                <c:pt idx="439">
                  <c:v>221.3</c:v>
                </c:pt>
                <c:pt idx="440">
                  <c:v>216.2</c:v>
                </c:pt>
                <c:pt idx="441">
                  <c:v>219.90000000000003</c:v>
                </c:pt>
                <c:pt idx="442">
                  <c:v>222.5</c:v>
                </c:pt>
                <c:pt idx="443">
                  <c:v>220.30000000000004</c:v>
                </c:pt>
                <c:pt idx="444">
                  <c:v>218.1</c:v>
                </c:pt>
                <c:pt idx="445">
                  <c:v>215.60000000000002</c:v>
                </c:pt>
                <c:pt idx="446">
                  <c:v>212</c:v>
                </c:pt>
                <c:pt idx="447">
                  <c:v>207.20000000000002</c:v>
                </c:pt>
                <c:pt idx="448">
                  <c:v>204.8</c:v>
                </c:pt>
                <c:pt idx="449">
                  <c:v>201.00000000000003</c:v>
                </c:pt>
                <c:pt idx="450">
                  <c:v>195.6</c:v>
                </c:pt>
                <c:pt idx="451">
                  <c:v>195.6</c:v>
                </c:pt>
                <c:pt idx="452">
                  <c:v>198.8</c:v>
                </c:pt>
                <c:pt idx="453">
                  <c:v>200.5</c:v>
                </c:pt>
                <c:pt idx="454">
                  <c:v>203.10000000000002</c:v>
                </c:pt>
                <c:pt idx="455">
                  <c:v>210.3</c:v>
                </c:pt>
                <c:pt idx="456">
                  <c:v>212.60000000000002</c:v>
                </c:pt>
                <c:pt idx="457">
                  <c:v>211.09999999999997</c:v>
                </c:pt>
                <c:pt idx="458">
                  <c:v>209.10000000000002</c:v>
                </c:pt>
                <c:pt idx="459">
                  <c:v>215.40000000000003</c:v>
                </c:pt>
                <c:pt idx="460">
                  <c:v>217.19999999999996</c:v>
                </c:pt>
                <c:pt idx="461">
                  <c:v>215.90000000000003</c:v>
                </c:pt>
                <c:pt idx="462">
                  <c:v>221.60000000000002</c:v>
                </c:pt>
                <c:pt idx="463">
                  <c:v>219.00000000000003</c:v>
                </c:pt>
                <c:pt idx="464">
                  <c:v>215.90000000000003</c:v>
                </c:pt>
                <c:pt idx="465">
                  <c:v>205.39999999999998</c:v>
                </c:pt>
                <c:pt idx="466">
                  <c:v>206.50000000000003</c:v>
                </c:pt>
                <c:pt idx="467">
                  <c:v>205.19999999999996</c:v>
                </c:pt>
                <c:pt idx="468">
                  <c:v>197.7</c:v>
                </c:pt>
                <c:pt idx="469">
                  <c:v>207.10000000000002</c:v>
                </c:pt>
                <c:pt idx="470">
                  <c:v>208.29999999999998</c:v>
                </c:pt>
                <c:pt idx="471">
                  <c:v>206.60000000000002</c:v>
                </c:pt>
                <c:pt idx="472">
                  <c:v>208.1</c:v>
                </c:pt>
                <c:pt idx="473">
                  <c:v>208.1</c:v>
                </c:pt>
                <c:pt idx="474">
                  <c:v>206.5</c:v>
                </c:pt>
                <c:pt idx="475">
                  <c:v>201.20000000000005</c:v>
                </c:pt>
                <c:pt idx="476">
                  <c:v>202.20000000000002</c:v>
                </c:pt>
                <c:pt idx="477">
                  <c:v>206.20000000000002</c:v>
                </c:pt>
                <c:pt idx="478">
                  <c:v>206.20000000000002</c:v>
                </c:pt>
                <c:pt idx="479">
                  <c:v>210.3</c:v>
                </c:pt>
                <c:pt idx="480">
                  <c:v>215</c:v>
                </c:pt>
                <c:pt idx="481">
                  <c:v>217.99999999999997</c:v>
                </c:pt>
                <c:pt idx="482">
                  <c:v>216.1</c:v>
                </c:pt>
                <c:pt idx="483">
                  <c:v>218.20000000000005</c:v>
                </c:pt>
                <c:pt idx="484">
                  <c:v>217.19999999999996</c:v>
                </c:pt>
                <c:pt idx="485">
                  <c:v>214.4</c:v>
                </c:pt>
                <c:pt idx="486">
                  <c:v>214</c:v>
                </c:pt>
                <c:pt idx="487">
                  <c:v>212.1</c:v>
                </c:pt>
                <c:pt idx="488">
                  <c:v>212.1</c:v>
                </c:pt>
                <c:pt idx="489">
                  <c:v>211.50000000000003</c:v>
                </c:pt>
                <c:pt idx="490">
                  <c:v>215.19999999999996</c:v>
                </c:pt>
                <c:pt idx="491">
                  <c:v>218.39999999999998</c:v>
                </c:pt>
                <c:pt idx="492">
                  <c:v>221.3</c:v>
                </c:pt>
                <c:pt idx="493">
                  <c:v>222.40000000000003</c:v>
                </c:pt>
                <c:pt idx="494">
                  <c:v>225.3</c:v>
                </c:pt>
                <c:pt idx="495">
                  <c:v>235.6</c:v>
                </c:pt>
                <c:pt idx="496">
                  <c:v>231.9</c:v>
                </c:pt>
                <c:pt idx="497">
                  <c:v>230.9</c:v>
                </c:pt>
                <c:pt idx="498">
                  <c:v>226.29999999999998</c:v>
                </c:pt>
                <c:pt idx="499">
                  <c:v>223.4</c:v>
                </c:pt>
                <c:pt idx="500">
                  <c:v>226.9</c:v>
                </c:pt>
                <c:pt idx="501">
                  <c:v>229.60000000000002</c:v>
                </c:pt>
                <c:pt idx="502">
                  <c:v>235.1</c:v>
                </c:pt>
                <c:pt idx="503">
                  <c:v>234.10000000000002</c:v>
                </c:pt>
                <c:pt idx="504">
                  <c:v>233.3</c:v>
                </c:pt>
                <c:pt idx="505">
                  <c:v>231.99999999999997</c:v>
                </c:pt>
                <c:pt idx="506">
                  <c:v>232.80000000000004</c:v>
                </c:pt>
                <c:pt idx="507">
                  <c:v>232.00000000000003</c:v>
                </c:pt>
                <c:pt idx="508">
                  <c:v>228.5</c:v>
                </c:pt>
                <c:pt idx="509">
                  <c:v>227.20000000000002</c:v>
                </c:pt>
                <c:pt idx="510">
                  <c:v>230.09999999999997</c:v>
                </c:pt>
                <c:pt idx="511">
                  <c:v>228.40000000000003</c:v>
                </c:pt>
                <c:pt idx="512">
                  <c:v>228.7</c:v>
                </c:pt>
                <c:pt idx="513">
                  <c:v>228.7</c:v>
                </c:pt>
                <c:pt idx="514">
                  <c:v>230.20000000000002</c:v>
                </c:pt>
                <c:pt idx="515">
                  <c:v>228.8</c:v>
                </c:pt>
                <c:pt idx="516">
                  <c:v>225</c:v>
                </c:pt>
                <c:pt idx="517">
                  <c:v>221</c:v>
                </c:pt>
                <c:pt idx="518">
                  <c:v>220.30000000000004</c:v>
                </c:pt>
                <c:pt idx="519">
                  <c:v>222.9</c:v>
                </c:pt>
                <c:pt idx="520">
                  <c:v>222.5</c:v>
                </c:pt>
                <c:pt idx="521">
                  <c:v>225.90000000000003</c:v>
                </c:pt>
                <c:pt idx="522">
                  <c:v>226.6</c:v>
                </c:pt>
                <c:pt idx="523">
                  <c:v>227.99999999999997</c:v>
                </c:pt>
                <c:pt idx="524">
                  <c:v>225.3</c:v>
                </c:pt>
                <c:pt idx="525">
                  <c:v>227.4</c:v>
                </c:pt>
                <c:pt idx="526">
                  <c:v>229.39999999999995</c:v>
                </c:pt>
                <c:pt idx="527">
                  <c:v>228.39999999999998</c:v>
                </c:pt>
                <c:pt idx="528">
                  <c:v>226.40000000000003</c:v>
                </c:pt>
                <c:pt idx="529">
                  <c:v>228.29999999999998</c:v>
                </c:pt>
                <c:pt idx="530">
                  <c:v>230.39999999999998</c:v>
                </c:pt>
                <c:pt idx="531">
                  <c:v>232.79999999999998</c:v>
                </c:pt>
                <c:pt idx="532">
                  <c:v>229.2</c:v>
                </c:pt>
                <c:pt idx="533">
                  <c:v>228.2</c:v>
                </c:pt>
                <c:pt idx="534">
                  <c:v>224.9</c:v>
                </c:pt>
                <c:pt idx="535">
                  <c:v>224.7</c:v>
                </c:pt>
                <c:pt idx="536">
                  <c:v>223.99999999999997</c:v>
                </c:pt>
                <c:pt idx="537">
                  <c:v>222.2</c:v>
                </c:pt>
                <c:pt idx="538">
                  <c:v>225.99999999999997</c:v>
                </c:pt>
                <c:pt idx="539">
                  <c:v>228.29999999999998</c:v>
                </c:pt>
                <c:pt idx="540">
                  <c:v>227.70000000000002</c:v>
                </c:pt>
                <c:pt idx="541">
                  <c:v>225.99999999999997</c:v>
                </c:pt>
                <c:pt idx="542">
                  <c:v>229.8</c:v>
                </c:pt>
                <c:pt idx="543">
                  <c:v>232.00000000000003</c:v>
                </c:pt>
                <c:pt idx="544">
                  <c:v>232.59999999999997</c:v>
                </c:pt>
                <c:pt idx="545">
                  <c:v>231.9</c:v>
                </c:pt>
                <c:pt idx="546">
                  <c:v>232.00000000000003</c:v>
                </c:pt>
                <c:pt idx="547">
                  <c:v>231.9</c:v>
                </c:pt>
                <c:pt idx="548">
                  <c:v>228.8</c:v>
                </c:pt>
                <c:pt idx="549">
                  <c:v>227.8</c:v>
                </c:pt>
                <c:pt idx="550">
                  <c:v>231.4</c:v>
                </c:pt>
                <c:pt idx="551">
                  <c:v>232.10000000000002</c:v>
                </c:pt>
                <c:pt idx="552">
                  <c:v>228.00000000000003</c:v>
                </c:pt>
                <c:pt idx="553">
                  <c:v>228.5</c:v>
                </c:pt>
                <c:pt idx="554">
                  <c:v>228.5</c:v>
                </c:pt>
                <c:pt idx="555">
                  <c:v>228.49999999999997</c:v>
                </c:pt>
                <c:pt idx="556">
                  <c:v>227.8</c:v>
                </c:pt>
                <c:pt idx="557">
                  <c:v>228.10000000000002</c:v>
                </c:pt>
                <c:pt idx="558">
                  <c:v>226.7</c:v>
                </c:pt>
                <c:pt idx="559">
                  <c:v>228.10000000000002</c:v>
                </c:pt>
                <c:pt idx="560">
                  <c:v>230.80000000000004</c:v>
                </c:pt>
                <c:pt idx="561">
                  <c:v>229.5</c:v>
                </c:pt>
                <c:pt idx="562">
                  <c:v>229.70000000000002</c:v>
                </c:pt>
                <c:pt idx="563">
                  <c:v>230.29999999999998</c:v>
                </c:pt>
                <c:pt idx="564">
                  <c:v>231.79999999999995</c:v>
                </c:pt>
                <c:pt idx="565">
                  <c:v>229.3</c:v>
                </c:pt>
                <c:pt idx="566">
                  <c:v>229.6</c:v>
                </c:pt>
                <c:pt idx="567">
                  <c:v>228.7</c:v>
                </c:pt>
                <c:pt idx="568">
                  <c:v>228.2</c:v>
                </c:pt>
                <c:pt idx="569">
                  <c:v>227.2</c:v>
                </c:pt>
                <c:pt idx="570">
                  <c:v>226.9</c:v>
                </c:pt>
                <c:pt idx="571">
                  <c:v>228.2</c:v>
                </c:pt>
                <c:pt idx="572">
                  <c:v>226.40000000000003</c:v>
                </c:pt>
                <c:pt idx="573">
                  <c:v>221</c:v>
                </c:pt>
                <c:pt idx="574">
                  <c:v>218.9</c:v>
                </c:pt>
                <c:pt idx="575">
                  <c:v>215.7</c:v>
                </c:pt>
                <c:pt idx="576">
                  <c:v>205.70000000000005</c:v>
                </c:pt>
                <c:pt idx="577">
                  <c:v>205.9</c:v>
                </c:pt>
                <c:pt idx="578">
                  <c:v>206.70000000000002</c:v>
                </c:pt>
                <c:pt idx="579">
                  <c:v>210.9</c:v>
                </c:pt>
                <c:pt idx="580">
                  <c:v>208.2</c:v>
                </c:pt>
                <c:pt idx="581">
                  <c:v>208.90000000000003</c:v>
                </c:pt>
                <c:pt idx="582">
                  <c:v>208.2</c:v>
                </c:pt>
                <c:pt idx="583">
                  <c:v>208.2</c:v>
                </c:pt>
                <c:pt idx="584">
                  <c:v>207.39999999999998</c:v>
                </c:pt>
                <c:pt idx="585">
                  <c:v>202.5</c:v>
                </c:pt>
                <c:pt idx="586">
                  <c:v>198.69999999999996</c:v>
                </c:pt>
                <c:pt idx="587">
                  <c:v>189.9</c:v>
                </c:pt>
                <c:pt idx="588">
                  <c:v>188.89999999999998</c:v>
                </c:pt>
                <c:pt idx="589">
                  <c:v>196.2</c:v>
                </c:pt>
                <c:pt idx="590">
                  <c:v>200.70000000000002</c:v>
                </c:pt>
                <c:pt idx="591">
                  <c:v>203.00000000000003</c:v>
                </c:pt>
                <c:pt idx="592">
                  <c:v>203.39999999999998</c:v>
                </c:pt>
                <c:pt idx="593">
                  <c:v>202.4</c:v>
                </c:pt>
                <c:pt idx="594">
                  <c:v>202.70000000000002</c:v>
                </c:pt>
                <c:pt idx="595">
                  <c:v>200.60000000000002</c:v>
                </c:pt>
                <c:pt idx="596">
                  <c:v>200.3</c:v>
                </c:pt>
                <c:pt idx="597">
                  <c:v>201.29999999999998</c:v>
                </c:pt>
                <c:pt idx="598">
                  <c:v>197.9</c:v>
                </c:pt>
                <c:pt idx="599">
                  <c:v>202.89999999999998</c:v>
                </c:pt>
                <c:pt idx="600">
                  <c:v>198.29999999999995</c:v>
                </c:pt>
                <c:pt idx="601">
                  <c:v>196.39999999999998</c:v>
                </c:pt>
                <c:pt idx="602">
                  <c:v>200.70000000000002</c:v>
                </c:pt>
                <c:pt idx="603">
                  <c:v>197.00000000000003</c:v>
                </c:pt>
                <c:pt idx="604">
                  <c:v>197.70000000000005</c:v>
                </c:pt>
                <c:pt idx="605">
                  <c:v>197.70000000000002</c:v>
                </c:pt>
                <c:pt idx="606">
                  <c:v>198.70000000000002</c:v>
                </c:pt>
                <c:pt idx="607">
                  <c:v>203.5</c:v>
                </c:pt>
                <c:pt idx="608">
                  <c:v>202.3</c:v>
                </c:pt>
                <c:pt idx="609">
                  <c:v>204.69999999999996</c:v>
                </c:pt>
                <c:pt idx="610">
                  <c:v>204.69999999999996</c:v>
                </c:pt>
                <c:pt idx="611">
                  <c:v>204.60000000000002</c:v>
                </c:pt>
                <c:pt idx="612">
                  <c:v>201.79999999999998</c:v>
                </c:pt>
                <c:pt idx="613">
                  <c:v>199.6</c:v>
                </c:pt>
                <c:pt idx="614">
                  <c:v>198.29999999999995</c:v>
                </c:pt>
                <c:pt idx="615">
                  <c:v>197.10000000000002</c:v>
                </c:pt>
                <c:pt idx="616">
                  <c:v>193.8</c:v>
                </c:pt>
                <c:pt idx="617">
                  <c:v>195.2</c:v>
                </c:pt>
                <c:pt idx="618">
                  <c:v>195.79999999999998</c:v>
                </c:pt>
                <c:pt idx="619">
                  <c:v>198</c:v>
                </c:pt>
                <c:pt idx="620">
                  <c:v>199.29999999999998</c:v>
                </c:pt>
                <c:pt idx="621">
                  <c:v>200.4</c:v>
                </c:pt>
                <c:pt idx="622">
                  <c:v>196.89999999999998</c:v>
                </c:pt>
                <c:pt idx="623">
                  <c:v>194.2</c:v>
                </c:pt>
                <c:pt idx="624">
                  <c:v>191.1</c:v>
                </c:pt>
                <c:pt idx="625">
                  <c:v>190.3</c:v>
                </c:pt>
                <c:pt idx="626">
                  <c:v>191</c:v>
                </c:pt>
                <c:pt idx="627">
                  <c:v>197.5</c:v>
                </c:pt>
                <c:pt idx="628">
                  <c:v>196.99999999999997</c:v>
                </c:pt>
                <c:pt idx="629">
                  <c:v>196.50000000000003</c:v>
                </c:pt>
                <c:pt idx="630">
                  <c:v>196.2</c:v>
                </c:pt>
                <c:pt idx="631">
                  <c:v>194.20000000000002</c:v>
                </c:pt>
                <c:pt idx="632">
                  <c:v>197.9</c:v>
                </c:pt>
                <c:pt idx="633">
                  <c:v>200.2</c:v>
                </c:pt>
                <c:pt idx="634">
                  <c:v>201.5</c:v>
                </c:pt>
                <c:pt idx="635">
                  <c:v>202.4</c:v>
                </c:pt>
                <c:pt idx="636">
                  <c:v>202.60000000000002</c:v>
                </c:pt>
                <c:pt idx="637">
                  <c:v>204.39999999999995</c:v>
                </c:pt>
                <c:pt idx="638">
                  <c:v>204.5</c:v>
                </c:pt>
                <c:pt idx="639">
                  <c:v>208.39999999999998</c:v>
                </c:pt>
                <c:pt idx="640">
                  <c:v>211.79999999999998</c:v>
                </c:pt>
                <c:pt idx="641">
                  <c:v>213.49999999999997</c:v>
                </c:pt>
                <c:pt idx="642">
                  <c:v>213.49999999999997</c:v>
                </c:pt>
                <c:pt idx="643">
                  <c:v>213.10000000000002</c:v>
                </c:pt>
                <c:pt idx="644">
                  <c:v>211.20000000000002</c:v>
                </c:pt>
                <c:pt idx="645">
                  <c:v>211.10000000000002</c:v>
                </c:pt>
                <c:pt idx="646">
                  <c:v>209.60000000000002</c:v>
                </c:pt>
                <c:pt idx="647">
                  <c:v>209.3</c:v>
                </c:pt>
                <c:pt idx="648">
                  <c:v>207.49999999999997</c:v>
                </c:pt>
                <c:pt idx="649">
                  <c:v>206.99999999999997</c:v>
                </c:pt>
                <c:pt idx="650">
                  <c:v>208.60000000000002</c:v>
                </c:pt>
                <c:pt idx="651">
                  <c:v>208.1</c:v>
                </c:pt>
                <c:pt idx="652">
                  <c:v>208.2</c:v>
                </c:pt>
                <c:pt idx="653">
                  <c:v>208.2</c:v>
                </c:pt>
                <c:pt idx="654">
                  <c:v>206.70000000000002</c:v>
                </c:pt>
                <c:pt idx="655">
                  <c:v>208.5</c:v>
                </c:pt>
                <c:pt idx="656">
                  <c:v>212</c:v>
                </c:pt>
                <c:pt idx="657">
                  <c:v>218.00000000000003</c:v>
                </c:pt>
                <c:pt idx="658">
                  <c:v>216.8</c:v>
                </c:pt>
                <c:pt idx="659">
                  <c:v>218.89999999999995</c:v>
                </c:pt>
                <c:pt idx="660">
                  <c:v>223.00000000000006</c:v>
                </c:pt>
                <c:pt idx="661">
                  <c:v>228.89999999999998</c:v>
                </c:pt>
                <c:pt idx="662">
                  <c:v>237.5</c:v>
                </c:pt>
                <c:pt idx="663">
                  <c:v>231.8</c:v>
                </c:pt>
                <c:pt idx="664">
                  <c:v>230.6</c:v>
                </c:pt>
                <c:pt idx="665">
                  <c:v>227.69999999999996</c:v>
                </c:pt>
                <c:pt idx="666">
                  <c:v>225.59999999999997</c:v>
                </c:pt>
                <c:pt idx="667">
                  <c:v>227.29999999999995</c:v>
                </c:pt>
                <c:pt idx="668">
                  <c:v>224.39999999999998</c:v>
                </c:pt>
                <c:pt idx="669">
                  <c:v>220.09999999999997</c:v>
                </c:pt>
                <c:pt idx="670">
                  <c:v>217.3</c:v>
                </c:pt>
                <c:pt idx="671">
                  <c:v>219.49999999999997</c:v>
                </c:pt>
                <c:pt idx="672">
                  <c:v>219.79999999999998</c:v>
                </c:pt>
                <c:pt idx="673">
                  <c:v>219.89999999999998</c:v>
                </c:pt>
                <c:pt idx="674">
                  <c:v>220.2</c:v>
                </c:pt>
                <c:pt idx="675">
                  <c:v>221.89999999999998</c:v>
                </c:pt>
                <c:pt idx="676">
                  <c:v>225.8</c:v>
                </c:pt>
                <c:pt idx="677">
                  <c:v>229.69999999999996</c:v>
                </c:pt>
                <c:pt idx="678">
                  <c:v>229.69999999999996</c:v>
                </c:pt>
                <c:pt idx="679">
                  <c:v>226.6</c:v>
                </c:pt>
                <c:pt idx="680">
                  <c:v>222.9</c:v>
                </c:pt>
                <c:pt idx="681">
                  <c:v>219.20000000000002</c:v>
                </c:pt>
                <c:pt idx="682">
                  <c:v>217.40000000000003</c:v>
                </c:pt>
                <c:pt idx="683">
                  <c:v>218.6</c:v>
                </c:pt>
                <c:pt idx="684">
                  <c:v>222.40000000000003</c:v>
                </c:pt>
                <c:pt idx="685">
                  <c:v>222.7</c:v>
                </c:pt>
                <c:pt idx="686">
                  <c:v>223.20000000000002</c:v>
                </c:pt>
                <c:pt idx="687">
                  <c:v>218.70000000000002</c:v>
                </c:pt>
                <c:pt idx="688">
                  <c:v>218.2</c:v>
                </c:pt>
                <c:pt idx="689">
                  <c:v>214.8</c:v>
                </c:pt>
                <c:pt idx="690">
                  <c:v>219.20000000000002</c:v>
                </c:pt>
                <c:pt idx="691">
                  <c:v>215.3</c:v>
                </c:pt>
                <c:pt idx="692">
                  <c:v>214.50000000000006</c:v>
                </c:pt>
                <c:pt idx="693">
                  <c:v>214.29999999999998</c:v>
                </c:pt>
                <c:pt idx="694">
                  <c:v>214.29999999999998</c:v>
                </c:pt>
                <c:pt idx="695">
                  <c:v>213.60000000000002</c:v>
                </c:pt>
                <c:pt idx="696">
                  <c:v>216.29999999999998</c:v>
                </c:pt>
                <c:pt idx="697">
                  <c:v>218.8</c:v>
                </c:pt>
                <c:pt idx="698">
                  <c:v>217.59999999999997</c:v>
                </c:pt>
                <c:pt idx="699">
                  <c:v>216.60000000000002</c:v>
                </c:pt>
                <c:pt idx="700">
                  <c:v>215.19999999999996</c:v>
                </c:pt>
                <c:pt idx="701">
                  <c:v>211.39999999999998</c:v>
                </c:pt>
                <c:pt idx="702">
                  <c:v>210.2</c:v>
                </c:pt>
                <c:pt idx="703">
                  <c:v>210.2</c:v>
                </c:pt>
                <c:pt idx="704">
                  <c:v>210.1</c:v>
                </c:pt>
                <c:pt idx="705">
                  <c:v>210.4</c:v>
                </c:pt>
                <c:pt idx="706">
                  <c:v>210.79999999999995</c:v>
                </c:pt>
                <c:pt idx="707">
                  <c:v>212.70000000000002</c:v>
                </c:pt>
                <c:pt idx="708">
                  <c:v>213.09999999999997</c:v>
                </c:pt>
                <c:pt idx="709">
                  <c:v>215.69999999999996</c:v>
                </c:pt>
                <c:pt idx="710">
                  <c:v>214.09999999999997</c:v>
                </c:pt>
                <c:pt idx="711">
                  <c:v>214.09999999999997</c:v>
                </c:pt>
                <c:pt idx="712">
                  <c:v>214.1</c:v>
                </c:pt>
                <c:pt idx="713">
                  <c:v>213.49999999999997</c:v>
                </c:pt>
                <c:pt idx="714">
                  <c:v>213.90000000000003</c:v>
                </c:pt>
                <c:pt idx="715">
                  <c:v>216.8</c:v>
                </c:pt>
                <c:pt idx="716">
                  <c:v>216.90000000000003</c:v>
                </c:pt>
                <c:pt idx="717">
                  <c:v>219.10000000000002</c:v>
                </c:pt>
                <c:pt idx="718">
                  <c:v>217.49999999999997</c:v>
                </c:pt>
                <c:pt idx="719">
                  <c:v>215.60000000000002</c:v>
                </c:pt>
                <c:pt idx="720">
                  <c:v>217.49999999999997</c:v>
                </c:pt>
                <c:pt idx="721">
                  <c:v>217.20000000000002</c:v>
                </c:pt>
                <c:pt idx="722">
                  <c:v>219.20000000000002</c:v>
                </c:pt>
                <c:pt idx="723">
                  <c:v>218.00000000000003</c:v>
                </c:pt>
                <c:pt idx="724">
                  <c:v>220.60000000000005</c:v>
                </c:pt>
                <c:pt idx="725">
                  <c:v>223.70000000000002</c:v>
                </c:pt>
                <c:pt idx="726">
                  <c:v>221</c:v>
                </c:pt>
                <c:pt idx="727">
                  <c:v>217.70000000000005</c:v>
                </c:pt>
                <c:pt idx="728">
                  <c:v>221.2</c:v>
                </c:pt>
                <c:pt idx="729">
                  <c:v>223.50000000000003</c:v>
                </c:pt>
                <c:pt idx="730">
                  <c:v>221.70000000000002</c:v>
                </c:pt>
                <c:pt idx="731">
                  <c:v>220.6</c:v>
                </c:pt>
                <c:pt idx="732">
                  <c:v>217</c:v>
                </c:pt>
                <c:pt idx="733">
                  <c:v>216.6</c:v>
                </c:pt>
                <c:pt idx="734">
                  <c:v>216.6</c:v>
                </c:pt>
                <c:pt idx="735">
                  <c:v>216.3</c:v>
                </c:pt>
                <c:pt idx="736">
                  <c:v>217.40000000000003</c:v>
                </c:pt>
                <c:pt idx="737">
                  <c:v>215.89999999999998</c:v>
                </c:pt>
                <c:pt idx="738">
                  <c:v>222.6</c:v>
                </c:pt>
                <c:pt idx="739">
                  <c:v>222.6</c:v>
                </c:pt>
                <c:pt idx="740">
                  <c:v>227.8</c:v>
                </c:pt>
                <c:pt idx="741">
                  <c:v>230.49999999999997</c:v>
                </c:pt>
                <c:pt idx="742">
                  <c:v>228.89999999999998</c:v>
                </c:pt>
                <c:pt idx="743">
                  <c:v>229.2</c:v>
                </c:pt>
                <c:pt idx="744">
                  <c:v>228.2</c:v>
                </c:pt>
                <c:pt idx="745">
                  <c:v>229.4</c:v>
                </c:pt>
                <c:pt idx="746">
                  <c:v>228.6</c:v>
                </c:pt>
                <c:pt idx="747">
                  <c:v>226.79999999999998</c:v>
                </c:pt>
                <c:pt idx="748">
                  <c:v>227</c:v>
                </c:pt>
                <c:pt idx="749">
                  <c:v>227.69999999999996</c:v>
                </c:pt>
                <c:pt idx="750">
                  <c:v>227.59999999999997</c:v>
                </c:pt>
                <c:pt idx="751">
                  <c:v>228.2</c:v>
                </c:pt>
                <c:pt idx="752">
                  <c:v>226.99999999999994</c:v>
                </c:pt>
                <c:pt idx="753">
                  <c:v>226.99999999999994</c:v>
                </c:pt>
                <c:pt idx="754">
                  <c:v>227</c:v>
                </c:pt>
                <c:pt idx="755">
                  <c:v>227.3</c:v>
                </c:pt>
                <c:pt idx="756">
                  <c:v>227.89999999999998</c:v>
                </c:pt>
                <c:pt idx="757">
                  <c:v>228.6</c:v>
                </c:pt>
                <c:pt idx="758">
                  <c:v>227.8</c:v>
                </c:pt>
                <c:pt idx="759">
                  <c:v>230.6</c:v>
                </c:pt>
                <c:pt idx="760">
                  <c:v>230.7</c:v>
                </c:pt>
                <c:pt idx="761">
                  <c:v>229.4</c:v>
                </c:pt>
                <c:pt idx="762">
                  <c:v>233.6</c:v>
                </c:pt>
                <c:pt idx="763">
                  <c:v>232.7</c:v>
                </c:pt>
                <c:pt idx="764">
                  <c:v>234.60000000000002</c:v>
                </c:pt>
                <c:pt idx="765">
                  <c:v>233.6</c:v>
                </c:pt>
                <c:pt idx="766">
                  <c:v>234.3</c:v>
                </c:pt>
                <c:pt idx="767">
                  <c:v>233.60000000000002</c:v>
                </c:pt>
                <c:pt idx="768">
                  <c:v>232.09999999999997</c:v>
                </c:pt>
                <c:pt idx="769">
                  <c:v>232.39999999999998</c:v>
                </c:pt>
                <c:pt idx="770">
                  <c:v>232.79999999999998</c:v>
                </c:pt>
                <c:pt idx="771">
                  <c:v>232.39999999999998</c:v>
                </c:pt>
                <c:pt idx="772">
                  <c:v>231.50000000000003</c:v>
                </c:pt>
                <c:pt idx="773">
                  <c:v>231.50000000000003</c:v>
                </c:pt>
                <c:pt idx="774">
                  <c:v>232.29999999999998</c:v>
                </c:pt>
                <c:pt idx="775">
                  <c:v>233.9</c:v>
                </c:pt>
                <c:pt idx="776">
                  <c:v>233.10000000000005</c:v>
                </c:pt>
                <c:pt idx="777">
                  <c:v>232.6</c:v>
                </c:pt>
                <c:pt idx="778">
                  <c:v>230.09999999999997</c:v>
                </c:pt>
                <c:pt idx="779">
                  <c:v>231.50000000000003</c:v>
                </c:pt>
                <c:pt idx="780">
                  <c:v>231.6</c:v>
                </c:pt>
                <c:pt idx="781">
                  <c:v>232.39999999999998</c:v>
                </c:pt>
                <c:pt idx="782">
                  <c:v>231</c:v>
                </c:pt>
                <c:pt idx="783">
                  <c:v>232.80000000000004</c:v>
                </c:pt>
                <c:pt idx="784">
                  <c:v>233.10000000000005</c:v>
                </c:pt>
                <c:pt idx="785">
                  <c:v>234.79999999999998</c:v>
                </c:pt>
                <c:pt idx="786">
                  <c:v>234.90000000000003</c:v>
                </c:pt>
                <c:pt idx="787">
                  <c:v>235.9</c:v>
                </c:pt>
                <c:pt idx="788">
                  <c:v>236.39999999999998</c:v>
                </c:pt>
                <c:pt idx="789">
                  <c:v>234.60000000000002</c:v>
                </c:pt>
                <c:pt idx="790">
                  <c:v>234.19999999999996</c:v>
                </c:pt>
                <c:pt idx="791">
                  <c:v>236.59999999999997</c:v>
                </c:pt>
                <c:pt idx="792">
                  <c:v>238.10000000000002</c:v>
                </c:pt>
                <c:pt idx="793">
                  <c:v>237.9</c:v>
                </c:pt>
                <c:pt idx="794">
                  <c:v>235.2</c:v>
                </c:pt>
                <c:pt idx="795">
                  <c:v>238.79999999999998</c:v>
                </c:pt>
                <c:pt idx="796">
                  <c:v>234.7</c:v>
                </c:pt>
                <c:pt idx="797">
                  <c:v>235.20000000000005</c:v>
                </c:pt>
                <c:pt idx="798">
                  <c:v>236.3</c:v>
                </c:pt>
                <c:pt idx="799">
                  <c:v>236.90000000000003</c:v>
                </c:pt>
                <c:pt idx="800">
                  <c:v>235.3</c:v>
                </c:pt>
                <c:pt idx="801">
                  <c:v>233.8</c:v>
                </c:pt>
                <c:pt idx="802">
                  <c:v>233.8</c:v>
                </c:pt>
                <c:pt idx="803">
                  <c:v>232.30000000000004</c:v>
                </c:pt>
                <c:pt idx="804">
                  <c:v>233</c:v>
                </c:pt>
                <c:pt idx="805">
                  <c:v>232.79999999999998</c:v>
                </c:pt>
                <c:pt idx="806">
                  <c:v>229.1</c:v>
                </c:pt>
                <c:pt idx="807">
                  <c:v>218.4</c:v>
                </c:pt>
                <c:pt idx="808">
                  <c:v>220.9</c:v>
                </c:pt>
                <c:pt idx="809">
                  <c:v>223.79999999999995</c:v>
                </c:pt>
                <c:pt idx="810">
                  <c:v>226.9</c:v>
                </c:pt>
                <c:pt idx="811">
                  <c:v>226.9</c:v>
                </c:pt>
                <c:pt idx="812">
                  <c:v>223.00000000000006</c:v>
                </c:pt>
                <c:pt idx="813">
                  <c:v>218.2</c:v>
                </c:pt>
                <c:pt idx="814">
                  <c:v>220.70000000000002</c:v>
                </c:pt>
                <c:pt idx="815">
                  <c:v>218.5</c:v>
                </c:pt>
                <c:pt idx="816">
                  <c:v>216.39999999999998</c:v>
                </c:pt>
                <c:pt idx="817">
                  <c:v>217.79999999999998</c:v>
                </c:pt>
                <c:pt idx="818">
                  <c:v>218.8</c:v>
                </c:pt>
                <c:pt idx="819">
                  <c:v>220.4</c:v>
                </c:pt>
                <c:pt idx="820">
                  <c:v>220.29999999999998</c:v>
                </c:pt>
                <c:pt idx="821">
                  <c:v>219.30000000000004</c:v>
                </c:pt>
                <c:pt idx="822">
                  <c:v>217.89999999999998</c:v>
                </c:pt>
                <c:pt idx="823">
                  <c:v>220.2</c:v>
                </c:pt>
                <c:pt idx="824">
                  <c:v>219.99999999999997</c:v>
                </c:pt>
                <c:pt idx="825">
                  <c:v>217.79999999999998</c:v>
                </c:pt>
                <c:pt idx="826">
                  <c:v>217.29999999999995</c:v>
                </c:pt>
                <c:pt idx="827">
                  <c:v>222.89999999999998</c:v>
                </c:pt>
                <c:pt idx="828">
                  <c:v>224.2</c:v>
                </c:pt>
                <c:pt idx="829">
                  <c:v>224.7</c:v>
                </c:pt>
                <c:pt idx="830">
                  <c:v>224.5</c:v>
                </c:pt>
                <c:pt idx="831">
                  <c:v>224.39999999999998</c:v>
                </c:pt>
                <c:pt idx="832">
                  <c:v>228.10000000000002</c:v>
                </c:pt>
                <c:pt idx="833">
                  <c:v>230.9</c:v>
                </c:pt>
                <c:pt idx="834">
                  <c:v>233.29999999999998</c:v>
                </c:pt>
                <c:pt idx="835">
                  <c:v>233</c:v>
                </c:pt>
                <c:pt idx="836">
                  <c:v>230.79999999999998</c:v>
                </c:pt>
                <c:pt idx="837">
                  <c:v>233.6</c:v>
                </c:pt>
                <c:pt idx="838">
                  <c:v>233.9</c:v>
                </c:pt>
                <c:pt idx="839">
                  <c:v>231.10000000000005</c:v>
                </c:pt>
                <c:pt idx="840">
                  <c:v>232.00000000000003</c:v>
                </c:pt>
                <c:pt idx="841">
                  <c:v>229.9</c:v>
                </c:pt>
                <c:pt idx="842">
                  <c:v>228.30000000000004</c:v>
                </c:pt>
                <c:pt idx="843">
                  <c:v>228.30000000000004</c:v>
                </c:pt>
                <c:pt idx="844">
                  <c:v>230.6</c:v>
                </c:pt>
                <c:pt idx="845">
                  <c:v>227.59999999999997</c:v>
                </c:pt>
                <c:pt idx="846">
                  <c:v>226.50000000000006</c:v>
                </c:pt>
                <c:pt idx="847">
                  <c:v>226.10000000000002</c:v>
                </c:pt>
                <c:pt idx="848">
                  <c:v>223.89999999999998</c:v>
                </c:pt>
                <c:pt idx="849">
                  <c:v>225.5</c:v>
                </c:pt>
                <c:pt idx="850">
                  <c:v>222.79999999999998</c:v>
                </c:pt>
                <c:pt idx="851">
                  <c:v>223.50000000000003</c:v>
                </c:pt>
                <c:pt idx="852">
                  <c:v>224.00000000000003</c:v>
                </c:pt>
                <c:pt idx="853">
                  <c:v>224.8</c:v>
                </c:pt>
                <c:pt idx="854">
                  <c:v>220.39999999999998</c:v>
                </c:pt>
                <c:pt idx="855">
                  <c:v>222.6</c:v>
                </c:pt>
                <c:pt idx="856">
                  <c:v>226.10000000000002</c:v>
                </c:pt>
                <c:pt idx="857">
                  <c:v>227.59999999999997</c:v>
                </c:pt>
                <c:pt idx="858">
                  <c:v>229.3</c:v>
                </c:pt>
                <c:pt idx="859">
                  <c:v>228.39999999999998</c:v>
                </c:pt>
                <c:pt idx="860">
                  <c:v>216.29999999999998</c:v>
                </c:pt>
                <c:pt idx="861">
                  <c:v>220.89999999999998</c:v>
                </c:pt>
                <c:pt idx="862">
                  <c:v>215.80000000000004</c:v>
                </c:pt>
                <c:pt idx="863">
                  <c:v>210.29999999999998</c:v>
                </c:pt>
                <c:pt idx="864">
                  <c:v>213.20000000000002</c:v>
                </c:pt>
                <c:pt idx="865">
                  <c:v>216.2</c:v>
                </c:pt>
                <c:pt idx="866">
                  <c:v>215.3</c:v>
                </c:pt>
                <c:pt idx="867">
                  <c:v>210.5</c:v>
                </c:pt>
                <c:pt idx="868">
                  <c:v>209.89999999999998</c:v>
                </c:pt>
                <c:pt idx="869">
                  <c:v>209.7</c:v>
                </c:pt>
                <c:pt idx="870">
                  <c:v>207.59999999999997</c:v>
                </c:pt>
                <c:pt idx="871">
                  <c:v>207.59999999999997</c:v>
                </c:pt>
                <c:pt idx="872">
                  <c:v>210</c:v>
                </c:pt>
                <c:pt idx="873">
                  <c:v>213.09999999999997</c:v>
                </c:pt>
                <c:pt idx="874">
                  <c:v>215.60000000000002</c:v>
                </c:pt>
                <c:pt idx="875">
                  <c:v>219.4</c:v>
                </c:pt>
                <c:pt idx="876">
                  <c:v>223.8</c:v>
                </c:pt>
                <c:pt idx="877">
                  <c:v>220.6</c:v>
                </c:pt>
                <c:pt idx="878">
                  <c:v>221.99999999999997</c:v>
                </c:pt>
                <c:pt idx="879">
                  <c:v>221.2</c:v>
                </c:pt>
                <c:pt idx="880">
                  <c:v>226.6</c:v>
                </c:pt>
                <c:pt idx="881">
                  <c:v>229.89999999999995</c:v>
                </c:pt>
                <c:pt idx="882">
                  <c:v>226.40000000000003</c:v>
                </c:pt>
                <c:pt idx="883">
                  <c:v>225.40000000000003</c:v>
                </c:pt>
                <c:pt idx="884">
                  <c:v>226.79999999999998</c:v>
                </c:pt>
                <c:pt idx="885">
                  <c:v>226.8</c:v>
                </c:pt>
                <c:pt idx="886">
                  <c:v>226.5</c:v>
                </c:pt>
                <c:pt idx="887">
                  <c:v>225.2</c:v>
                </c:pt>
                <c:pt idx="888">
                  <c:v>228.59999999999997</c:v>
                </c:pt>
                <c:pt idx="889">
                  <c:v>229.29999999999998</c:v>
                </c:pt>
                <c:pt idx="890">
                  <c:v>225.70000000000002</c:v>
                </c:pt>
                <c:pt idx="891">
                  <c:v>226.7</c:v>
                </c:pt>
                <c:pt idx="892">
                  <c:v>232.7</c:v>
                </c:pt>
                <c:pt idx="893">
                  <c:v>234.3</c:v>
                </c:pt>
                <c:pt idx="894">
                  <c:v>233.9</c:v>
                </c:pt>
                <c:pt idx="895">
                  <c:v>231.8</c:v>
                </c:pt>
                <c:pt idx="896">
                  <c:v>231.5</c:v>
                </c:pt>
                <c:pt idx="897">
                  <c:v>227.99999999999997</c:v>
                </c:pt>
                <c:pt idx="898">
                  <c:v>229.8</c:v>
                </c:pt>
                <c:pt idx="899">
                  <c:v>227.89999999999998</c:v>
                </c:pt>
                <c:pt idx="900">
                  <c:v>227.60000000000002</c:v>
                </c:pt>
                <c:pt idx="901">
                  <c:v>228.7</c:v>
                </c:pt>
                <c:pt idx="902">
                  <c:v>228.5</c:v>
                </c:pt>
                <c:pt idx="903">
                  <c:v>229.2</c:v>
                </c:pt>
                <c:pt idx="904">
                  <c:v>230.79999999999998</c:v>
                </c:pt>
                <c:pt idx="905">
                  <c:v>227.59999999999997</c:v>
                </c:pt>
                <c:pt idx="906">
                  <c:v>219.4</c:v>
                </c:pt>
                <c:pt idx="907">
                  <c:v>217.3</c:v>
                </c:pt>
                <c:pt idx="908">
                  <c:v>217.70000000000002</c:v>
                </c:pt>
                <c:pt idx="909">
                  <c:v>217.3</c:v>
                </c:pt>
                <c:pt idx="910">
                  <c:v>215.99999999999997</c:v>
                </c:pt>
                <c:pt idx="911">
                  <c:v>210.29999999999998</c:v>
                </c:pt>
                <c:pt idx="912">
                  <c:v>205.80000000000004</c:v>
                </c:pt>
                <c:pt idx="913">
                  <c:v>205.80000000000004</c:v>
                </c:pt>
                <c:pt idx="914">
                  <c:v>211.7</c:v>
                </c:pt>
                <c:pt idx="915">
                  <c:v>205.50000000000003</c:v>
                </c:pt>
                <c:pt idx="916">
                  <c:v>203.6</c:v>
                </c:pt>
                <c:pt idx="917">
                  <c:v>210.9</c:v>
                </c:pt>
                <c:pt idx="918">
                  <c:v>213.69999999999996</c:v>
                </c:pt>
                <c:pt idx="919">
                  <c:v>212.7</c:v>
                </c:pt>
                <c:pt idx="920">
                  <c:v>215</c:v>
                </c:pt>
                <c:pt idx="921">
                  <c:v>213.99999999999997</c:v>
                </c:pt>
                <c:pt idx="922">
                  <c:v>214.1</c:v>
                </c:pt>
                <c:pt idx="923">
                  <c:v>224.39999999999998</c:v>
                </c:pt>
                <c:pt idx="924">
                  <c:v>222.5</c:v>
                </c:pt>
                <c:pt idx="925">
                  <c:v>232.30000000000004</c:v>
                </c:pt>
                <c:pt idx="926">
                  <c:v>231.4</c:v>
                </c:pt>
                <c:pt idx="927">
                  <c:v>228.39999999999998</c:v>
                </c:pt>
                <c:pt idx="928">
                  <c:v>227.50000000000003</c:v>
                </c:pt>
                <c:pt idx="929">
                  <c:v>224.29999999999998</c:v>
                </c:pt>
                <c:pt idx="930">
                  <c:v>227.8</c:v>
                </c:pt>
                <c:pt idx="931">
                  <c:v>225.99999999999997</c:v>
                </c:pt>
                <c:pt idx="932">
                  <c:v>228.5</c:v>
                </c:pt>
                <c:pt idx="933">
                  <c:v>230.39999999999998</c:v>
                </c:pt>
                <c:pt idx="934">
                  <c:v>229</c:v>
                </c:pt>
                <c:pt idx="935">
                  <c:v>232.09999999999997</c:v>
                </c:pt>
                <c:pt idx="936">
                  <c:v>235.20000000000005</c:v>
                </c:pt>
                <c:pt idx="937">
                  <c:v>230.99999999999997</c:v>
                </c:pt>
                <c:pt idx="938">
                  <c:v>229</c:v>
                </c:pt>
                <c:pt idx="939">
                  <c:v>226.7</c:v>
                </c:pt>
                <c:pt idx="940">
                  <c:v>231.5</c:v>
                </c:pt>
                <c:pt idx="941">
                  <c:v>230.99999999999997</c:v>
                </c:pt>
                <c:pt idx="942">
                  <c:v>233</c:v>
                </c:pt>
                <c:pt idx="943">
                  <c:v>233</c:v>
                </c:pt>
                <c:pt idx="944">
                  <c:v>235.70000000000002</c:v>
                </c:pt>
                <c:pt idx="945">
                  <c:v>233.3</c:v>
                </c:pt>
                <c:pt idx="946">
                  <c:v>232.89999999999998</c:v>
                </c:pt>
                <c:pt idx="947">
                  <c:v>230.99999999999997</c:v>
                </c:pt>
                <c:pt idx="948">
                  <c:v>232.00000000000003</c:v>
                </c:pt>
                <c:pt idx="949">
                  <c:v>232.79999999999998</c:v>
                </c:pt>
                <c:pt idx="950">
                  <c:v>231</c:v>
                </c:pt>
                <c:pt idx="951">
                  <c:v>231</c:v>
                </c:pt>
                <c:pt idx="952">
                  <c:v>231.9</c:v>
                </c:pt>
                <c:pt idx="953">
                  <c:v>233</c:v>
                </c:pt>
                <c:pt idx="954">
                  <c:v>234.90000000000003</c:v>
                </c:pt>
                <c:pt idx="955">
                  <c:v>232.50000000000003</c:v>
                </c:pt>
                <c:pt idx="956">
                  <c:v>230.9</c:v>
                </c:pt>
                <c:pt idx="957">
                  <c:v>232.39999999999998</c:v>
                </c:pt>
                <c:pt idx="958">
                  <c:v>234</c:v>
                </c:pt>
                <c:pt idx="959">
                  <c:v>238.90000000000003</c:v>
                </c:pt>
                <c:pt idx="960">
                  <c:v>243.70000000000002</c:v>
                </c:pt>
                <c:pt idx="961">
                  <c:v>240.09999999999997</c:v>
                </c:pt>
                <c:pt idx="962">
                  <c:v>243.29999999999998</c:v>
                </c:pt>
                <c:pt idx="963">
                  <c:v>243.29999999999998</c:v>
                </c:pt>
                <c:pt idx="964">
                  <c:v>240.39999999999998</c:v>
                </c:pt>
                <c:pt idx="965">
                  <c:v>246.5</c:v>
                </c:pt>
                <c:pt idx="966">
                  <c:v>245.90000000000006</c:v>
                </c:pt>
                <c:pt idx="967">
                  <c:v>245.1</c:v>
                </c:pt>
                <c:pt idx="968">
                  <c:v>244.30000000000004</c:v>
                </c:pt>
                <c:pt idx="969">
                  <c:v>244.59999999999997</c:v>
                </c:pt>
                <c:pt idx="970">
                  <c:v>253.79999999999998</c:v>
                </c:pt>
                <c:pt idx="971">
                  <c:v>252.4</c:v>
                </c:pt>
                <c:pt idx="972">
                  <c:v>248.20000000000002</c:v>
                </c:pt>
                <c:pt idx="973">
                  <c:v>248.4</c:v>
                </c:pt>
                <c:pt idx="974">
                  <c:v>248.89999999999998</c:v>
                </c:pt>
                <c:pt idx="975">
                  <c:v>245.09999999999997</c:v>
                </c:pt>
                <c:pt idx="976">
                  <c:v>245.09999999999997</c:v>
                </c:pt>
                <c:pt idx="977">
                  <c:v>244</c:v>
                </c:pt>
                <c:pt idx="978">
                  <c:v>244.29999999999995</c:v>
                </c:pt>
                <c:pt idx="979">
                  <c:v>244.89999999999998</c:v>
                </c:pt>
                <c:pt idx="980">
                  <c:v>246.10000000000002</c:v>
                </c:pt>
                <c:pt idx="981">
                  <c:v>242.90000000000003</c:v>
                </c:pt>
                <c:pt idx="982">
                  <c:v>240.20000000000002</c:v>
                </c:pt>
                <c:pt idx="983">
                  <c:v>238.89999999999998</c:v>
                </c:pt>
                <c:pt idx="984">
                  <c:v>238.49999999999997</c:v>
                </c:pt>
                <c:pt idx="985">
                  <c:v>238.50000000000003</c:v>
                </c:pt>
                <c:pt idx="986">
                  <c:v>235.9</c:v>
                </c:pt>
                <c:pt idx="987">
                  <c:v>234.40000000000003</c:v>
                </c:pt>
                <c:pt idx="988">
                  <c:v>236.00000000000003</c:v>
                </c:pt>
                <c:pt idx="989">
                  <c:v>237</c:v>
                </c:pt>
                <c:pt idx="990">
                  <c:v>236.50000000000003</c:v>
                </c:pt>
                <c:pt idx="991">
                  <c:v>227.20000000000002</c:v>
                </c:pt>
                <c:pt idx="992">
                  <c:v>214.79999999999995</c:v>
                </c:pt>
                <c:pt idx="993">
                  <c:v>215.3</c:v>
                </c:pt>
                <c:pt idx="994">
                  <c:v>216.1</c:v>
                </c:pt>
                <c:pt idx="995">
                  <c:v>216.1</c:v>
                </c:pt>
                <c:pt idx="996">
                  <c:v>218.1</c:v>
                </c:pt>
                <c:pt idx="997">
                  <c:v>220.2</c:v>
                </c:pt>
                <c:pt idx="998">
                  <c:v>219.70000000000002</c:v>
                </c:pt>
                <c:pt idx="999">
                  <c:v>222.6</c:v>
                </c:pt>
                <c:pt idx="1000">
                  <c:v>222.6</c:v>
                </c:pt>
                <c:pt idx="1001">
                  <c:v>220.4</c:v>
                </c:pt>
                <c:pt idx="1002">
                  <c:v>219.1</c:v>
                </c:pt>
                <c:pt idx="1003">
                  <c:v>221</c:v>
                </c:pt>
                <c:pt idx="1004">
                  <c:v>220.49999999999997</c:v>
                </c:pt>
                <c:pt idx="1005">
                  <c:v>213</c:v>
                </c:pt>
                <c:pt idx="1006">
                  <c:v>213</c:v>
                </c:pt>
                <c:pt idx="1007">
                  <c:v>218.00000000000003</c:v>
                </c:pt>
                <c:pt idx="1008">
                  <c:v>218.20000000000005</c:v>
                </c:pt>
                <c:pt idx="1009">
                  <c:v>215.59999999999997</c:v>
                </c:pt>
                <c:pt idx="1010">
                  <c:v>215.09999999999997</c:v>
                </c:pt>
                <c:pt idx="1011">
                  <c:v>213.20000000000002</c:v>
                </c:pt>
                <c:pt idx="1012">
                  <c:v>212.20000000000005</c:v>
                </c:pt>
                <c:pt idx="1013">
                  <c:v>212.20000000000005</c:v>
                </c:pt>
                <c:pt idx="1014">
                  <c:v>210.20000000000005</c:v>
                </c:pt>
                <c:pt idx="1015">
                  <c:v>205.89999999999998</c:v>
                </c:pt>
                <c:pt idx="1016">
                  <c:v>208.1</c:v>
                </c:pt>
                <c:pt idx="1017">
                  <c:v>209.10000000000002</c:v>
                </c:pt>
                <c:pt idx="1018">
                  <c:v>209.60000000000002</c:v>
                </c:pt>
                <c:pt idx="1019">
                  <c:v>211.7</c:v>
                </c:pt>
                <c:pt idx="1020">
                  <c:v>212</c:v>
                </c:pt>
                <c:pt idx="1021">
                  <c:v>212.39999999999998</c:v>
                </c:pt>
                <c:pt idx="1022">
                  <c:v>210.8</c:v>
                </c:pt>
                <c:pt idx="1023">
                  <c:v>209.40000000000003</c:v>
                </c:pt>
                <c:pt idx="1024">
                  <c:v>213.3</c:v>
                </c:pt>
                <c:pt idx="1025">
                  <c:v>215.7</c:v>
                </c:pt>
                <c:pt idx="1026">
                  <c:v>214.9</c:v>
                </c:pt>
                <c:pt idx="1027">
                  <c:v>220.30000000000004</c:v>
                </c:pt>
                <c:pt idx="1028">
                  <c:v>217.99999999999997</c:v>
                </c:pt>
                <c:pt idx="1029">
                  <c:v>215.39999999999998</c:v>
                </c:pt>
                <c:pt idx="1030">
                  <c:v>215.80000000000004</c:v>
                </c:pt>
                <c:pt idx="1031">
                  <c:v>218.1</c:v>
                </c:pt>
                <c:pt idx="1032">
                  <c:v>217.20000000000002</c:v>
                </c:pt>
                <c:pt idx="1033">
                  <c:v>217.20000000000002</c:v>
                </c:pt>
                <c:pt idx="1034">
                  <c:v>219.89999999999998</c:v>
                </c:pt>
                <c:pt idx="1035">
                  <c:v>219.70000000000002</c:v>
                </c:pt>
                <c:pt idx="1036">
                  <c:v>218.5</c:v>
                </c:pt>
                <c:pt idx="1037">
                  <c:v>216</c:v>
                </c:pt>
                <c:pt idx="1038">
                  <c:v>215.39999999999998</c:v>
                </c:pt>
                <c:pt idx="1039">
                  <c:v>214.7</c:v>
                </c:pt>
                <c:pt idx="1040">
                  <c:v>214.9</c:v>
                </c:pt>
                <c:pt idx="1041">
                  <c:v>210.9</c:v>
                </c:pt>
                <c:pt idx="1042">
                  <c:v>208.10000000000005</c:v>
                </c:pt>
                <c:pt idx="1043">
                  <c:v>209.70000000000005</c:v>
                </c:pt>
                <c:pt idx="1044">
                  <c:v>211.10000000000002</c:v>
                </c:pt>
                <c:pt idx="1045">
                  <c:v>210.5</c:v>
                </c:pt>
                <c:pt idx="1046">
                  <c:v>212</c:v>
                </c:pt>
                <c:pt idx="1047">
                  <c:v>208.4</c:v>
                </c:pt>
                <c:pt idx="1048">
                  <c:v>210</c:v>
                </c:pt>
                <c:pt idx="1049">
                  <c:v>209.39999999999998</c:v>
                </c:pt>
                <c:pt idx="1050">
                  <c:v>208.5</c:v>
                </c:pt>
                <c:pt idx="1051">
                  <c:v>207.10000000000002</c:v>
                </c:pt>
                <c:pt idx="1052">
                  <c:v>206.5</c:v>
                </c:pt>
                <c:pt idx="1053">
                  <c:v>206.1</c:v>
                </c:pt>
                <c:pt idx="1054">
                  <c:v>206.69999999999996</c:v>
                </c:pt>
                <c:pt idx="1055">
                  <c:v>195</c:v>
                </c:pt>
                <c:pt idx="1056">
                  <c:v>196.3</c:v>
                </c:pt>
                <c:pt idx="1057">
                  <c:v>190</c:v>
                </c:pt>
                <c:pt idx="1058">
                  <c:v>183.10000000000005</c:v>
                </c:pt>
                <c:pt idx="1059">
                  <c:v>186.20000000000002</c:v>
                </c:pt>
                <c:pt idx="1060">
                  <c:v>187</c:v>
                </c:pt>
                <c:pt idx="1061">
                  <c:v>181.20000000000002</c:v>
                </c:pt>
                <c:pt idx="1062">
                  <c:v>179.9</c:v>
                </c:pt>
                <c:pt idx="1063">
                  <c:v>184.00000000000003</c:v>
                </c:pt>
                <c:pt idx="1064">
                  <c:v>187.39999999999998</c:v>
                </c:pt>
                <c:pt idx="1065">
                  <c:v>185.5</c:v>
                </c:pt>
                <c:pt idx="1066">
                  <c:v>183.29999999999998</c:v>
                </c:pt>
                <c:pt idx="1067">
                  <c:v>188.60000000000002</c:v>
                </c:pt>
                <c:pt idx="1068">
                  <c:v>188</c:v>
                </c:pt>
                <c:pt idx="1069">
                  <c:v>187.20000000000002</c:v>
                </c:pt>
                <c:pt idx="1070">
                  <c:v>194.89999999999998</c:v>
                </c:pt>
                <c:pt idx="1071">
                  <c:v>192.9</c:v>
                </c:pt>
                <c:pt idx="1072">
                  <c:v>190.7</c:v>
                </c:pt>
                <c:pt idx="1073">
                  <c:v>187.4</c:v>
                </c:pt>
                <c:pt idx="1074">
                  <c:v>184</c:v>
                </c:pt>
                <c:pt idx="1075">
                  <c:v>179.79999999999998</c:v>
                </c:pt>
                <c:pt idx="1076">
                  <c:v>178.8</c:v>
                </c:pt>
                <c:pt idx="1077">
                  <c:v>178.8</c:v>
                </c:pt>
                <c:pt idx="1078">
                  <c:v>180.10000000000002</c:v>
                </c:pt>
                <c:pt idx="1079">
                  <c:v>176.10000000000002</c:v>
                </c:pt>
                <c:pt idx="1080">
                  <c:v>175.4</c:v>
                </c:pt>
                <c:pt idx="1081">
                  <c:v>171.59999999999997</c:v>
                </c:pt>
                <c:pt idx="1082">
                  <c:v>171.70000000000002</c:v>
                </c:pt>
                <c:pt idx="1083">
                  <c:v>174.59999999999997</c:v>
                </c:pt>
                <c:pt idx="1084">
                  <c:v>175.2</c:v>
                </c:pt>
                <c:pt idx="1085">
                  <c:v>178.29999999999998</c:v>
                </c:pt>
                <c:pt idx="1086">
                  <c:v>175.5</c:v>
                </c:pt>
                <c:pt idx="1087">
                  <c:v>170.29999999999998</c:v>
                </c:pt>
                <c:pt idx="1088">
                  <c:v>172.79999999999998</c:v>
                </c:pt>
                <c:pt idx="1089">
                  <c:v>170.6</c:v>
                </c:pt>
                <c:pt idx="1090">
                  <c:v>175.1</c:v>
                </c:pt>
                <c:pt idx="1091">
                  <c:v>180.9</c:v>
                </c:pt>
                <c:pt idx="1092">
                  <c:v>183.5</c:v>
                </c:pt>
                <c:pt idx="1093">
                  <c:v>183.4</c:v>
                </c:pt>
                <c:pt idx="1094">
                  <c:v>183.3</c:v>
                </c:pt>
                <c:pt idx="1095">
                  <c:v>181.2</c:v>
                </c:pt>
                <c:pt idx="1096">
                  <c:v>180.10000000000002</c:v>
                </c:pt>
                <c:pt idx="1097">
                  <c:v>179.1</c:v>
                </c:pt>
                <c:pt idx="1098">
                  <c:v>184</c:v>
                </c:pt>
                <c:pt idx="1099">
                  <c:v>187.5</c:v>
                </c:pt>
                <c:pt idx="1100">
                  <c:v>188.89999999999998</c:v>
                </c:pt>
                <c:pt idx="1101">
                  <c:v>188.39999999999998</c:v>
                </c:pt>
                <c:pt idx="1102">
                  <c:v>186.90000000000003</c:v>
                </c:pt>
                <c:pt idx="1103">
                  <c:v>186.90000000000003</c:v>
                </c:pt>
                <c:pt idx="1104">
                  <c:v>183.39999999999998</c:v>
                </c:pt>
                <c:pt idx="1105">
                  <c:v>181.5</c:v>
                </c:pt>
                <c:pt idx="1106">
                  <c:v>179.39999999999998</c:v>
                </c:pt>
                <c:pt idx="1107">
                  <c:v>178.79999999999998</c:v>
                </c:pt>
                <c:pt idx="1108">
                  <c:v>177.9</c:v>
                </c:pt>
                <c:pt idx="1109">
                  <c:v>179.6</c:v>
                </c:pt>
                <c:pt idx="1110">
                  <c:v>179.99999999999997</c:v>
                </c:pt>
                <c:pt idx="1111">
                  <c:v>181.2</c:v>
                </c:pt>
                <c:pt idx="1112">
                  <c:v>178.89999999999998</c:v>
                </c:pt>
                <c:pt idx="1113">
                  <c:v>176.29999999999998</c:v>
                </c:pt>
                <c:pt idx="1114">
                  <c:v>176.6</c:v>
                </c:pt>
                <c:pt idx="1115">
                  <c:v>176.40000000000003</c:v>
                </c:pt>
                <c:pt idx="1116">
                  <c:v>172.7</c:v>
                </c:pt>
                <c:pt idx="1117">
                  <c:v>172.00000000000003</c:v>
                </c:pt>
                <c:pt idx="1118">
                  <c:v>169.89999999999998</c:v>
                </c:pt>
                <c:pt idx="1119">
                  <c:v>169.20000000000002</c:v>
                </c:pt>
                <c:pt idx="1120">
                  <c:v>172.9</c:v>
                </c:pt>
                <c:pt idx="1121">
                  <c:v>179.1</c:v>
                </c:pt>
                <c:pt idx="1122">
                  <c:v>175.4</c:v>
                </c:pt>
                <c:pt idx="1123">
                  <c:v>175.20000000000002</c:v>
                </c:pt>
                <c:pt idx="1124">
                  <c:v>173</c:v>
                </c:pt>
                <c:pt idx="1125">
                  <c:v>172.70000000000002</c:v>
                </c:pt>
                <c:pt idx="1126">
                  <c:v>170.7</c:v>
                </c:pt>
                <c:pt idx="1127">
                  <c:v>172.8</c:v>
                </c:pt>
                <c:pt idx="1128">
                  <c:v>172.89999999999998</c:v>
                </c:pt>
                <c:pt idx="1129">
                  <c:v>174</c:v>
                </c:pt>
                <c:pt idx="1130">
                  <c:v>175.2</c:v>
                </c:pt>
                <c:pt idx="1131">
                  <c:v>173.39999999999998</c:v>
                </c:pt>
                <c:pt idx="1132">
                  <c:v>173.39999999999998</c:v>
                </c:pt>
                <c:pt idx="1133">
                  <c:v>170.6</c:v>
                </c:pt>
                <c:pt idx="1134">
                  <c:v>168.30000000000004</c:v>
                </c:pt>
                <c:pt idx="1135">
                  <c:v>170.5</c:v>
                </c:pt>
                <c:pt idx="1136">
                  <c:v>172.00000000000003</c:v>
                </c:pt>
                <c:pt idx="1137">
                  <c:v>169.60000000000002</c:v>
                </c:pt>
                <c:pt idx="1138">
                  <c:v>169.99999999999997</c:v>
                </c:pt>
                <c:pt idx="1139">
                  <c:v>168</c:v>
                </c:pt>
                <c:pt idx="1140">
                  <c:v>164.8</c:v>
                </c:pt>
                <c:pt idx="1141">
                  <c:v>164.9</c:v>
                </c:pt>
                <c:pt idx="1142">
                  <c:v>162</c:v>
                </c:pt>
                <c:pt idx="1143">
                  <c:v>158</c:v>
                </c:pt>
                <c:pt idx="1144">
                  <c:v>159.60000000000002</c:v>
                </c:pt>
                <c:pt idx="1145">
                  <c:v>161.50000000000003</c:v>
                </c:pt>
                <c:pt idx="1146">
                  <c:v>160.1</c:v>
                </c:pt>
                <c:pt idx="1147">
                  <c:v>156.69999999999996</c:v>
                </c:pt>
                <c:pt idx="1148">
                  <c:v>155.1</c:v>
                </c:pt>
                <c:pt idx="1149">
                  <c:v>153.6</c:v>
                </c:pt>
                <c:pt idx="1150">
                  <c:v>154.50000000000003</c:v>
                </c:pt>
                <c:pt idx="1151">
                  <c:v>156.30000000000001</c:v>
                </c:pt>
                <c:pt idx="1152">
                  <c:v>161.80000000000001</c:v>
                </c:pt>
                <c:pt idx="1153">
                  <c:v>164</c:v>
                </c:pt>
                <c:pt idx="1154">
                  <c:v>161.99999999999997</c:v>
                </c:pt>
                <c:pt idx="1155">
                  <c:v>162.19999999999999</c:v>
                </c:pt>
                <c:pt idx="1156">
                  <c:v>162.60000000000002</c:v>
                </c:pt>
                <c:pt idx="1157">
                  <c:v>160.69999999999999</c:v>
                </c:pt>
                <c:pt idx="1158">
                  <c:v>162.79999999999995</c:v>
                </c:pt>
                <c:pt idx="1159">
                  <c:v>165.60000000000002</c:v>
                </c:pt>
                <c:pt idx="1160">
                  <c:v>166.6</c:v>
                </c:pt>
                <c:pt idx="1161">
                  <c:v>161.70000000000002</c:v>
                </c:pt>
                <c:pt idx="1162">
                  <c:v>159.60000000000002</c:v>
                </c:pt>
                <c:pt idx="1163">
                  <c:v>162.39999999999998</c:v>
                </c:pt>
                <c:pt idx="1164">
                  <c:v>163.69999999999999</c:v>
                </c:pt>
                <c:pt idx="1165">
                  <c:v>159</c:v>
                </c:pt>
                <c:pt idx="1166">
                  <c:v>155.80000000000001</c:v>
                </c:pt>
                <c:pt idx="1167">
                  <c:v>149.6</c:v>
                </c:pt>
                <c:pt idx="1168">
                  <c:v>146.60000000000002</c:v>
                </c:pt>
                <c:pt idx="1169">
                  <c:v>150.19999999999999</c:v>
                </c:pt>
                <c:pt idx="1170">
                  <c:v>146.4</c:v>
                </c:pt>
                <c:pt idx="1171">
                  <c:v>144.30000000000001</c:v>
                </c:pt>
                <c:pt idx="1172">
                  <c:v>145.4</c:v>
                </c:pt>
                <c:pt idx="1173">
                  <c:v>145.4</c:v>
                </c:pt>
                <c:pt idx="1174">
                  <c:v>149.10000000000002</c:v>
                </c:pt>
                <c:pt idx="1175">
                  <c:v>146.89999999999998</c:v>
                </c:pt>
                <c:pt idx="1176">
                  <c:v>149.6</c:v>
                </c:pt>
                <c:pt idx="1177">
                  <c:v>153.39999999999998</c:v>
                </c:pt>
                <c:pt idx="1178">
                  <c:v>150.5</c:v>
                </c:pt>
                <c:pt idx="1179">
                  <c:v>147.10000000000002</c:v>
                </c:pt>
                <c:pt idx="1180">
                  <c:v>148.4</c:v>
                </c:pt>
                <c:pt idx="1181">
                  <c:v>148.89999999999998</c:v>
                </c:pt>
                <c:pt idx="1182">
                  <c:v>152.69999999999996</c:v>
                </c:pt>
                <c:pt idx="1183">
                  <c:v>155.6</c:v>
                </c:pt>
                <c:pt idx="1184">
                  <c:v>158.6</c:v>
                </c:pt>
                <c:pt idx="1185">
                  <c:v>153.79999999999998</c:v>
                </c:pt>
                <c:pt idx="1186">
                  <c:v>151.69999999999999</c:v>
                </c:pt>
                <c:pt idx="1187">
                  <c:v>147.19999999999999</c:v>
                </c:pt>
                <c:pt idx="1188">
                  <c:v>150.70000000000002</c:v>
                </c:pt>
                <c:pt idx="1189">
                  <c:v>148.80000000000001</c:v>
                </c:pt>
                <c:pt idx="1190">
                  <c:v>148.4</c:v>
                </c:pt>
                <c:pt idx="1191">
                  <c:v>146.00000000000003</c:v>
                </c:pt>
                <c:pt idx="1192">
                  <c:v>141.69999999999999</c:v>
                </c:pt>
                <c:pt idx="1193">
                  <c:v>140.79999999999998</c:v>
                </c:pt>
                <c:pt idx="1194">
                  <c:v>144</c:v>
                </c:pt>
                <c:pt idx="1195">
                  <c:v>142.1</c:v>
                </c:pt>
                <c:pt idx="1196">
                  <c:v>145.79999999999998</c:v>
                </c:pt>
                <c:pt idx="1197">
                  <c:v>140.10000000000002</c:v>
                </c:pt>
                <c:pt idx="1198">
                  <c:v>143.5</c:v>
                </c:pt>
                <c:pt idx="1199">
                  <c:v>142.4</c:v>
                </c:pt>
                <c:pt idx="1200">
                  <c:v>150.89999999999998</c:v>
                </c:pt>
                <c:pt idx="1201">
                  <c:v>148.89999999999998</c:v>
                </c:pt>
                <c:pt idx="1202">
                  <c:v>148.1</c:v>
                </c:pt>
                <c:pt idx="1203">
                  <c:v>148.1</c:v>
                </c:pt>
                <c:pt idx="1204">
                  <c:v>151.29999999999995</c:v>
                </c:pt>
                <c:pt idx="1205">
                  <c:v>157.40000000000003</c:v>
                </c:pt>
                <c:pt idx="1206">
                  <c:v>155.5</c:v>
                </c:pt>
                <c:pt idx="1207">
                  <c:v>155.20000000000002</c:v>
                </c:pt>
                <c:pt idx="1208">
                  <c:v>156</c:v>
                </c:pt>
                <c:pt idx="1209">
                  <c:v>156.20000000000002</c:v>
                </c:pt>
                <c:pt idx="1210">
                  <c:v>156.4</c:v>
                </c:pt>
                <c:pt idx="1211">
                  <c:v>155</c:v>
                </c:pt>
                <c:pt idx="1212">
                  <c:v>154.70000000000002</c:v>
                </c:pt>
                <c:pt idx="1213">
                  <c:v>154.99999999999997</c:v>
                </c:pt>
                <c:pt idx="1214">
                  <c:v>155.20000000000002</c:v>
                </c:pt>
                <c:pt idx="1215">
                  <c:v>146.5</c:v>
                </c:pt>
                <c:pt idx="1216">
                  <c:v>147.40000000000003</c:v>
                </c:pt>
                <c:pt idx="1217">
                  <c:v>145.70000000000002</c:v>
                </c:pt>
                <c:pt idx="1218">
                  <c:v>143.6</c:v>
                </c:pt>
                <c:pt idx="1219">
                  <c:v>142.30000000000001</c:v>
                </c:pt>
                <c:pt idx="1220">
                  <c:v>142.70000000000002</c:v>
                </c:pt>
                <c:pt idx="1221">
                  <c:v>142.80000000000001</c:v>
                </c:pt>
                <c:pt idx="1222">
                  <c:v>144.4</c:v>
                </c:pt>
                <c:pt idx="1223">
                  <c:v>144.89999999999998</c:v>
                </c:pt>
                <c:pt idx="1224">
                  <c:v>144.89999999999998</c:v>
                </c:pt>
                <c:pt idx="1225">
                  <c:v>145.29999999999998</c:v>
                </c:pt>
                <c:pt idx="1226">
                  <c:v>145.00000000000003</c:v>
                </c:pt>
                <c:pt idx="1227">
                  <c:v>144.30000000000001</c:v>
                </c:pt>
                <c:pt idx="1228">
                  <c:v>143.70000000000002</c:v>
                </c:pt>
                <c:pt idx="1229">
                  <c:v>143.30000000000004</c:v>
                </c:pt>
                <c:pt idx="1230">
                  <c:v>143.39999999999998</c:v>
                </c:pt>
                <c:pt idx="1231">
                  <c:v>142.50000000000003</c:v>
                </c:pt>
                <c:pt idx="1232">
                  <c:v>140.99999999999997</c:v>
                </c:pt>
                <c:pt idx="1233">
                  <c:v>141.80000000000001</c:v>
                </c:pt>
                <c:pt idx="1234">
                  <c:v>139.19999999999999</c:v>
                </c:pt>
                <c:pt idx="1235">
                  <c:v>139.5</c:v>
                </c:pt>
                <c:pt idx="1236">
                  <c:v>139.5</c:v>
                </c:pt>
                <c:pt idx="1237">
                  <c:v>140.90000000000003</c:v>
                </c:pt>
                <c:pt idx="1238">
                  <c:v>142.60000000000002</c:v>
                </c:pt>
                <c:pt idx="1239">
                  <c:v>141.69999999999999</c:v>
                </c:pt>
                <c:pt idx="1240">
                  <c:v>138.19999999999996</c:v>
                </c:pt>
                <c:pt idx="1241">
                  <c:v>136.40000000000003</c:v>
                </c:pt>
                <c:pt idx="1242">
                  <c:v>128.19999999999999</c:v>
                </c:pt>
                <c:pt idx="1243">
                  <c:v>124.20000000000002</c:v>
                </c:pt>
                <c:pt idx="1244">
                  <c:v>125</c:v>
                </c:pt>
                <c:pt idx="1245">
                  <c:v>127.19999999999997</c:v>
                </c:pt>
                <c:pt idx="1246">
                  <c:v>121.09999999999998</c:v>
                </c:pt>
                <c:pt idx="1247">
                  <c:v>122.6</c:v>
                </c:pt>
                <c:pt idx="1248">
                  <c:v>117.6</c:v>
                </c:pt>
                <c:pt idx="1249">
                  <c:v>117.39999999999999</c:v>
                </c:pt>
                <c:pt idx="1250">
                  <c:v>111.49999999999997</c:v>
                </c:pt>
                <c:pt idx="1251">
                  <c:v>115.6</c:v>
                </c:pt>
                <c:pt idx="1252">
                  <c:v>110.69999999999997</c:v>
                </c:pt>
                <c:pt idx="1253">
                  <c:v>108.5</c:v>
                </c:pt>
                <c:pt idx="1254">
                  <c:v>111.6</c:v>
                </c:pt>
                <c:pt idx="1255">
                  <c:v>107.3</c:v>
                </c:pt>
                <c:pt idx="1256">
                  <c:v>107.3</c:v>
                </c:pt>
                <c:pt idx="1257">
                  <c:v>105.50000000000001</c:v>
                </c:pt>
                <c:pt idx="1258">
                  <c:v>106.50000000000001</c:v>
                </c:pt>
                <c:pt idx="1259">
                  <c:v>107.69999999999999</c:v>
                </c:pt>
                <c:pt idx="1260">
                  <c:v>109.79999999999998</c:v>
                </c:pt>
                <c:pt idx="1261">
                  <c:v>109.79999999999998</c:v>
                </c:pt>
                <c:pt idx="1262">
                  <c:v>107.99999999999996</c:v>
                </c:pt>
                <c:pt idx="1263">
                  <c:v>103.40000000000002</c:v>
                </c:pt>
                <c:pt idx="1264">
                  <c:v>102.4</c:v>
                </c:pt>
                <c:pt idx="1265">
                  <c:v>104.99999999999999</c:v>
                </c:pt>
                <c:pt idx="1266">
                  <c:v>110.80000000000001</c:v>
                </c:pt>
                <c:pt idx="1267">
                  <c:v>110.80000000000001</c:v>
                </c:pt>
                <c:pt idx="1268">
                  <c:v>111.6</c:v>
                </c:pt>
                <c:pt idx="1269">
                  <c:v>113.1</c:v>
                </c:pt>
                <c:pt idx="1270">
                  <c:v>114.89999999999998</c:v>
                </c:pt>
                <c:pt idx="1271">
                  <c:v>120.6</c:v>
                </c:pt>
                <c:pt idx="1272">
                  <c:v>114.99999999999999</c:v>
                </c:pt>
                <c:pt idx="1273">
                  <c:v>114.99999999999999</c:v>
                </c:pt>
                <c:pt idx="1274">
                  <c:v>109.80000000000001</c:v>
                </c:pt>
                <c:pt idx="1275">
                  <c:v>111.20000000000002</c:v>
                </c:pt>
                <c:pt idx="1276">
                  <c:v>107.4</c:v>
                </c:pt>
                <c:pt idx="1277">
                  <c:v>106.50000000000001</c:v>
                </c:pt>
                <c:pt idx="1278">
                  <c:v>106</c:v>
                </c:pt>
                <c:pt idx="1279">
                  <c:v>106.49999999999997</c:v>
                </c:pt>
                <c:pt idx="1280">
                  <c:v>105.1</c:v>
                </c:pt>
                <c:pt idx="1281">
                  <c:v>104.4</c:v>
                </c:pt>
                <c:pt idx="1282">
                  <c:v>106.69999999999999</c:v>
                </c:pt>
                <c:pt idx="1283">
                  <c:v>107.1</c:v>
                </c:pt>
                <c:pt idx="1284">
                  <c:v>108.99999999999999</c:v>
                </c:pt>
                <c:pt idx="1285">
                  <c:v>110.00000000000001</c:v>
                </c:pt>
                <c:pt idx="1286">
                  <c:v>112.89999999999998</c:v>
                </c:pt>
                <c:pt idx="1287">
                  <c:v>104.89999999999999</c:v>
                </c:pt>
                <c:pt idx="1288">
                  <c:v>104.60000000000002</c:v>
                </c:pt>
                <c:pt idx="1289">
                  <c:v>106.4</c:v>
                </c:pt>
                <c:pt idx="1290">
                  <c:v>104.39999999999996</c:v>
                </c:pt>
                <c:pt idx="1291">
                  <c:v>108.4</c:v>
                </c:pt>
                <c:pt idx="1292">
                  <c:v>110.99999999999999</c:v>
                </c:pt>
                <c:pt idx="1293">
                  <c:v>110.99999999999999</c:v>
                </c:pt>
                <c:pt idx="1294">
                  <c:v>112.09999999999998</c:v>
                </c:pt>
                <c:pt idx="1295">
                  <c:v>119.19999999999997</c:v>
                </c:pt>
                <c:pt idx="1296">
                  <c:v>115.8</c:v>
                </c:pt>
                <c:pt idx="1297">
                  <c:v>112.9</c:v>
                </c:pt>
                <c:pt idx="1298">
                  <c:v>111.7</c:v>
                </c:pt>
                <c:pt idx="1299">
                  <c:v>113.6</c:v>
                </c:pt>
                <c:pt idx="1300">
                  <c:v>111.69999999999997</c:v>
                </c:pt>
                <c:pt idx="1301">
                  <c:v>109.3</c:v>
                </c:pt>
                <c:pt idx="1302">
                  <c:v>109.10000000000002</c:v>
                </c:pt>
                <c:pt idx="1303">
                  <c:v>110.7</c:v>
                </c:pt>
                <c:pt idx="1304">
                  <c:v>110.9</c:v>
                </c:pt>
                <c:pt idx="1305">
                  <c:v>113.3</c:v>
                </c:pt>
                <c:pt idx="1306">
                  <c:v>115.50000000000003</c:v>
                </c:pt>
                <c:pt idx="1307">
                  <c:v>114.60000000000004</c:v>
                </c:pt>
                <c:pt idx="1308">
                  <c:v>114.80000000000001</c:v>
                </c:pt>
                <c:pt idx="1309">
                  <c:v>111.39999999999999</c:v>
                </c:pt>
                <c:pt idx="1310">
                  <c:v>108</c:v>
                </c:pt>
                <c:pt idx="1311">
                  <c:v>110.20000000000003</c:v>
                </c:pt>
                <c:pt idx="1312">
                  <c:v>111.39999999999999</c:v>
                </c:pt>
                <c:pt idx="1313">
                  <c:v>109.2</c:v>
                </c:pt>
                <c:pt idx="1314">
                  <c:v>104.99999999999999</c:v>
                </c:pt>
                <c:pt idx="1315">
                  <c:v>112.20000000000002</c:v>
                </c:pt>
                <c:pt idx="1316">
                  <c:v>106.1</c:v>
                </c:pt>
                <c:pt idx="1317">
                  <c:v>109.10000000000002</c:v>
                </c:pt>
                <c:pt idx="1318">
                  <c:v>112.4</c:v>
                </c:pt>
                <c:pt idx="1319">
                  <c:v>110.39999999999999</c:v>
                </c:pt>
                <c:pt idx="1320">
                  <c:v>109.3</c:v>
                </c:pt>
                <c:pt idx="1321">
                  <c:v>112.19999999999999</c:v>
                </c:pt>
                <c:pt idx="1322">
                  <c:v>110.5</c:v>
                </c:pt>
                <c:pt idx="1323">
                  <c:v>114.5</c:v>
                </c:pt>
                <c:pt idx="1324">
                  <c:v>116.6</c:v>
                </c:pt>
                <c:pt idx="1325">
                  <c:v>114.6</c:v>
                </c:pt>
                <c:pt idx="1326">
                  <c:v>118.19999999999999</c:v>
                </c:pt>
                <c:pt idx="1327">
                  <c:v>123.30000000000001</c:v>
                </c:pt>
                <c:pt idx="1328">
                  <c:v>125.00000000000003</c:v>
                </c:pt>
                <c:pt idx="1329">
                  <c:v>119.7</c:v>
                </c:pt>
                <c:pt idx="1330">
                  <c:v>118.20000000000005</c:v>
                </c:pt>
                <c:pt idx="1331">
                  <c:v>120.00000000000001</c:v>
                </c:pt>
                <c:pt idx="1332">
                  <c:v>118.39999999999998</c:v>
                </c:pt>
                <c:pt idx="1333">
                  <c:v>120.6</c:v>
                </c:pt>
                <c:pt idx="1334">
                  <c:v>120.5</c:v>
                </c:pt>
                <c:pt idx="1335">
                  <c:v>122.50000000000001</c:v>
                </c:pt>
                <c:pt idx="1336">
                  <c:v>127.50000000000001</c:v>
                </c:pt>
                <c:pt idx="1337">
                  <c:v>121.30000000000001</c:v>
                </c:pt>
                <c:pt idx="1338">
                  <c:v>124.49999999999997</c:v>
                </c:pt>
                <c:pt idx="1339">
                  <c:v>124.89999999999999</c:v>
                </c:pt>
                <c:pt idx="1340">
                  <c:v>126.79999999999998</c:v>
                </c:pt>
                <c:pt idx="1341">
                  <c:v>128.79999999999998</c:v>
                </c:pt>
                <c:pt idx="1342">
                  <c:v>129.5</c:v>
                </c:pt>
                <c:pt idx="1343">
                  <c:v>127.4</c:v>
                </c:pt>
                <c:pt idx="1344">
                  <c:v>130.19999999999996</c:v>
                </c:pt>
                <c:pt idx="1345">
                  <c:v>133</c:v>
                </c:pt>
                <c:pt idx="1346">
                  <c:v>131.50000000000003</c:v>
                </c:pt>
                <c:pt idx="1347">
                  <c:v>132.79999999999998</c:v>
                </c:pt>
                <c:pt idx="1348">
                  <c:v>137.39999999999998</c:v>
                </c:pt>
                <c:pt idx="1349">
                  <c:v>136.20000000000002</c:v>
                </c:pt>
                <c:pt idx="1350">
                  <c:v>140.69999999999999</c:v>
                </c:pt>
                <c:pt idx="1351">
                  <c:v>134.9</c:v>
                </c:pt>
                <c:pt idx="1352">
                  <c:v>141.19999999999999</c:v>
                </c:pt>
                <c:pt idx="1353">
                  <c:v>144</c:v>
                </c:pt>
                <c:pt idx="1354">
                  <c:v>145.1</c:v>
                </c:pt>
                <c:pt idx="1355">
                  <c:v>152.20000000000002</c:v>
                </c:pt>
                <c:pt idx="1356">
                  <c:v>154.60000000000002</c:v>
                </c:pt>
                <c:pt idx="1357">
                  <c:v>146.9</c:v>
                </c:pt>
                <c:pt idx="1358">
                  <c:v>149.29999999999998</c:v>
                </c:pt>
                <c:pt idx="1359">
                  <c:v>147.30000000000001</c:v>
                </c:pt>
                <c:pt idx="1360">
                  <c:v>149.6</c:v>
                </c:pt>
                <c:pt idx="1361">
                  <c:v>147.69999999999999</c:v>
                </c:pt>
                <c:pt idx="1362">
                  <c:v>142.19999999999999</c:v>
                </c:pt>
                <c:pt idx="1363">
                  <c:v>142.19999999999999</c:v>
                </c:pt>
                <c:pt idx="1364">
                  <c:v>137.80000000000001</c:v>
                </c:pt>
                <c:pt idx="1365">
                  <c:v>133.69999999999999</c:v>
                </c:pt>
                <c:pt idx="1366">
                  <c:v>137.1</c:v>
                </c:pt>
                <c:pt idx="1367">
                  <c:v>139.60000000000002</c:v>
                </c:pt>
                <c:pt idx="1368">
                  <c:v>138.80000000000001</c:v>
                </c:pt>
                <c:pt idx="1369">
                  <c:v>140.80000000000001</c:v>
                </c:pt>
                <c:pt idx="1370">
                  <c:v>141.50000000000003</c:v>
                </c:pt>
                <c:pt idx="1371">
                  <c:v>139.9</c:v>
                </c:pt>
                <c:pt idx="1372">
                  <c:v>137.29999999999998</c:v>
                </c:pt>
                <c:pt idx="1373">
                  <c:v>140.90000000000003</c:v>
                </c:pt>
                <c:pt idx="1374">
                  <c:v>141.19999999999999</c:v>
                </c:pt>
                <c:pt idx="1375">
                  <c:v>143.00000000000003</c:v>
                </c:pt>
                <c:pt idx="1376">
                  <c:v>136.90000000000003</c:v>
                </c:pt>
                <c:pt idx="1377">
                  <c:v>135.80000000000001</c:v>
                </c:pt>
                <c:pt idx="1378">
                  <c:v>138.39999999999998</c:v>
                </c:pt>
                <c:pt idx="1379">
                  <c:v>138</c:v>
                </c:pt>
                <c:pt idx="1380">
                  <c:v>146.80000000000001</c:v>
                </c:pt>
                <c:pt idx="1381">
                  <c:v>150.4</c:v>
                </c:pt>
                <c:pt idx="1382">
                  <c:v>147.6</c:v>
                </c:pt>
                <c:pt idx="1383">
                  <c:v>149.29999999999998</c:v>
                </c:pt>
                <c:pt idx="1384">
                  <c:v>150.10000000000002</c:v>
                </c:pt>
                <c:pt idx="1385">
                  <c:v>148.1</c:v>
                </c:pt>
                <c:pt idx="1386">
                  <c:v>146.50000000000003</c:v>
                </c:pt>
                <c:pt idx="1387">
                  <c:v>148.60000000000002</c:v>
                </c:pt>
                <c:pt idx="1388">
                  <c:v>147.80000000000001</c:v>
                </c:pt>
                <c:pt idx="1389">
                  <c:v>147.5</c:v>
                </c:pt>
                <c:pt idx="1390">
                  <c:v>149.6</c:v>
                </c:pt>
                <c:pt idx="1391">
                  <c:v>155.49999999999997</c:v>
                </c:pt>
                <c:pt idx="1392">
                  <c:v>155.49999999999997</c:v>
                </c:pt>
                <c:pt idx="1393">
                  <c:v>152.70000000000002</c:v>
                </c:pt>
                <c:pt idx="1394">
                  <c:v>149.29999999999998</c:v>
                </c:pt>
                <c:pt idx="1395">
                  <c:v>148.70000000000002</c:v>
                </c:pt>
                <c:pt idx="1396">
                  <c:v>153.5</c:v>
                </c:pt>
                <c:pt idx="1397">
                  <c:v>153.29999999999998</c:v>
                </c:pt>
                <c:pt idx="1398">
                  <c:v>151.9</c:v>
                </c:pt>
                <c:pt idx="1399">
                  <c:v>153.80000000000001</c:v>
                </c:pt>
                <c:pt idx="1400">
                  <c:v>151.30000000000004</c:v>
                </c:pt>
                <c:pt idx="1401">
                  <c:v>145.5</c:v>
                </c:pt>
                <c:pt idx="1402">
                  <c:v>141.30000000000001</c:v>
                </c:pt>
                <c:pt idx="1403">
                  <c:v>138.80000000000004</c:v>
                </c:pt>
                <c:pt idx="1404">
                  <c:v>140.79999999999998</c:v>
                </c:pt>
                <c:pt idx="1405">
                  <c:v>136.49999999999997</c:v>
                </c:pt>
                <c:pt idx="1406">
                  <c:v>133.4</c:v>
                </c:pt>
                <c:pt idx="1407">
                  <c:v>134.4</c:v>
                </c:pt>
                <c:pt idx="1408">
                  <c:v>137.10000000000002</c:v>
                </c:pt>
                <c:pt idx="1409">
                  <c:v>137.6</c:v>
                </c:pt>
                <c:pt idx="1410">
                  <c:v>138.40000000000003</c:v>
                </c:pt>
                <c:pt idx="1411">
                  <c:v>132.20000000000002</c:v>
                </c:pt>
                <c:pt idx="1412">
                  <c:v>137.69999999999999</c:v>
                </c:pt>
                <c:pt idx="1413">
                  <c:v>133.6</c:v>
                </c:pt>
                <c:pt idx="1414">
                  <c:v>129.30000000000001</c:v>
                </c:pt>
                <c:pt idx="1415">
                  <c:v>129.9</c:v>
                </c:pt>
                <c:pt idx="1416">
                  <c:v>128.1</c:v>
                </c:pt>
                <c:pt idx="1417">
                  <c:v>124.69999999999999</c:v>
                </c:pt>
                <c:pt idx="1418">
                  <c:v>128.5</c:v>
                </c:pt>
                <c:pt idx="1419">
                  <c:v>128.6</c:v>
                </c:pt>
                <c:pt idx="1420">
                  <c:v>131.79999999999998</c:v>
                </c:pt>
                <c:pt idx="1421">
                  <c:v>128.19999999999999</c:v>
                </c:pt>
                <c:pt idx="1422">
                  <c:v>124.40000000000002</c:v>
                </c:pt>
                <c:pt idx="1423">
                  <c:v>125</c:v>
                </c:pt>
                <c:pt idx="1424">
                  <c:v>127.59999999999998</c:v>
                </c:pt>
                <c:pt idx="1425">
                  <c:v>131.5</c:v>
                </c:pt>
                <c:pt idx="1426">
                  <c:v>127.3</c:v>
                </c:pt>
                <c:pt idx="1427">
                  <c:v>129.60000000000002</c:v>
                </c:pt>
                <c:pt idx="1428">
                  <c:v>136.20000000000002</c:v>
                </c:pt>
                <c:pt idx="1429">
                  <c:v>138.19999999999999</c:v>
                </c:pt>
                <c:pt idx="1430">
                  <c:v>145</c:v>
                </c:pt>
                <c:pt idx="1431">
                  <c:v>142.4</c:v>
                </c:pt>
                <c:pt idx="1432">
                  <c:v>139.9</c:v>
                </c:pt>
                <c:pt idx="1433">
                  <c:v>141.29999999999998</c:v>
                </c:pt>
                <c:pt idx="1434">
                  <c:v>142.70000000000002</c:v>
                </c:pt>
                <c:pt idx="1435">
                  <c:v>144.39999999999998</c:v>
                </c:pt>
                <c:pt idx="1436">
                  <c:v>145.19999999999999</c:v>
                </c:pt>
                <c:pt idx="1437">
                  <c:v>141.69999999999999</c:v>
                </c:pt>
                <c:pt idx="1438">
                  <c:v>141.69999999999999</c:v>
                </c:pt>
                <c:pt idx="1439">
                  <c:v>143.79999999999998</c:v>
                </c:pt>
                <c:pt idx="1440">
                  <c:v>143.09999999999997</c:v>
                </c:pt>
                <c:pt idx="1441">
                  <c:v>143.79999999999998</c:v>
                </c:pt>
                <c:pt idx="1442">
                  <c:v>143.89999999999998</c:v>
                </c:pt>
                <c:pt idx="1443">
                  <c:v>144.6</c:v>
                </c:pt>
                <c:pt idx="1444">
                  <c:v>145.70000000000002</c:v>
                </c:pt>
                <c:pt idx="1445">
                  <c:v>147.30000000000004</c:v>
                </c:pt>
                <c:pt idx="1446">
                  <c:v>152.69999999999996</c:v>
                </c:pt>
                <c:pt idx="1447">
                  <c:v>149.1</c:v>
                </c:pt>
                <c:pt idx="1448">
                  <c:v>152.79999999999998</c:v>
                </c:pt>
                <c:pt idx="1449">
                  <c:v>151.4</c:v>
                </c:pt>
                <c:pt idx="1450">
                  <c:v>149.79999999999998</c:v>
                </c:pt>
                <c:pt idx="1451">
                  <c:v>146.59999999999997</c:v>
                </c:pt>
                <c:pt idx="1452">
                  <c:v>148.1</c:v>
                </c:pt>
                <c:pt idx="1453">
                  <c:v>145.6</c:v>
                </c:pt>
                <c:pt idx="1454">
                  <c:v>147.59999999999997</c:v>
                </c:pt>
                <c:pt idx="1455">
                  <c:v>149.6</c:v>
                </c:pt>
                <c:pt idx="1456">
                  <c:v>148.4</c:v>
                </c:pt>
                <c:pt idx="1457">
                  <c:v>153.19999999999999</c:v>
                </c:pt>
                <c:pt idx="1458">
                  <c:v>155.40000000000003</c:v>
                </c:pt>
                <c:pt idx="1459">
                  <c:v>154.39999999999998</c:v>
                </c:pt>
                <c:pt idx="1460">
                  <c:v>152.4</c:v>
                </c:pt>
                <c:pt idx="1461">
                  <c:v>154.29999999999998</c:v>
                </c:pt>
                <c:pt idx="1462">
                  <c:v>151.9</c:v>
                </c:pt>
                <c:pt idx="1463">
                  <c:v>151.9</c:v>
                </c:pt>
                <c:pt idx="1464">
                  <c:v>152.99999999999997</c:v>
                </c:pt>
                <c:pt idx="1465">
                  <c:v>156.5</c:v>
                </c:pt>
                <c:pt idx="1466">
                  <c:v>153</c:v>
                </c:pt>
                <c:pt idx="1467">
                  <c:v>152.9</c:v>
                </c:pt>
                <c:pt idx="1468">
                  <c:v>154.19999999999999</c:v>
                </c:pt>
                <c:pt idx="1469">
                  <c:v>152.79999999999998</c:v>
                </c:pt>
                <c:pt idx="1470">
                  <c:v>151.20000000000002</c:v>
                </c:pt>
                <c:pt idx="1471">
                  <c:v>150.79999999999998</c:v>
                </c:pt>
                <c:pt idx="1472">
                  <c:v>148.39999999999998</c:v>
                </c:pt>
                <c:pt idx="1473">
                  <c:v>147.29999999999998</c:v>
                </c:pt>
                <c:pt idx="1474">
                  <c:v>149.39999999999998</c:v>
                </c:pt>
                <c:pt idx="1475">
                  <c:v>141.1</c:v>
                </c:pt>
                <c:pt idx="1476">
                  <c:v>142.5</c:v>
                </c:pt>
                <c:pt idx="1477">
                  <c:v>140.39999999999998</c:v>
                </c:pt>
                <c:pt idx="1478">
                  <c:v>139.09999999999997</c:v>
                </c:pt>
                <c:pt idx="1479">
                  <c:v>140.20000000000002</c:v>
                </c:pt>
                <c:pt idx="1480">
                  <c:v>135.60000000000002</c:v>
                </c:pt>
                <c:pt idx="1481">
                  <c:v>137</c:v>
                </c:pt>
                <c:pt idx="1482">
                  <c:v>135.5</c:v>
                </c:pt>
                <c:pt idx="1483">
                  <c:v>136.80000000000001</c:v>
                </c:pt>
                <c:pt idx="1484">
                  <c:v>139.30000000000001</c:v>
                </c:pt>
                <c:pt idx="1485">
                  <c:v>139.30000000000001</c:v>
                </c:pt>
                <c:pt idx="1486">
                  <c:v>137.6</c:v>
                </c:pt>
                <c:pt idx="1487">
                  <c:v>139.9</c:v>
                </c:pt>
                <c:pt idx="1488">
                  <c:v>140.89999999999998</c:v>
                </c:pt>
                <c:pt idx="1489">
                  <c:v>140</c:v>
                </c:pt>
                <c:pt idx="1490">
                  <c:v>135.80000000000001</c:v>
                </c:pt>
                <c:pt idx="1491">
                  <c:v>133.6</c:v>
                </c:pt>
                <c:pt idx="1492">
                  <c:v>133.29999999999998</c:v>
                </c:pt>
                <c:pt idx="1493">
                  <c:v>131.99999999999997</c:v>
                </c:pt>
                <c:pt idx="1494">
                  <c:v>133.70000000000002</c:v>
                </c:pt>
                <c:pt idx="1495">
                  <c:v>132.29999999999998</c:v>
                </c:pt>
                <c:pt idx="1496">
                  <c:v>132.29999999999998</c:v>
                </c:pt>
                <c:pt idx="1497">
                  <c:v>135.19999999999999</c:v>
                </c:pt>
                <c:pt idx="1498">
                  <c:v>132.79999999999998</c:v>
                </c:pt>
                <c:pt idx="1499">
                  <c:v>131.50000000000003</c:v>
                </c:pt>
                <c:pt idx="1500">
                  <c:v>127.4</c:v>
                </c:pt>
                <c:pt idx="1501">
                  <c:v>132.10000000000002</c:v>
                </c:pt>
                <c:pt idx="1502">
                  <c:v>130.39999999999998</c:v>
                </c:pt>
                <c:pt idx="1503">
                  <c:v>128.99999999999997</c:v>
                </c:pt>
                <c:pt idx="1504">
                  <c:v>129.30000000000001</c:v>
                </c:pt>
                <c:pt idx="1505">
                  <c:v>133</c:v>
                </c:pt>
                <c:pt idx="1506">
                  <c:v>129</c:v>
                </c:pt>
                <c:pt idx="1507">
                  <c:v>131.69999999999999</c:v>
                </c:pt>
                <c:pt idx="1508">
                  <c:v>129.80000000000001</c:v>
                </c:pt>
                <c:pt idx="1509">
                  <c:v>129.29999999999998</c:v>
                </c:pt>
                <c:pt idx="1510">
                  <c:v>125.6</c:v>
                </c:pt>
                <c:pt idx="1511">
                  <c:v>122.50000000000001</c:v>
                </c:pt>
                <c:pt idx="1512">
                  <c:v>124.50000000000001</c:v>
                </c:pt>
                <c:pt idx="1513">
                  <c:v>124.2</c:v>
                </c:pt>
                <c:pt idx="1514">
                  <c:v>125.1</c:v>
                </c:pt>
                <c:pt idx="1515">
                  <c:v>126.8</c:v>
                </c:pt>
                <c:pt idx="1516">
                  <c:v>124.69999999999999</c:v>
                </c:pt>
                <c:pt idx="1517">
                  <c:v>124.69999999999999</c:v>
                </c:pt>
                <c:pt idx="1518">
                  <c:v>122.40000000000002</c:v>
                </c:pt>
                <c:pt idx="1519">
                  <c:v>125</c:v>
                </c:pt>
                <c:pt idx="1520">
                  <c:v>124.09999999999997</c:v>
                </c:pt>
                <c:pt idx="1521">
                  <c:v>125.49999999999999</c:v>
                </c:pt>
                <c:pt idx="1522">
                  <c:v>125.49999999999999</c:v>
                </c:pt>
                <c:pt idx="1523">
                  <c:v>125.4</c:v>
                </c:pt>
                <c:pt idx="1524">
                  <c:v>128.29999999999998</c:v>
                </c:pt>
                <c:pt idx="1525">
                  <c:v>129.49999999999997</c:v>
                </c:pt>
                <c:pt idx="1526">
                  <c:v>132.6</c:v>
                </c:pt>
                <c:pt idx="1527">
                  <c:v>134.90000000000003</c:v>
                </c:pt>
                <c:pt idx="1528">
                  <c:v>137.39999999999998</c:v>
                </c:pt>
                <c:pt idx="1529">
                  <c:v>134.10000000000002</c:v>
                </c:pt>
                <c:pt idx="1530">
                  <c:v>135.69999999999999</c:v>
                </c:pt>
                <c:pt idx="1531">
                  <c:v>137.9</c:v>
                </c:pt>
                <c:pt idx="1532">
                  <c:v>136</c:v>
                </c:pt>
                <c:pt idx="1533">
                  <c:v>136</c:v>
                </c:pt>
                <c:pt idx="1534">
                  <c:v>134.1</c:v>
                </c:pt>
                <c:pt idx="1535">
                  <c:v>133.6</c:v>
                </c:pt>
                <c:pt idx="1536">
                  <c:v>136.79999999999998</c:v>
                </c:pt>
                <c:pt idx="1537">
                  <c:v>134.19999999999999</c:v>
                </c:pt>
                <c:pt idx="1538">
                  <c:v>134.60000000000002</c:v>
                </c:pt>
                <c:pt idx="1539">
                  <c:v>135.70000000000002</c:v>
                </c:pt>
                <c:pt idx="1540">
                  <c:v>139</c:v>
                </c:pt>
                <c:pt idx="1541">
                  <c:v>138.60000000000002</c:v>
                </c:pt>
                <c:pt idx="1542">
                  <c:v>141.49999999999997</c:v>
                </c:pt>
                <c:pt idx="1543">
                  <c:v>139.80000000000001</c:v>
                </c:pt>
                <c:pt idx="1544">
                  <c:v>139.6</c:v>
                </c:pt>
                <c:pt idx="1545">
                  <c:v>143.80000000000001</c:v>
                </c:pt>
                <c:pt idx="1546">
                  <c:v>144.60000000000002</c:v>
                </c:pt>
                <c:pt idx="1547">
                  <c:v>142.79999999999998</c:v>
                </c:pt>
                <c:pt idx="1548">
                  <c:v>141.79999999999998</c:v>
                </c:pt>
                <c:pt idx="1549">
                  <c:v>139.6</c:v>
                </c:pt>
                <c:pt idx="1550">
                  <c:v>136.69999999999999</c:v>
                </c:pt>
                <c:pt idx="1551">
                  <c:v>136.60000000000002</c:v>
                </c:pt>
                <c:pt idx="1552">
                  <c:v>139.39999999999998</c:v>
                </c:pt>
                <c:pt idx="1553">
                  <c:v>139.39999999999998</c:v>
                </c:pt>
                <c:pt idx="1554">
                  <c:v>142.4</c:v>
                </c:pt>
                <c:pt idx="1555">
                  <c:v>142.29999999999995</c:v>
                </c:pt>
                <c:pt idx="1556">
                  <c:v>141.1</c:v>
                </c:pt>
                <c:pt idx="1557">
                  <c:v>138.09999999999997</c:v>
                </c:pt>
                <c:pt idx="1558">
                  <c:v>137.20000000000002</c:v>
                </c:pt>
                <c:pt idx="1559">
                  <c:v>138.09999999999997</c:v>
                </c:pt>
                <c:pt idx="1560">
                  <c:v>138.89999999999998</c:v>
                </c:pt>
                <c:pt idx="1561">
                  <c:v>142.39999999999998</c:v>
                </c:pt>
                <c:pt idx="1562">
                  <c:v>139.6</c:v>
                </c:pt>
                <c:pt idx="1563">
                  <c:v>140.30000000000001</c:v>
                </c:pt>
                <c:pt idx="1564">
                  <c:v>138.1</c:v>
                </c:pt>
                <c:pt idx="1565">
                  <c:v>134.5</c:v>
                </c:pt>
                <c:pt idx="1566">
                  <c:v>131.5</c:v>
                </c:pt>
                <c:pt idx="1567">
                  <c:v>131.99999999999997</c:v>
                </c:pt>
                <c:pt idx="1568">
                  <c:v>128.80000000000001</c:v>
                </c:pt>
                <c:pt idx="1569">
                  <c:v>129.50000000000003</c:v>
                </c:pt>
                <c:pt idx="1570">
                  <c:v>127.8</c:v>
                </c:pt>
                <c:pt idx="1571">
                  <c:v>124.89999999999999</c:v>
                </c:pt>
                <c:pt idx="1572">
                  <c:v>126.10000000000001</c:v>
                </c:pt>
                <c:pt idx="1573">
                  <c:v>125.40000000000002</c:v>
                </c:pt>
                <c:pt idx="1574">
                  <c:v>123.89999999999999</c:v>
                </c:pt>
                <c:pt idx="1575">
                  <c:v>132.99999999999997</c:v>
                </c:pt>
                <c:pt idx="1576">
                  <c:v>131.29999999999998</c:v>
                </c:pt>
                <c:pt idx="1577">
                  <c:v>134.20000000000002</c:v>
                </c:pt>
                <c:pt idx="1578">
                  <c:v>133.80000000000001</c:v>
                </c:pt>
                <c:pt idx="1579">
                  <c:v>130.79999999999998</c:v>
                </c:pt>
                <c:pt idx="1580">
                  <c:v>130.29999999999998</c:v>
                </c:pt>
                <c:pt idx="1581">
                  <c:v>129.5</c:v>
                </c:pt>
                <c:pt idx="1582">
                  <c:v>129.5</c:v>
                </c:pt>
                <c:pt idx="1583">
                  <c:v>129.20000000000002</c:v>
                </c:pt>
                <c:pt idx="1584">
                  <c:v>133</c:v>
                </c:pt>
                <c:pt idx="1585">
                  <c:v>139.5</c:v>
                </c:pt>
                <c:pt idx="1586">
                  <c:v>140.60000000000002</c:v>
                </c:pt>
                <c:pt idx="1587">
                  <c:v>138.5</c:v>
                </c:pt>
                <c:pt idx="1588">
                  <c:v>139.19999999999999</c:v>
                </c:pt>
                <c:pt idx="1589">
                  <c:v>136.9</c:v>
                </c:pt>
                <c:pt idx="1590">
                  <c:v>138.6</c:v>
                </c:pt>
                <c:pt idx="1591">
                  <c:v>137.9</c:v>
                </c:pt>
                <c:pt idx="1592">
                  <c:v>140.1</c:v>
                </c:pt>
                <c:pt idx="1593">
                  <c:v>140.40000000000003</c:v>
                </c:pt>
                <c:pt idx="1594">
                  <c:v>138.70000000000002</c:v>
                </c:pt>
                <c:pt idx="1595">
                  <c:v>137.1</c:v>
                </c:pt>
                <c:pt idx="1596">
                  <c:v>135</c:v>
                </c:pt>
                <c:pt idx="1597">
                  <c:v>134.80000000000001</c:v>
                </c:pt>
                <c:pt idx="1598">
                  <c:v>135</c:v>
                </c:pt>
                <c:pt idx="1599">
                  <c:v>134.19999999999999</c:v>
                </c:pt>
                <c:pt idx="1600">
                  <c:v>134.1</c:v>
                </c:pt>
                <c:pt idx="1601">
                  <c:v>135.4</c:v>
                </c:pt>
                <c:pt idx="1602">
                  <c:v>135.20000000000005</c:v>
                </c:pt>
                <c:pt idx="1603">
                  <c:v>135.69999999999999</c:v>
                </c:pt>
                <c:pt idx="1604">
                  <c:v>136.20000000000002</c:v>
                </c:pt>
                <c:pt idx="1605">
                  <c:v>138.20000000000002</c:v>
                </c:pt>
                <c:pt idx="1606">
                  <c:v>138.80000000000001</c:v>
                </c:pt>
                <c:pt idx="1607">
                  <c:v>138.30000000000001</c:v>
                </c:pt>
                <c:pt idx="1608">
                  <c:v>140.1</c:v>
                </c:pt>
                <c:pt idx="1609">
                  <c:v>140.49999999999997</c:v>
                </c:pt>
                <c:pt idx="1610">
                  <c:v>140</c:v>
                </c:pt>
                <c:pt idx="1611">
                  <c:v>140.09999999999997</c:v>
                </c:pt>
                <c:pt idx="1612">
                  <c:v>139.80000000000001</c:v>
                </c:pt>
                <c:pt idx="1613">
                  <c:v>141.5</c:v>
                </c:pt>
                <c:pt idx="1614">
                  <c:v>140.30000000000001</c:v>
                </c:pt>
                <c:pt idx="1615">
                  <c:v>137.9</c:v>
                </c:pt>
                <c:pt idx="1616">
                  <c:v>136.20000000000002</c:v>
                </c:pt>
                <c:pt idx="1617">
                  <c:v>134.30000000000001</c:v>
                </c:pt>
                <c:pt idx="1618">
                  <c:v>133.4</c:v>
                </c:pt>
                <c:pt idx="1619">
                  <c:v>129.9</c:v>
                </c:pt>
                <c:pt idx="1620">
                  <c:v>127.4</c:v>
                </c:pt>
                <c:pt idx="1621">
                  <c:v>126.6</c:v>
                </c:pt>
                <c:pt idx="1622">
                  <c:v>126.6</c:v>
                </c:pt>
                <c:pt idx="1623">
                  <c:v>125.50000000000001</c:v>
                </c:pt>
                <c:pt idx="1624">
                  <c:v>123.9</c:v>
                </c:pt>
                <c:pt idx="1625">
                  <c:v>126.2</c:v>
                </c:pt>
                <c:pt idx="1626">
                  <c:v>129.30000000000001</c:v>
                </c:pt>
                <c:pt idx="1627">
                  <c:v>126.10000000000001</c:v>
                </c:pt>
                <c:pt idx="1628">
                  <c:v>126.10000000000001</c:v>
                </c:pt>
                <c:pt idx="1629">
                  <c:v>127.50000000000001</c:v>
                </c:pt>
                <c:pt idx="1630">
                  <c:v>123.6</c:v>
                </c:pt>
                <c:pt idx="1631">
                  <c:v>122.8</c:v>
                </c:pt>
                <c:pt idx="1632">
                  <c:v>127.79999999999998</c:v>
                </c:pt>
                <c:pt idx="1633">
                  <c:v>130.69999999999999</c:v>
                </c:pt>
                <c:pt idx="1634">
                  <c:v>130.89999999999998</c:v>
                </c:pt>
                <c:pt idx="1635">
                  <c:v>127.79999999999998</c:v>
                </c:pt>
                <c:pt idx="1636">
                  <c:v>126.6</c:v>
                </c:pt>
                <c:pt idx="1637">
                  <c:v>128.30000000000001</c:v>
                </c:pt>
                <c:pt idx="1638">
                  <c:v>130</c:v>
                </c:pt>
                <c:pt idx="1639">
                  <c:v>128.5</c:v>
                </c:pt>
                <c:pt idx="1640">
                  <c:v>133.5</c:v>
                </c:pt>
                <c:pt idx="1641">
                  <c:v>130.50000000000003</c:v>
                </c:pt>
                <c:pt idx="1642">
                  <c:v>130.6</c:v>
                </c:pt>
                <c:pt idx="1643">
                  <c:v>131.29999999999998</c:v>
                </c:pt>
                <c:pt idx="1644">
                  <c:v>131.29999999999998</c:v>
                </c:pt>
                <c:pt idx="1645">
                  <c:v>130</c:v>
                </c:pt>
                <c:pt idx="1646">
                  <c:v>129.70000000000002</c:v>
                </c:pt>
                <c:pt idx="1647">
                  <c:v>133.6</c:v>
                </c:pt>
                <c:pt idx="1648">
                  <c:v>128.40000000000003</c:v>
                </c:pt>
                <c:pt idx="1649">
                  <c:v>126.69999999999999</c:v>
                </c:pt>
                <c:pt idx="1650">
                  <c:v>126.1</c:v>
                </c:pt>
                <c:pt idx="1651">
                  <c:v>128.5</c:v>
                </c:pt>
                <c:pt idx="1652">
                  <c:v>123.1</c:v>
                </c:pt>
                <c:pt idx="1653">
                  <c:v>123.1</c:v>
                </c:pt>
                <c:pt idx="1654">
                  <c:v>121.59999999999998</c:v>
                </c:pt>
                <c:pt idx="1655">
                  <c:v>119.39999999999999</c:v>
                </c:pt>
                <c:pt idx="1656">
                  <c:v>117.39999999999999</c:v>
                </c:pt>
                <c:pt idx="1657">
                  <c:v>115.10000000000002</c:v>
                </c:pt>
                <c:pt idx="1658">
                  <c:v>111.80000000000001</c:v>
                </c:pt>
                <c:pt idx="1659">
                  <c:v>113.70000000000002</c:v>
                </c:pt>
                <c:pt idx="1660">
                  <c:v>111.10000000000002</c:v>
                </c:pt>
                <c:pt idx="1661">
                  <c:v>115.60000000000001</c:v>
                </c:pt>
                <c:pt idx="1662">
                  <c:v>116.10000000000001</c:v>
                </c:pt>
                <c:pt idx="1663">
                  <c:v>116.29999999999998</c:v>
                </c:pt>
                <c:pt idx="1664">
                  <c:v>115.6</c:v>
                </c:pt>
                <c:pt idx="1665">
                  <c:v>116.29999999999998</c:v>
                </c:pt>
                <c:pt idx="1666">
                  <c:v>119.6</c:v>
                </c:pt>
                <c:pt idx="1667">
                  <c:v>116.6</c:v>
                </c:pt>
                <c:pt idx="1668">
                  <c:v>114.79999999999997</c:v>
                </c:pt>
                <c:pt idx="1669">
                  <c:v>114.9</c:v>
                </c:pt>
                <c:pt idx="1670">
                  <c:v>112.39999999999999</c:v>
                </c:pt>
                <c:pt idx="1671">
                  <c:v>114.60000000000001</c:v>
                </c:pt>
                <c:pt idx="1672">
                  <c:v>115.8</c:v>
                </c:pt>
                <c:pt idx="1673">
                  <c:v>119.39999999999999</c:v>
                </c:pt>
                <c:pt idx="1674">
                  <c:v>121.69999999999999</c:v>
                </c:pt>
                <c:pt idx="1675">
                  <c:v>122.60000000000002</c:v>
                </c:pt>
                <c:pt idx="1676">
                  <c:v>122.50000000000001</c:v>
                </c:pt>
                <c:pt idx="1677">
                  <c:v>117.7</c:v>
                </c:pt>
                <c:pt idx="1678">
                  <c:v>116.40000000000002</c:v>
                </c:pt>
                <c:pt idx="1679">
                  <c:v>115.39999999999999</c:v>
                </c:pt>
                <c:pt idx="1680">
                  <c:v>115.60000000000001</c:v>
                </c:pt>
                <c:pt idx="1681">
                  <c:v>112.80000000000001</c:v>
                </c:pt>
                <c:pt idx="1682">
                  <c:v>113.29999999999998</c:v>
                </c:pt>
                <c:pt idx="1683">
                  <c:v>114.69999999999997</c:v>
                </c:pt>
                <c:pt idx="1684">
                  <c:v>113.80000000000001</c:v>
                </c:pt>
                <c:pt idx="1685">
                  <c:v>112.79999999999997</c:v>
                </c:pt>
                <c:pt idx="1686">
                  <c:v>114.99999999999997</c:v>
                </c:pt>
                <c:pt idx="1687">
                  <c:v>112.19999999999999</c:v>
                </c:pt>
                <c:pt idx="1688">
                  <c:v>110.1</c:v>
                </c:pt>
                <c:pt idx="1689">
                  <c:v>109.39999999999999</c:v>
                </c:pt>
                <c:pt idx="1690">
                  <c:v>110.19999999999999</c:v>
                </c:pt>
                <c:pt idx="1691">
                  <c:v>110.30000000000003</c:v>
                </c:pt>
                <c:pt idx="1692">
                  <c:v>105.09999999999997</c:v>
                </c:pt>
                <c:pt idx="1693">
                  <c:v>104.59999999999998</c:v>
                </c:pt>
                <c:pt idx="1694">
                  <c:v>105.3</c:v>
                </c:pt>
                <c:pt idx="1695">
                  <c:v>103.40000000000002</c:v>
                </c:pt>
                <c:pt idx="1696">
                  <c:v>104.89999999999999</c:v>
                </c:pt>
                <c:pt idx="1697">
                  <c:v>108.7</c:v>
                </c:pt>
                <c:pt idx="1698">
                  <c:v>110.60000000000004</c:v>
                </c:pt>
                <c:pt idx="1699">
                  <c:v>111.19999999999996</c:v>
                </c:pt>
                <c:pt idx="1700">
                  <c:v>112.6</c:v>
                </c:pt>
                <c:pt idx="1701">
                  <c:v>117.19999999999999</c:v>
                </c:pt>
                <c:pt idx="1702">
                  <c:v>119.39999999999999</c:v>
                </c:pt>
                <c:pt idx="1703">
                  <c:v>121.8</c:v>
                </c:pt>
                <c:pt idx="1704">
                  <c:v>124.30000000000001</c:v>
                </c:pt>
                <c:pt idx="1705">
                  <c:v>128.30000000000001</c:v>
                </c:pt>
                <c:pt idx="1706">
                  <c:v>124.70000000000002</c:v>
                </c:pt>
                <c:pt idx="1707">
                  <c:v>123.50000000000001</c:v>
                </c:pt>
                <c:pt idx="1708">
                  <c:v>123.1</c:v>
                </c:pt>
                <c:pt idx="1709">
                  <c:v>118.60000000000002</c:v>
                </c:pt>
                <c:pt idx="1710">
                  <c:v>117.09999999999998</c:v>
                </c:pt>
                <c:pt idx="1711">
                  <c:v>119.09999999999998</c:v>
                </c:pt>
                <c:pt idx="1712">
                  <c:v>120.20000000000002</c:v>
                </c:pt>
                <c:pt idx="1713">
                  <c:v>116.5</c:v>
                </c:pt>
                <c:pt idx="1714">
                  <c:v>115.69999999999997</c:v>
                </c:pt>
                <c:pt idx="1715">
                  <c:v>115.90000000000002</c:v>
                </c:pt>
                <c:pt idx="1716">
                  <c:v>116.6</c:v>
                </c:pt>
                <c:pt idx="1717">
                  <c:v>116.09999999999998</c:v>
                </c:pt>
                <c:pt idx="1718">
                  <c:v>118.20000000000002</c:v>
                </c:pt>
                <c:pt idx="1719">
                  <c:v>118</c:v>
                </c:pt>
                <c:pt idx="1720">
                  <c:v>117.60000000000002</c:v>
                </c:pt>
                <c:pt idx="1721">
                  <c:v>119.5</c:v>
                </c:pt>
                <c:pt idx="1722">
                  <c:v>119.5</c:v>
                </c:pt>
                <c:pt idx="1723">
                  <c:v>120.69999999999999</c:v>
                </c:pt>
                <c:pt idx="1724">
                  <c:v>120.7</c:v>
                </c:pt>
                <c:pt idx="1725">
                  <c:v>121.8</c:v>
                </c:pt>
                <c:pt idx="1726">
                  <c:v>127.20000000000002</c:v>
                </c:pt>
                <c:pt idx="1727">
                  <c:v>126.70000000000003</c:v>
                </c:pt>
                <c:pt idx="1728">
                  <c:v>128.10000000000002</c:v>
                </c:pt>
                <c:pt idx="1729">
                  <c:v>128</c:v>
                </c:pt>
                <c:pt idx="1730">
                  <c:v>125.19999999999997</c:v>
                </c:pt>
                <c:pt idx="1731">
                  <c:v>124.1</c:v>
                </c:pt>
                <c:pt idx="1732">
                  <c:v>124.2</c:v>
                </c:pt>
                <c:pt idx="1733">
                  <c:v>122.40000000000002</c:v>
                </c:pt>
                <c:pt idx="1734">
                  <c:v>123.69999999999999</c:v>
                </c:pt>
                <c:pt idx="1735">
                  <c:v>126.6</c:v>
                </c:pt>
                <c:pt idx="1736">
                  <c:v>129.10000000000002</c:v>
                </c:pt>
                <c:pt idx="1737">
                  <c:v>127.2</c:v>
                </c:pt>
                <c:pt idx="1738">
                  <c:v>128.5</c:v>
                </c:pt>
                <c:pt idx="1739">
                  <c:v>130.4</c:v>
                </c:pt>
                <c:pt idx="1740">
                  <c:v>133.6</c:v>
                </c:pt>
                <c:pt idx="1741">
                  <c:v>132.9</c:v>
                </c:pt>
                <c:pt idx="1742">
                  <c:v>131.49999999999997</c:v>
                </c:pt>
                <c:pt idx="1743">
                  <c:v>128.9</c:v>
                </c:pt>
                <c:pt idx="1744">
                  <c:v>137.30000000000001</c:v>
                </c:pt>
                <c:pt idx="1745">
                  <c:v>139.79999999999998</c:v>
                </c:pt>
                <c:pt idx="1746">
                  <c:v>137.90000000000003</c:v>
                </c:pt>
                <c:pt idx="1747">
                  <c:v>132.9</c:v>
                </c:pt>
                <c:pt idx="1748">
                  <c:v>129.6</c:v>
                </c:pt>
                <c:pt idx="1749">
                  <c:v>125.1</c:v>
                </c:pt>
                <c:pt idx="1750">
                  <c:v>127.49999999999999</c:v>
                </c:pt>
                <c:pt idx="1751">
                  <c:v>123.19999999999997</c:v>
                </c:pt>
                <c:pt idx="1752">
                  <c:v>122.29999999999998</c:v>
                </c:pt>
                <c:pt idx="1753">
                  <c:v>122.29999999999998</c:v>
                </c:pt>
                <c:pt idx="1754">
                  <c:v>118.8</c:v>
                </c:pt>
                <c:pt idx="1755">
                  <c:v>118.8</c:v>
                </c:pt>
                <c:pt idx="1756">
                  <c:v>117</c:v>
                </c:pt>
                <c:pt idx="1757">
                  <c:v>118.6</c:v>
                </c:pt>
                <c:pt idx="1758">
                  <c:v>117.09999999999998</c:v>
                </c:pt>
                <c:pt idx="1759">
                  <c:v>119.20000000000002</c:v>
                </c:pt>
                <c:pt idx="1760">
                  <c:v>121</c:v>
                </c:pt>
                <c:pt idx="1761">
                  <c:v>123.99999999999997</c:v>
                </c:pt>
                <c:pt idx="1762">
                  <c:v>121.89999999999999</c:v>
                </c:pt>
                <c:pt idx="1763">
                  <c:v>124.40000000000002</c:v>
                </c:pt>
                <c:pt idx="1764">
                  <c:v>123.30000000000001</c:v>
                </c:pt>
                <c:pt idx="1765">
                  <c:v>126.79999999999998</c:v>
                </c:pt>
                <c:pt idx="1766">
                  <c:v>126.29999999999998</c:v>
                </c:pt>
                <c:pt idx="1767">
                  <c:v>126.69999999999999</c:v>
                </c:pt>
                <c:pt idx="1768">
                  <c:v>122.2</c:v>
                </c:pt>
                <c:pt idx="1769">
                  <c:v>113.10000000000002</c:v>
                </c:pt>
                <c:pt idx="1770">
                  <c:v>107.39999999999998</c:v>
                </c:pt>
                <c:pt idx="1771">
                  <c:v>110.9</c:v>
                </c:pt>
                <c:pt idx="1772">
                  <c:v>109.79999999999998</c:v>
                </c:pt>
                <c:pt idx="1773">
                  <c:v>110.00000000000001</c:v>
                </c:pt>
                <c:pt idx="1774">
                  <c:v>108.80000000000001</c:v>
                </c:pt>
                <c:pt idx="1775">
                  <c:v>109.3</c:v>
                </c:pt>
                <c:pt idx="1776">
                  <c:v>108.89999999999999</c:v>
                </c:pt>
                <c:pt idx="1777">
                  <c:v>108.89999999999999</c:v>
                </c:pt>
                <c:pt idx="1778">
                  <c:v>107.79999999999998</c:v>
                </c:pt>
                <c:pt idx="1779">
                  <c:v>109.60000000000001</c:v>
                </c:pt>
                <c:pt idx="1780">
                  <c:v>112.5</c:v>
                </c:pt>
                <c:pt idx="1781">
                  <c:v>113.79999999999998</c:v>
                </c:pt>
                <c:pt idx="1782">
                  <c:v>113.79999999999998</c:v>
                </c:pt>
                <c:pt idx="1783">
                  <c:v>110.4</c:v>
                </c:pt>
                <c:pt idx="1784">
                  <c:v>110.9</c:v>
                </c:pt>
                <c:pt idx="1785">
                  <c:v>110.1</c:v>
                </c:pt>
                <c:pt idx="1786">
                  <c:v>108.39999999999999</c:v>
                </c:pt>
                <c:pt idx="1787">
                  <c:v>108.4</c:v>
                </c:pt>
                <c:pt idx="1788">
                  <c:v>109.1</c:v>
                </c:pt>
                <c:pt idx="1789">
                  <c:v>107.1</c:v>
                </c:pt>
                <c:pt idx="1790">
                  <c:v>109.39999999999999</c:v>
                </c:pt>
                <c:pt idx="1791">
                  <c:v>109.09999999999998</c:v>
                </c:pt>
                <c:pt idx="1792">
                  <c:v>109.09999999999998</c:v>
                </c:pt>
                <c:pt idx="1793">
                  <c:v>111.20000000000002</c:v>
                </c:pt>
                <c:pt idx="1794">
                  <c:v>107.39999999999998</c:v>
                </c:pt>
                <c:pt idx="1795">
                  <c:v>108.30000000000001</c:v>
                </c:pt>
                <c:pt idx="1796">
                  <c:v>111.19999999999999</c:v>
                </c:pt>
                <c:pt idx="1797">
                  <c:v>112.30000000000003</c:v>
                </c:pt>
                <c:pt idx="1798">
                  <c:v>111.49999999999997</c:v>
                </c:pt>
                <c:pt idx="1799">
                  <c:v>112.00000000000001</c:v>
                </c:pt>
                <c:pt idx="1800">
                  <c:v>111.99999999999999</c:v>
                </c:pt>
                <c:pt idx="1801">
                  <c:v>111.20000000000002</c:v>
                </c:pt>
                <c:pt idx="1802">
                  <c:v>112.90000000000002</c:v>
                </c:pt>
                <c:pt idx="1803">
                  <c:v>114.79999999999997</c:v>
                </c:pt>
                <c:pt idx="1804">
                  <c:v>114.6</c:v>
                </c:pt>
                <c:pt idx="1805">
                  <c:v>116.5</c:v>
                </c:pt>
                <c:pt idx="1806">
                  <c:v>118.10000000000001</c:v>
                </c:pt>
                <c:pt idx="1807">
                  <c:v>120.19999999999999</c:v>
                </c:pt>
                <c:pt idx="1808">
                  <c:v>117.10000000000002</c:v>
                </c:pt>
                <c:pt idx="1809">
                  <c:v>114.6</c:v>
                </c:pt>
                <c:pt idx="1810">
                  <c:v>113.7</c:v>
                </c:pt>
                <c:pt idx="1811">
                  <c:v>111.89999999999998</c:v>
                </c:pt>
                <c:pt idx="1812">
                  <c:v>111.60000000000001</c:v>
                </c:pt>
                <c:pt idx="1813">
                  <c:v>109.50000000000001</c:v>
                </c:pt>
                <c:pt idx="1814">
                  <c:v>108.59999999999998</c:v>
                </c:pt>
                <c:pt idx="1815">
                  <c:v>111.19999999999999</c:v>
                </c:pt>
                <c:pt idx="1816">
                  <c:v>112.1</c:v>
                </c:pt>
                <c:pt idx="1817">
                  <c:v>112.1</c:v>
                </c:pt>
                <c:pt idx="1818">
                  <c:v>111.99999999999999</c:v>
                </c:pt>
                <c:pt idx="1819">
                  <c:v>112.69999999999997</c:v>
                </c:pt>
                <c:pt idx="1820">
                  <c:v>115.39999999999999</c:v>
                </c:pt>
                <c:pt idx="1821">
                  <c:v>114.69999999999997</c:v>
                </c:pt>
                <c:pt idx="1822">
                  <c:v>111.79999999999998</c:v>
                </c:pt>
                <c:pt idx="1823">
                  <c:v>106.59999999999998</c:v>
                </c:pt>
                <c:pt idx="1824">
                  <c:v>107.3</c:v>
                </c:pt>
                <c:pt idx="1825">
                  <c:v>105.69999999999999</c:v>
                </c:pt>
                <c:pt idx="1826">
                  <c:v>106.20000000000003</c:v>
                </c:pt>
                <c:pt idx="1827">
                  <c:v>108.5</c:v>
                </c:pt>
                <c:pt idx="1828">
                  <c:v>107.10000000000002</c:v>
                </c:pt>
                <c:pt idx="1829">
                  <c:v>105.60000000000001</c:v>
                </c:pt>
                <c:pt idx="1830">
                  <c:v>105.2</c:v>
                </c:pt>
                <c:pt idx="1831">
                  <c:v>106.30000000000001</c:v>
                </c:pt>
                <c:pt idx="1832">
                  <c:v>107.39999999999998</c:v>
                </c:pt>
                <c:pt idx="1833">
                  <c:v>104.59999999999998</c:v>
                </c:pt>
                <c:pt idx="1834">
                  <c:v>110.4</c:v>
                </c:pt>
                <c:pt idx="1835">
                  <c:v>109.99999999999997</c:v>
                </c:pt>
                <c:pt idx="1836">
                  <c:v>109.09999999999998</c:v>
                </c:pt>
                <c:pt idx="1837">
                  <c:v>109.1</c:v>
                </c:pt>
                <c:pt idx="1838">
                  <c:v>108.80000000000001</c:v>
                </c:pt>
                <c:pt idx="1839">
                  <c:v>108.09999999999998</c:v>
                </c:pt>
                <c:pt idx="1840">
                  <c:v>107.79999999999998</c:v>
                </c:pt>
                <c:pt idx="1841">
                  <c:v>106.79999999999998</c:v>
                </c:pt>
                <c:pt idx="1842">
                  <c:v>106.59999999999998</c:v>
                </c:pt>
                <c:pt idx="1843">
                  <c:v>106.1</c:v>
                </c:pt>
                <c:pt idx="1844">
                  <c:v>105.89999999999998</c:v>
                </c:pt>
                <c:pt idx="1845">
                  <c:v>107.00000000000003</c:v>
                </c:pt>
                <c:pt idx="1846">
                  <c:v>108.79999999999997</c:v>
                </c:pt>
                <c:pt idx="1847">
                  <c:v>110.09999999999998</c:v>
                </c:pt>
                <c:pt idx="1848">
                  <c:v>110.9</c:v>
                </c:pt>
                <c:pt idx="1849">
                  <c:v>113.29999999999998</c:v>
                </c:pt>
                <c:pt idx="1850">
                  <c:v>112.80000000000001</c:v>
                </c:pt>
                <c:pt idx="1851">
                  <c:v>108.80000000000001</c:v>
                </c:pt>
                <c:pt idx="1852">
                  <c:v>109.00000000000001</c:v>
                </c:pt>
                <c:pt idx="1853">
                  <c:v>109.80000000000003</c:v>
                </c:pt>
                <c:pt idx="1854">
                  <c:v>111.9</c:v>
                </c:pt>
                <c:pt idx="1855">
                  <c:v>112.29999999999998</c:v>
                </c:pt>
                <c:pt idx="1856">
                  <c:v>112.29999999999998</c:v>
                </c:pt>
                <c:pt idx="1857">
                  <c:v>113.4</c:v>
                </c:pt>
                <c:pt idx="1858">
                  <c:v>113.49999999999997</c:v>
                </c:pt>
                <c:pt idx="1859">
                  <c:v>113.30000000000003</c:v>
                </c:pt>
                <c:pt idx="1860">
                  <c:v>111.79999999999998</c:v>
                </c:pt>
                <c:pt idx="1861">
                  <c:v>113.10000000000002</c:v>
                </c:pt>
                <c:pt idx="1862">
                  <c:v>112.60000000000004</c:v>
                </c:pt>
                <c:pt idx="1863">
                  <c:v>113.20000000000002</c:v>
                </c:pt>
                <c:pt idx="1864">
                  <c:v>113.19999999999999</c:v>
                </c:pt>
                <c:pt idx="1865">
                  <c:v>114.19999999999999</c:v>
                </c:pt>
                <c:pt idx="1866">
                  <c:v>113.7</c:v>
                </c:pt>
                <c:pt idx="1867">
                  <c:v>116.20000000000002</c:v>
                </c:pt>
                <c:pt idx="1868">
                  <c:v>116.69999999999999</c:v>
                </c:pt>
                <c:pt idx="1869">
                  <c:v>111.6</c:v>
                </c:pt>
                <c:pt idx="1870">
                  <c:v>111.20000000000002</c:v>
                </c:pt>
                <c:pt idx="1871">
                  <c:v>110.19999999999999</c:v>
                </c:pt>
                <c:pt idx="1872">
                  <c:v>111.10000000000002</c:v>
                </c:pt>
                <c:pt idx="1873">
                  <c:v>110.30000000000003</c:v>
                </c:pt>
                <c:pt idx="1874">
                  <c:v>110.19999999999999</c:v>
                </c:pt>
                <c:pt idx="1875">
                  <c:v>110.99999999999999</c:v>
                </c:pt>
                <c:pt idx="1876">
                  <c:v>114.1</c:v>
                </c:pt>
                <c:pt idx="1877">
                  <c:v>114.5</c:v>
                </c:pt>
                <c:pt idx="1878">
                  <c:v>114.3</c:v>
                </c:pt>
                <c:pt idx="1879">
                  <c:v>116.10000000000001</c:v>
                </c:pt>
                <c:pt idx="1880">
                  <c:v>112.79999999999997</c:v>
                </c:pt>
                <c:pt idx="1881">
                  <c:v>111.60000000000001</c:v>
                </c:pt>
                <c:pt idx="1882">
                  <c:v>111.50000000000003</c:v>
                </c:pt>
                <c:pt idx="1883">
                  <c:v>111.60000000000001</c:v>
                </c:pt>
                <c:pt idx="1884">
                  <c:v>113.89999999999998</c:v>
                </c:pt>
                <c:pt idx="1885">
                  <c:v>112.60000000000004</c:v>
                </c:pt>
                <c:pt idx="1886">
                  <c:v>112.19999999999999</c:v>
                </c:pt>
                <c:pt idx="1887">
                  <c:v>112.19999999999999</c:v>
                </c:pt>
                <c:pt idx="1888">
                  <c:v>112.20000000000002</c:v>
                </c:pt>
                <c:pt idx="1889">
                  <c:v>111.19999999999999</c:v>
                </c:pt>
                <c:pt idx="1890">
                  <c:v>110.1</c:v>
                </c:pt>
                <c:pt idx="1891">
                  <c:v>109.00000000000001</c:v>
                </c:pt>
                <c:pt idx="1892">
                  <c:v>109.39999999999999</c:v>
                </c:pt>
                <c:pt idx="1893">
                  <c:v>109.70000000000005</c:v>
                </c:pt>
                <c:pt idx="1894">
                  <c:v>109.79999999999998</c:v>
                </c:pt>
                <c:pt idx="1895">
                  <c:v>110.29999999999998</c:v>
                </c:pt>
                <c:pt idx="1896">
                  <c:v>108.89999999999999</c:v>
                </c:pt>
                <c:pt idx="1897">
                  <c:v>109.10000000000002</c:v>
                </c:pt>
                <c:pt idx="1898">
                  <c:v>108.20000000000003</c:v>
                </c:pt>
                <c:pt idx="1899">
                  <c:v>105.4</c:v>
                </c:pt>
                <c:pt idx="1900">
                  <c:v>102.40000000000002</c:v>
                </c:pt>
                <c:pt idx="1901">
                  <c:v>103.19999999999997</c:v>
                </c:pt>
                <c:pt idx="1902">
                  <c:v>99.699999999999989</c:v>
                </c:pt>
                <c:pt idx="1903">
                  <c:v>97.499999999999986</c:v>
                </c:pt>
                <c:pt idx="1904">
                  <c:v>95.399999999999977</c:v>
                </c:pt>
                <c:pt idx="1905">
                  <c:v>95.800000000000011</c:v>
                </c:pt>
                <c:pt idx="1906">
                  <c:v>95.9</c:v>
                </c:pt>
                <c:pt idx="1907">
                  <c:v>94.09999999999998</c:v>
                </c:pt>
                <c:pt idx="1908">
                  <c:v>94.100000000000009</c:v>
                </c:pt>
                <c:pt idx="1909">
                  <c:v>96.100000000000009</c:v>
                </c:pt>
                <c:pt idx="1910">
                  <c:v>96.300000000000011</c:v>
                </c:pt>
                <c:pt idx="1911">
                  <c:v>94.6</c:v>
                </c:pt>
                <c:pt idx="1912">
                  <c:v>93.6</c:v>
                </c:pt>
                <c:pt idx="1913">
                  <c:v>93.6</c:v>
                </c:pt>
                <c:pt idx="1914">
                  <c:v>93.299999999999983</c:v>
                </c:pt>
                <c:pt idx="1915">
                  <c:v>96.600000000000023</c:v>
                </c:pt>
                <c:pt idx="1916">
                  <c:v>98.100000000000037</c:v>
                </c:pt>
                <c:pt idx="1917">
                  <c:v>99.4</c:v>
                </c:pt>
                <c:pt idx="1918">
                  <c:v>100.8</c:v>
                </c:pt>
                <c:pt idx="1919">
                  <c:v>100.99999999999997</c:v>
                </c:pt>
                <c:pt idx="1920">
                  <c:v>102.60000000000002</c:v>
                </c:pt>
                <c:pt idx="1921">
                  <c:v>105.3</c:v>
                </c:pt>
                <c:pt idx="1922">
                  <c:v>104.4</c:v>
                </c:pt>
                <c:pt idx="1923">
                  <c:v>103.2</c:v>
                </c:pt>
                <c:pt idx="1924">
                  <c:v>102.69999999999999</c:v>
                </c:pt>
                <c:pt idx="1925">
                  <c:v>100.70000000000002</c:v>
                </c:pt>
                <c:pt idx="1926">
                  <c:v>100.50000000000001</c:v>
                </c:pt>
                <c:pt idx="1927">
                  <c:v>101.29999999999998</c:v>
                </c:pt>
                <c:pt idx="1928">
                  <c:v>102.70000000000002</c:v>
                </c:pt>
                <c:pt idx="1929">
                  <c:v>106.5</c:v>
                </c:pt>
                <c:pt idx="1930">
                  <c:v>106.69999999999999</c:v>
                </c:pt>
                <c:pt idx="1931">
                  <c:v>106.1</c:v>
                </c:pt>
                <c:pt idx="1932">
                  <c:v>106.39999999999998</c:v>
                </c:pt>
                <c:pt idx="1933">
                  <c:v>105.70000000000002</c:v>
                </c:pt>
                <c:pt idx="1934">
                  <c:v>102.99999999999999</c:v>
                </c:pt>
                <c:pt idx="1935">
                  <c:v>100.89999999999999</c:v>
                </c:pt>
                <c:pt idx="1936">
                  <c:v>102.70000000000002</c:v>
                </c:pt>
                <c:pt idx="1937">
                  <c:v>102.2</c:v>
                </c:pt>
                <c:pt idx="1938">
                  <c:v>102.59999999999998</c:v>
                </c:pt>
                <c:pt idx="1939">
                  <c:v>101.79999999999998</c:v>
                </c:pt>
                <c:pt idx="1940">
                  <c:v>100.2</c:v>
                </c:pt>
                <c:pt idx="1941">
                  <c:v>104.2</c:v>
                </c:pt>
                <c:pt idx="1942">
                  <c:v>103.79999999999998</c:v>
                </c:pt>
                <c:pt idx="1943">
                  <c:v>102.4</c:v>
                </c:pt>
                <c:pt idx="1944">
                  <c:v>102.69999999999997</c:v>
                </c:pt>
                <c:pt idx="1945">
                  <c:v>102.49999999999999</c:v>
                </c:pt>
                <c:pt idx="1946">
                  <c:v>101.6</c:v>
                </c:pt>
                <c:pt idx="1947">
                  <c:v>101.2</c:v>
                </c:pt>
                <c:pt idx="1948">
                  <c:v>100.10000000000001</c:v>
                </c:pt>
                <c:pt idx="1949">
                  <c:v>100.19999999999997</c:v>
                </c:pt>
                <c:pt idx="1950">
                  <c:v>99.4</c:v>
                </c:pt>
                <c:pt idx="1951">
                  <c:v>98.899999999999991</c:v>
                </c:pt>
                <c:pt idx="1952">
                  <c:v>101.50000000000001</c:v>
                </c:pt>
                <c:pt idx="1953">
                  <c:v>103.49999999999999</c:v>
                </c:pt>
                <c:pt idx="1954">
                  <c:v>102</c:v>
                </c:pt>
                <c:pt idx="1955">
                  <c:v>102.4</c:v>
                </c:pt>
                <c:pt idx="1956">
                  <c:v>103.90000000000002</c:v>
                </c:pt>
                <c:pt idx="1957">
                  <c:v>103.90000000000002</c:v>
                </c:pt>
                <c:pt idx="1958">
                  <c:v>103.90000000000002</c:v>
                </c:pt>
                <c:pt idx="1959">
                  <c:v>103.79999999999998</c:v>
                </c:pt>
                <c:pt idx="1960">
                  <c:v>103.2</c:v>
                </c:pt>
                <c:pt idx="1961">
                  <c:v>103.60000000000001</c:v>
                </c:pt>
                <c:pt idx="1962">
                  <c:v>103.39999999999998</c:v>
                </c:pt>
                <c:pt idx="1963">
                  <c:v>102.60000000000002</c:v>
                </c:pt>
                <c:pt idx="1964">
                  <c:v>101.89999999999999</c:v>
                </c:pt>
                <c:pt idx="1965">
                  <c:v>98.899999999999991</c:v>
                </c:pt>
                <c:pt idx="1966">
                  <c:v>96.399999999999991</c:v>
                </c:pt>
                <c:pt idx="1967">
                  <c:v>97.299999999999983</c:v>
                </c:pt>
                <c:pt idx="1968">
                  <c:v>98.200000000000017</c:v>
                </c:pt>
                <c:pt idx="1969">
                  <c:v>93.40000000000002</c:v>
                </c:pt>
                <c:pt idx="1970">
                  <c:v>91.800000000000011</c:v>
                </c:pt>
                <c:pt idx="1971">
                  <c:v>91.800000000000011</c:v>
                </c:pt>
                <c:pt idx="1972">
                  <c:v>92.5</c:v>
                </c:pt>
                <c:pt idx="1973">
                  <c:v>91.6</c:v>
                </c:pt>
                <c:pt idx="1974">
                  <c:v>95.699999999999989</c:v>
                </c:pt>
                <c:pt idx="1975">
                  <c:v>97.799999999999983</c:v>
                </c:pt>
                <c:pt idx="1976">
                  <c:v>92.299999999999983</c:v>
                </c:pt>
                <c:pt idx="1977">
                  <c:v>93.9</c:v>
                </c:pt>
                <c:pt idx="1978">
                  <c:v>94.800000000000011</c:v>
                </c:pt>
                <c:pt idx="1979">
                  <c:v>94.9</c:v>
                </c:pt>
                <c:pt idx="1980">
                  <c:v>94.600000000000023</c:v>
                </c:pt>
                <c:pt idx="1981">
                  <c:v>93.700000000000031</c:v>
                </c:pt>
                <c:pt idx="1982">
                  <c:v>93.700000000000031</c:v>
                </c:pt>
                <c:pt idx="1983">
                  <c:v>93.6</c:v>
                </c:pt>
                <c:pt idx="1984">
                  <c:v>92.600000000000023</c:v>
                </c:pt>
                <c:pt idx="1985">
                  <c:v>90.8</c:v>
                </c:pt>
                <c:pt idx="1986">
                  <c:v>90.5</c:v>
                </c:pt>
                <c:pt idx="1987">
                  <c:v>87.199999999999989</c:v>
                </c:pt>
                <c:pt idx="1988">
                  <c:v>84.399999999999991</c:v>
                </c:pt>
                <c:pt idx="1989">
                  <c:v>86.300000000000026</c:v>
                </c:pt>
                <c:pt idx="1990">
                  <c:v>88.299999999999983</c:v>
                </c:pt>
                <c:pt idx="1991">
                  <c:v>87.700000000000017</c:v>
                </c:pt>
                <c:pt idx="1992">
                  <c:v>88.499999999999972</c:v>
                </c:pt>
                <c:pt idx="1993">
                  <c:v>88.90000000000002</c:v>
                </c:pt>
                <c:pt idx="1994">
                  <c:v>89.6</c:v>
                </c:pt>
                <c:pt idx="1995">
                  <c:v>89.299999999999983</c:v>
                </c:pt>
                <c:pt idx="1996">
                  <c:v>88.90000000000002</c:v>
                </c:pt>
                <c:pt idx="1997">
                  <c:v>88.500000000000028</c:v>
                </c:pt>
                <c:pt idx="1998">
                  <c:v>86.3</c:v>
                </c:pt>
                <c:pt idx="1999">
                  <c:v>83.899999999999991</c:v>
                </c:pt>
                <c:pt idx="2000">
                  <c:v>82.500000000000014</c:v>
                </c:pt>
                <c:pt idx="2001">
                  <c:v>82.3</c:v>
                </c:pt>
                <c:pt idx="2002">
                  <c:v>81.099999999999994</c:v>
                </c:pt>
                <c:pt idx="2003">
                  <c:v>78.90000000000002</c:v>
                </c:pt>
                <c:pt idx="2004">
                  <c:v>78.099999999999966</c:v>
                </c:pt>
                <c:pt idx="2005">
                  <c:v>80.399999999999977</c:v>
                </c:pt>
                <c:pt idx="2006">
                  <c:v>82.799999999999983</c:v>
                </c:pt>
                <c:pt idx="2007">
                  <c:v>79.5</c:v>
                </c:pt>
                <c:pt idx="2008">
                  <c:v>77.099999999999994</c:v>
                </c:pt>
                <c:pt idx="2009">
                  <c:v>73.300000000000011</c:v>
                </c:pt>
                <c:pt idx="2010">
                  <c:v>75.59999999999998</c:v>
                </c:pt>
                <c:pt idx="2011">
                  <c:v>72.000000000000014</c:v>
                </c:pt>
                <c:pt idx="2012">
                  <c:v>68.800000000000011</c:v>
                </c:pt>
                <c:pt idx="2013">
                  <c:v>65.899999999999977</c:v>
                </c:pt>
                <c:pt idx="2014">
                  <c:v>69.7</c:v>
                </c:pt>
                <c:pt idx="2015">
                  <c:v>69.7</c:v>
                </c:pt>
                <c:pt idx="2016">
                  <c:v>70.100000000000009</c:v>
                </c:pt>
                <c:pt idx="2017">
                  <c:v>71.999999999999972</c:v>
                </c:pt>
                <c:pt idx="2018">
                  <c:v>69.899999999999977</c:v>
                </c:pt>
                <c:pt idx="2019">
                  <c:v>71.8</c:v>
                </c:pt>
                <c:pt idx="2020">
                  <c:v>69</c:v>
                </c:pt>
                <c:pt idx="2021">
                  <c:v>64.800000000000011</c:v>
                </c:pt>
                <c:pt idx="2022">
                  <c:v>62.1</c:v>
                </c:pt>
                <c:pt idx="2023">
                  <c:v>58.800000000000011</c:v>
                </c:pt>
                <c:pt idx="2024">
                  <c:v>60.300000000000018</c:v>
                </c:pt>
                <c:pt idx="2025">
                  <c:v>62.299999999999976</c:v>
                </c:pt>
                <c:pt idx="2026">
                  <c:v>62.800000000000011</c:v>
                </c:pt>
                <c:pt idx="2027">
                  <c:v>62.000000000000014</c:v>
                </c:pt>
                <c:pt idx="2028">
                  <c:v>60.400000000000006</c:v>
                </c:pt>
                <c:pt idx="2029">
                  <c:v>62.1</c:v>
                </c:pt>
                <c:pt idx="2030">
                  <c:v>56.799999999999962</c:v>
                </c:pt>
                <c:pt idx="2031">
                  <c:v>53.29999999999999</c:v>
                </c:pt>
                <c:pt idx="2032">
                  <c:v>57.3</c:v>
                </c:pt>
                <c:pt idx="2033">
                  <c:v>59.899999999999977</c:v>
                </c:pt>
                <c:pt idx="2034">
                  <c:v>63.999999999999972</c:v>
                </c:pt>
                <c:pt idx="2035">
                  <c:v>59.600000000000009</c:v>
                </c:pt>
                <c:pt idx="2036">
                  <c:v>58.199999999999989</c:v>
                </c:pt>
                <c:pt idx="2037">
                  <c:v>58.199999999999989</c:v>
                </c:pt>
                <c:pt idx="2038">
                  <c:v>58.200000000000031</c:v>
                </c:pt>
                <c:pt idx="2039">
                  <c:v>55.2</c:v>
                </c:pt>
                <c:pt idx="2040">
                  <c:v>51.900000000000013</c:v>
                </c:pt>
                <c:pt idx="2041">
                  <c:v>53.30000000000004</c:v>
                </c:pt>
                <c:pt idx="2042">
                  <c:v>53.30000000000004</c:v>
                </c:pt>
                <c:pt idx="2043">
                  <c:v>56.499999999999993</c:v>
                </c:pt>
                <c:pt idx="2044">
                  <c:v>54</c:v>
                </c:pt>
                <c:pt idx="2045">
                  <c:v>51.799999999999983</c:v>
                </c:pt>
                <c:pt idx="2046">
                  <c:v>52.199999999999982</c:v>
                </c:pt>
                <c:pt idx="2047">
                  <c:v>52.400000000000048</c:v>
                </c:pt>
                <c:pt idx="2048">
                  <c:v>56.400000000000006</c:v>
                </c:pt>
                <c:pt idx="2049">
                  <c:v>56.899999999999991</c:v>
                </c:pt>
                <c:pt idx="2050">
                  <c:v>54.099999999999994</c:v>
                </c:pt>
                <c:pt idx="2051">
                  <c:v>50.200000000000024</c:v>
                </c:pt>
                <c:pt idx="2052">
                  <c:v>50.200000000000024</c:v>
                </c:pt>
                <c:pt idx="2053">
                  <c:v>47.300000000000033</c:v>
                </c:pt>
                <c:pt idx="2054">
                  <c:v>45.199999999999996</c:v>
                </c:pt>
                <c:pt idx="2055">
                  <c:v>48.499999999999986</c:v>
                </c:pt>
                <c:pt idx="2056">
                  <c:v>48.4</c:v>
                </c:pt>
                <c:pt idx="2057">
                  <c:v>46.500000000000028</c:v>
                </c:pt>
                <c:pt idx="2058">
                  <c:v>48.200000000000017</c:v>
                </c:pt>
                <c:pt idx="2059">
                  <c:v>49.40000000000002</c:v>
                </c:pt>
                <c:pt idx="2060">
                  <c:v>46.10000000000003</c:v>
                </c:pt>
                <c:pt idx="2061">
                  <c:v>44.09999999999998</c:v>
                </c:pt>
                <c:pt idx="2062">
                  <c:v>45.199999999999996</c:v>
                </c:pt>
                <c:pt idx="2063">
                  <c:v>46.499999999999986</c:v>
                </c:pt>
                <c:pt idx="2064">
                  <c:v>42.09999999999998</c:v>
                </c:pt>
                <c:pt idx="2065">
                  <c:v>45.299999999999983</c:v>
                </c:pt>
                <c:pt idx="2066">
                  <c:v>49.800000000000026</c:v>
                </c:pt>
                <c:pt idx="2067">
                  <c:v>56.999999999999986</c:v>
                </c:pt>
                <c:pt idx="2068">
                  <c:v>52.700000000000017</c:v>
                </c:pt>
                <c:pt idx="2069">
                  <c:v>55.800000000000026</c:v>
                </c:pt>
                <c:pt idx="2070">
                  <c:v>59.099999999999973</c:v>
                </c:pt>
                <c:pt idx="2071">
                  <c:v>61.600000000000009</c:v>
                </c:pt>
                <c:pt idx="2072">
                  <c:v>58.400000000000006</c:v>
                </c:pt>
                <c:pt idx="2073">
                  <c:v>56.899999999999991</c:v>
                </c:pt>
                <c:pt idx="2074">
                  <c:v>52.999999999999979</c:v>
                </c:pt>
                <c:pt idx="2075">
                  <c:v>51.29999999999999</c:v>
                </c:pt>
                <c:pt idx="2076">
                  <c:v>50.200000000000024</c:v>
                </c:pt>
                <c:pt idx="2077">
                  <c:v>50.200000000000024</c:v>
                </c:pt>
                <c:pt idx="2078">
                  <c:v>50.8</c:v>
                </c:pt>
                <c:pt idx="2079">
                  <c:v>53.399999999999977</c:v>
                </c:pt>
                <c:pt idx="2080">
                  <c:v>55.099999999999973</c:v>
                </c:pt>
                <c:pt idx="2081">
                  <c:v>53.800000000000026</c:v>
                </c:pt>
                <c:pt idx="2082">
                  <c:v>54.200000000000024</c:v>
                </c:pt>
                <c:pt idx="2083">
                  <c:v>49.900000000000013</c:v>
                </c:pt>
                <c:pt idx="2084">
                  <c:v>48.4</c:v>
                </c:pt>
                <c:pt idx="2085">
                  <c:v>50.300000000000011</c:v>
                </c:pt>
                <c:pt idx="2086">
                  <c:v>51.100000000000009</c:v>
                </c:pt>
                <c:pt idx="2087">
                  <c:v>50.8</c:v>
                </c:pt>
                <c:pt idx="2088">
                  <c:v>49.900000000000013</c:v>
                </c:pt>
                <c:pt idx="2089">
                  <c:v>50.099999999999987</c:v>
                </c:pt>
                <c:pt idx="2090">
                  <c:v>49.099999999999966</c:v>
                </c:pt>
                <c:pt idx="2091">
                  <c:v>50.70000000000001</c:v>
                </c:pt>
                <c:pt idx="2092">
                  <c:v>49.399999999999977</c:v>
                </c:pt>
                <c:pt idx="2093">
                  <c:v>48.000000000000043</c:v>
                </c:pt>
                <c:pt idx="2094">
                  <c:v>44.7</c:v>
                </c:pt>
                <c:pt idx="2095">
                  <c:v>43.300000000000026</c:v>
                </c:pt>
                <c:pt idx="2096">
                  <c:v>43.500000000000007</c:v>
                </c:pt>
                <c:pt idx="2097">
                  <c:v>42.999999999999972</c:v>
                </c:pt>
                <c:pt idx="2098">
                  <c:v>43.299999999999983</c:v>
                </c:pt>
                <c:pt idx="2099">
                  <c:v>44.399999999999991</c:v>
                </c:pt>
                <c:pt idx="2100">
                  <c:v>43.900000000000006</c:v>
                </c:pt>
                <c:pt idx="2101">
                  <c:v>46.199999999999974</c:v>
                </c:pt>
                <c:pt idx="2102">
                  <c:v>44.600000000000016</c:v>
                </c:pt>
                <c:pt idx="2103">
                  <c:v>46.099999999999987</c:v>
                </c:pt>
                <c:pt idx="2104">
                  <c:v>42.7</c:v>
                </c:pt>
                <c:pt idx="2105">
                  <c:v>41.100000000000051</c:v>
                </c:pt>
                <c:pt idx="2106">
                  <c:v>41.100000000000051</c:v>
                </c:pt>
                <c:pt idx="2107">
                  <c:v>41.5</c:v>
                </c:pt>
                <c:pt idx="2108">
                  <c:v>41.400000000000013</c:v>
                </c:pt>
                <c:pt idx="2109">
                  <c:v>41.599999999999994</c:v>
                </c:pt>
                <c:pt idx="2110">
                  <c:v>43.499999999999957</c:v>
                </c:pt>
                <c:pt idx="2111">
                  <c:v>43.200000000000038</c:v>
                </c:pt>
                <c:pt idx="2112">
                  <c:v>41.5</c:v>
                </c:pt>
                <c:pt idx="2113">
                  <c:v>39.599999999999994</c:v>
                </c:pt>
                <c:pt idx="2114">
                  <c:v>38.20000000000001</c:v>
                </c:pt>
                <c:pt idx="2115">
                  <c:v>37.299999999999976</c:v>
                </c:pt>
                <c:pt idx="2116">
                  <c:v>35.5</c:v>
                </c:pt>
                <c:pt idx="2117">
                  <c:v>34.499999999999972</c:v>
                </c:pt>
                <c:pt idx="2118">
                  <c:v>33.199999999999989</c:v>
                </c:pt>
                <c:pt idx="2119">
                  <c:v>32.899999999999977</c:v>
                </c:pt>
                <c:pt idx="2120">
                  <c:v>34.299999999999997</c:v>
                </c:pt>
                <c:pt idx="2121">
                  <c:v>34.499999999999972</c:v>
                </c:pt>
                <c:pt idx="2122">
                  <c:v>32.299999999999997</c:v>
                </c:pt>
                <c:pt idx="2123">
                  <c:v>35.599999999999987</c:v>
                </c:pt>
                <c:pt idx="2124">
                  <c:v>37.100000000000044</c:v>
                </c:pt>
                <c:pt idx="2125">
                  <c:v>35.200000000000031</c:v>
                </c:pt>
                <c:pt idx="2126">
                  <c:v>32.399999999999984</c:v>
                </c:pt>
                <c:pt idx="2127">
                  <c:v>32.600000000000009</c:v>
                </c:pt>
                <c:pt idx="2128">
                  <c:v>31.60000000000003</c:v>
                </c:pt>
                <c:pt idx="2129">
                  <c:v>34.999999999999964</c:v>
                </c:pt>
                <c:pt idx="2130">
                  <c:v>34.099999999999973</c:v>
                </c:pt>
                <c:pt idx="2131">
                  <c:v>33.800000000000011</c:v>
                </c:pt>
                <c:pt idx="2132">
                  <c:v>33.5</c:v>
                </c:pt>
                <c:pt idx="2133">
                  <c:v>31.499999999999993</c:v>
                </c:pt>
                <c:pt idx="2134">
                  <c:v>32.099999999999973</c:v>
                </c:pt>
                <c:pt idx="2135">
                  <c:v>27.899999999999991</c:v>
                </c:pt>
                <c:pt idx="2136">
                  <c:v>26.6</c:v>
                </c:pt>
                <c:pt idx="2137">
                  <c:v>27.199999999999982</c:v>
                </c:pt>
                <c:pt idx="2138">
                  <c:v>28.200000000000003</c:v>
                </c:pt>
                <c:pt idx="2139">
                  <c:v>27.800000000000004</c:v>
                </c:pt>
                <c:pt idx="2140">
                  <c:v>30.999999999999961</c:v>
                </c:pt>
                <c:pt idx="2141">
                  <c:v>30.999999999999961</c:v>
                </c:pt>
                <c:pt idx="2142">
                  <c:v>30.600000000000005</c:v>
                </c:pt>
                <c:pt idx="2143">
                  <c:v>30.699999999999996</c:v>
                </c:pt>
                <c:pt idx="2144">
                  <c:v>32.600000000000009</c:v>
                </c:pt>
                <c:pt idx="2145">
                  <c:v>31.000000000000007</c:v>
                </c:pt>
                <c:pt idx="2146">
                  <c:v>32.699999999999996</c:v>
                </c:pt>
                <c:pt idx="2147">
                  <c:v>32.699999999999996</c:v>
                </c:pt>
                <c:pt idx="2148">
                  <c:v>39.000000000000014</c:v>
                </c:pt>
                <c:pt idx="2149">
                  <c:v>34.500000000000021</c:v>
                </c:pt>
                <c:pt idx="2150">
                  <c:v>32.899999999999977</c:v>
                </c:pt>
                <c:pt idx="2151">
                  <c:v>30.200000000000003</c:v>
                </c:pt>
                <c:pt idx="2152">
                  <c:v>29.000000000000004</c:v>
                </c:pt>
                <c:pt idx="2153">
                  <c:v>31.499999999999993</c:v>
                </c:pt>
                <c:pt idx="2154">
                  <c:v>31.300000000000018</c:v>
                </c:pt>
                <c:pt idx="2155">
                  <c:v>30.399999999999984</c:v>
                </c:pt>
                <c:pt idx="2156">
                  <c:v>30.499999999999972</c:v>
                </c:pt>
                <c:pt idx="2157">
                  <c:v>29.699999999999971</c:v>
                </c:pt>
                <c:pt idx="2158">
                  <c:v>28.399999999999981</c:v>
                </c:pt>
                <c:pt idx="2159">
                  <c:v>25.600000000000023</c:v>
                </c:pt>
                <c:pt idx="2160">
                  <c:v>24.800000000000022</c:v>
                </c:pt>
                <c:pt idx="2161">
                  <c:v>24.900000000000013</c:v>
                </c:pt>
                <c:pt idx="2162">
                  <c:v>25.70000000000001</c:v>
                </c:pt>
                <c:pt idx="2163">
                  <c:v>26.200000000000003</c:v>
                </c:pt>
                <c:pt idx="2164">
                  <c:v>26.89999999999997</c:v>
                </c:pt>
                <c:pt idx="2165" formatCode="0">
                  <c:v>27.700000000000014</c:v>
                </c:pt>
                <c:pt idx="2166" formatCode="0">
                  <c:v>27.200000000000024</c:v>
                </c:pt>
                <c:pt idx="2167" formatCode="0">
                  <c:v>27.300000000000011</c:v>
                </c:pt>
                <c:pt idx="2168" formatCode="0">
                  <c:v>27.899999999999991</c:v>
                </c:pt>
                <c:pt idx="2169" formatCode="0">
                  <c:v>27.200000000000024</c:v>
                </c:pt>
                <c:pt idx="2170" formatCode="0">
                  <c:v>25.100000000000033</c:v>
                </c:pt>
                <c:pt idx="2171" formatCode="0">
                  <c:v>25.100000000000033</c:v>
                </c:pt>
                <c:pt idx="2172" formatCode="0">
                  <c:v>23.699999999999967</c:v>
                </c:pt>
                <c:pt idx="2173" formatCode="0">
                  <c:v>23.70000000000001</c:v>
                </c:pt>
                <c:pt idx="2174" formatCode="0">
                  <c:v>23.70000000000001</c:v>
                </c:pt>
                <c:pt idx="2175" formatCode="0">
                  <c:v>21.599999999999973</c:v>
                </c:pt>
                <c:pt idx="2176" formatCode="0">
                  <c:v>21.10000000000003</c:v>
                </c:pt>
                <c:pt idx="2177" formatCode="0">
                  <c:v>21.499999999999986</c:v>
                </c:pt>
                <c:pt idx="2178" formatCode="0">
                  <c:v>20.799999999999976</c:v>
                </c:pt>
                <c:pt idx="2179" formatCode="0">
                  <c:v>20.199999999999996</c:v>
                </c:pt>
                <c:pt idx="2180" formatCode="0">
                  <c:v>19.899999999999984</c:v>
                </c:pt>
                <c:pt idx="2181" formatCode="0">
                  <c:v>20.599999999999994</c:v>
                </c:pt>
                <c:pt idx="2182" formatCode="0">
                  <c:v>20.899999999999963</c:v>
                </c:pt>
                <c:pt idx="2183" formatCode="0">
                  <c:v>20.699999999999985</c:v>
                </c:pt>
                <c:pt idx="2184" formatCode="0">
                  <c:v>21.799999999999997</c:v>
                </c:pt>
                <c:pt idx="2185" formatCode="0">
                  <c:v>22.500000000000007</c:v>
                </c:pt>
                <c:pt idx="2186" formatCode="0">
                  <c:v>26.200000000000003</c:v>
                </c:pt>
                <c:pt idx="2187" formatCode="0">
                  <c:v>27.200000000000024</c:v>
                </c:pt>
                <c:pt idx="2188" formatCode="0">
                  <c:v>25.70000000000001</c:v>
                </c:pt>
                <c:pt idx="2189" formatCode="0">
                  <c:v>25.300000000000011</c:v>
                </c:pt>
                <c:pt idx="2190" formatCode="0">
                  <c:v>24.000000000000021</c:v>
                </c:pt>
                <c:pt idx="2191" formatCode="0">
                  <c:v>24.300000000000033</c:v>
                </c:pt>
                <c:pt idx="2192" formatCode="0">
                  <c:v>25.499999999999989</c:v>
                </c:pt>
                <c:pt idx="2193" formatCode="0">
                  <c:v>23.4</c:v>
                </c:pt>
                <c:pt idx="2194" formatCode="0">
                  <c:v>25.70000000000001</c:v>
                </c:pt>
                <c:pt idx="2195" formatCode="0">
                  <c:v>26.29999999999999</c:v>
                </c:pt>
                <c:pt idx="2196" formatCode="0">
                  <c:v>27.600000000000023</c:v>
                </c:pt>
                <c:pt idx="2197" formatCode="0">
                  <c:v>28.499999999999972</c:v>
                </c:pt>
                <c:pt idx="2198" formatCode="0">
                  <c:v>27.59999999999998</c:v>
                </c:pt>
                <c:pt idx="2199" formatCode="0">
                  <c:v>27.900000000000034</c:v>
                </c:pt>
                <c:pt idx="2200" formatCode="0">
                  <c:v>26.400000000000023</c:v>
                </c:pt>
                <c:pt idx="2201" formatCode="0">
                  <c:v>28.500000000000014</c:v>
                </c:pt>
                <c:pt idx="2202" formatCode="0">
                  <c:v>29.700000000000017</c:v>
                </c:pt>
                <c:pt idx="2203" formatCode="0">
                  <c:v>29.499999999999993</c:v>
                </c:pt>
                <c:pt idx="2204" formatCode="0">
                  <c:v>29.700000000000017</c:v>
                </c:pt>
                <c:pt idx="2205" formatCode="0">
                  <c:v>28.399999999999981</c:v>
                </c:pt>
                <c:pt idx="2206" formatCode="0">
                  <c:v>27.800000000000004</c:v>
                </c:pt>
                <c:pt idx="2207" formatCode="0">
                  <c:v>28.699999999999992</c:v>
                </c:pt>
                <c:pt idx="2208" formatCode="0">
                  <c:v>28.200000000000003</c:v>
                </c:pt>
                <c:pt idx="2209" formatCode="0">
                  <c:v>27.999999999999979</c:v>
                </c:pt>
                <c:pt idx="2210" formatCode="0">
                  <c:v>25.8</c:v>
                </c:pt>
                <c:pt idx="2211" formatCode="0">
                  <c:v>24.699999999999989</c:v>
                </c:pt>
                <c:pt idx="2212" formatCode="0">
                  <c:v>25.199999999999978</c:v>
                </c:pt>
                <c:pt idx="2213" formatCode="0">
                  <c:v>25.600000000000023</c:v>
                </c:pt>
                <c:pt idx="2214" formatCode="0">
                  <c:v>23.799999999999997</c:v>
                </c:pt>
                <c:pt idx="2215" formatCode="0">
                  <c:v>25.300000000000011</c:v>
                </c:pt>
                <c:pt idx="2216" formatCode="0">
                  <c:v>28.100000000000016</c:v>
                </c:pt>
                <c:pt idx="2217" formatCode="0">
                  <c:v>28.100000000000016</c:v>
                </c:pt>
                <c:pt idx="2218" formatCode="0">
                  <c:v>28.89999999999997</c:v>
                </c:pt>
                <c:pt idx="2219" formatCode="0">
                  <c:v>30.699999999999996</c:v>
                </c:pt>
                <c:pt idx="2220" formatCode="0">
                  <c:v>31.099999999999994</c:v>
                </c:pt>
                <c:pt idx="2221" formatCode="0">
                  <c:v>28.100000000000016</c:v>
                </c:pt>
                <c:pt idx="2222" formatCode="0">
                  <c:v>25.70000000000001</c:v>
                </c:pt>
                <c:pt idx="2223" formatCode="0">
                  <c:v>25.099999999999987</c:v>
                </c:pt>
                <c:pt idx="2224" formatCode="0">
                  <c:v>24.100000000000009</c:v>
                </c:pt>
                <c:pt idx="2225" formatCode="0">
                  <c:v>23.499999999999986</c:v>
                </c:pt>
                <c:pt idx="2226" formatCode="0">
                  <c:v>22.800000000000018</c:v>
                </c:pt>
                <c:pt idx="2227" formatCode="0">
                  <c:v>23.999999999999979</c:v>
                </c:pt>
                <c:pt idx="2228" formatCode="0">
                  <c:v>25.8</c:v>
                </c:pt>
                <c:pt idx="2229" formatCode="0">
                  <c:v>26.29999999999999</c:v>
                </c:pt>
                <c:pt idx="2230" formatCode="0">
                  <c:v>24.200000000000045</c:v>
                </c:pt>
                <c:pt idx="2231" formatCode="0">
                  <c:v>25.100000000000033</c:v>
                </c:pt>
                <c:pt idx="2232" formatCode="0">
                  <c:v>25.8</c:v>
                </c:pt>
                <c:pt idx="2233" formatCode="0">
                  <c:v>24.399999999999977</c:v>
                </c:pt>
                <c:pt idx="2234" formatCode="0">
                  <c:v>23.70000000000001</c:v>
                </c:pt>
                <c:pt idx="2235" formatCode="0">
                  <c:v>22.700000000000031</c:v>
                </c:pt>
                <c:pt idx="2236" formatCode="0">
                  <c:v>25.200000000000024</c:v>
                </c:pt>
                <c:pt idx="2237" formatCode="0">
                  <c:v>27.300000000000011</c:v>
                </c:pt>
                <c:pt idx="2238" formatCode="0">
                  <c:v>26.6</c:v>
                </c:pt>
                <c:pt idx="2239" formatCode="0">
                  <c:v>29.000000000000004</c:v>
                </c:pt>
                <c:pt idx="2240" formatCode="0">
                  <c:v>30.200000000000003</c:v>
                </c:pt>
                <c:pt idx="2241" formatCode="0">
                  <c:v>33.500000000000043</c:v>
                </c:pt>
                <c:pt idx="2242" formatCode="0">
                  <c:v>33.500000000000043</c:v>
                </c:pt>
                <c:pt idx="2243" formatCode="0">
                  <c:v>31.199999999999982</c:v>
                </c:pt>
                <c:pt idx="2244" formatCode="0">
                  <c:v>34.399999999999984</c:v>
                </c:pt>
                <c:pt idx="2245" formatCode="0">
                  <c:v>31.899999999999995</c:v>
                </c:pt>
                <c:pt idx="2246" formatCode="0">
                  <c:v>31.899999999999995</c:v>
                </c:pt>
                <c:pt idx="2247" formatCode="0">
                  <c:v>32.600000000000009</c:v>
                </c:pt>
                <c:pt idx="2248" formatCode="0">
                  <c:v>31.000000000000007</c:v>
                </c:pt>
                <c:pt idx="2249" formatCode="0">
                  <c:v>31.400000000000006</c:v>
                </c:pt>
                <c:pt idx="2250" formatCode="0">
                  <c:v>33.700000000000017</c:v>
                </c:pt>
                <c:pt idx="2251" formatCode="0">
                  <c:v>32.999999999999964</c:v>
                </c:pt>
                <c:pt idx="2252" formatCode="0">
                  <c:v>33.800000000000011</c:v>
                </c:pt>
                <c:pt idx="2253" formatCode="0">
                  <c:v>35.5</c:v>
                </c:pt>
                <c:pt idx="2254" formatCode="0">
                  <c:v>39.000000000000014</c:v>
                </c:pt>
                <c:pt idx="2255" formatCode="0">
                  <c:v>38.399999999999991</c:v>
                </c:pt>
                <c:pt idx="2256" formatCode="0">
                  <c:v>40.300000000000004</c:v>
                </c:pt>
                <c:pt idx="2257" formatCode="0">
                  <c:v>41.1</c:v>
                </c:pt>
                <c:pt idx="2258" formatCode="0">
                  <c:v>40.80000000000004</c:v>
                </c:pt>
                <c:pt idx="2259" formatCode="0">
                  <c:v>41.5</c:v>
                </c:pt>
                <c:pt idx="2260" formatCode="0">
                  <c:v>41.999999999999993</c:v>
                </c:pt>
                <c:pt idx="2261" formatCode="0">
                  <c:v>42.100000000000023</c:v>
                </c:pt>
                <c:pt idx="2262" formatCode="0">
                  <c:v>39.999999999999993</c:v>
                </c:pt>
                <c:pt idx="2263" formatCode="0">
                  <c:v>38.79999999999999</c:v>
                </c:pt>
                <c:pt idx="2264" formatCode="0">
                  <c:v>36.20000000000001</c:v>
                </c:pt>
                <c:pt idx="2265" formatCode="0">
                  <c:v>34.20000000000001</c:v>
                </c:pt>
                <c:pt idx="2266" formatCode="0">
                  <c:v>34.899999999999977</c:v>
                </c:pt>
                <c:pt idx="2267" formatCode="0">
                  <c:v>34.899999999999977</c:v>
                </c:pt>
                <c:pt idx="2268" formatCode="0">
                  <c:v>37.5</c:v>
                </c:pt>
                <c:pt idx="2269" formatCode="0">
                  <c:v>40.899999999999977</c:v>
                </c:pt>
                <c:pt idx="2270" formatCode="0">
                  <c:v>42.09999999999998</c:v>
                </c:pt>
                <c:pt idx="2271" formatCode="0">
                  <c:v>43.800000000000018</c:v>
                </c:pt>
                <c:pt idx="2272" formatCode="0">
                  <c:v>45.100000000000009</c:v>
                </c:pt>
                <c:pt idx="2273" formatCode="0">
                  <c:v>42.7</c:v>
                </c:pt>
                <c:pt idx="2274" formatCode="0">
                  <c:v>42.600000000000016</c:v>
                </c:pt>
                <c:pt idx="2275" formatCode="0">
                  <c:v>42.600000000000016</c:v>
                </c:pt>
                <c:pt idx="2276" formatCode="0">
                  <c:v>43.500000000000007</c:v>
                </c:pt>
                <c:pt idx="2277" formatCode="0">
                  <c:v>42.599999999999973</c:v>
                </c:pt>
                <c:pt idx="2278" formatCode="0">
                  <c:v>42.899999999999984</c:v>
                </c:pt>
                <c:pt idx="2279" formatCode="0">
                  <c:v>48</c:v>
                </c:pt>
                <c:pt idx="2280" formatCode="0">
                  <c:v>47.800000000000018</c:v>
                </c:pt>
                <c:pt idx="2281" formatCode="0">
                  <c:v>47.800000000000018</c:v>
                </c:pt>
                <c:pt idx="2282" formatCode="0">
                  <c:v>43.599999999999994</c:v>
                </c:pt>
                <c:pt idx="2283" formatCode="0">
                  <c:v>38.499999999999979</c:v>
                </c:pt>
                <c:pt idx="2284" formatCode="0">
                  <c:v>38.499999999999979</c:v>
                </c:pt>
                <c:pt idx="2285" formatCode="0">
                  <c:v>40.899999999999977</c:v>
                </c:pt>
                <c:pt idx="2286" formatCode="0">
                  <c:v>45.100000000000009</c:v>
                </c:pt>
                <c:pt idx="2287" formatCode="0">
                  <c:v>41.5</c:v>
                </c:pt>
                <c:pt idx="2288" formatCode="0">
                  <c:v>38.499999999999979</c:v>
                </c:pt>
                <c:pt idx="2289" formatCode="0">
                  <c:v>38.09999999999998</c:v>
                </c:pt>
                <c:pt idx="2290" formatCode="0">
                  <c:v>41.5</c:v>
                </c:pt>
                <c:pt idx="2291" formatCode="0">
                  <c:v>41.400000000000013</c:v>
                </c:pt>
                <c:pt idx="2292" formatCode="0">
                  <c:v>41.999999999999993</c:v>
                </c:pt>
                <c:pt idx="2293" formatCode="0">
                  <c:v>42.199999999999974</c:v>
                </c:pt>
                <c:pt idx="2294" formatCode="0">
                  <c:v>36.09999999999998</c:v>
                </c:pt>
                <c:pt idx="2295" formatCode="0">
                  <c:v>37.999999999999986</c:v>
                </c:pt>
                <c:pt idx="2296" formatCode="0">
                  <c:v>39.199999999999989</c:v>
                </c:pt>
                <c:pt idx="2297" formatCode="0">
                  <c:v>41.5</c:v>
                </c:pt>
                <c:pt idx="2298" formatCode="0">
                  <c:v>41.5</c:v>
                </c:pt>
                <c:pt idx="2299" formatCode="0">
                  <c:v>41.699999999999982</c:v>
                </c:pt>
                <c:pt idx="2300" formatCode="0">
                  <c:v>43.999999999999993</c:v>
                </c:pt>
                <c:pt idx="2301" formatCode="0">
                  <c:v>46.70000000000001</c:v>
                </c:pt>
                <c:pt idx="2302" formatCode="0">
                  <c:v>50.300000000000011</c:v>
                </c:pt>
                <c:pt idx="2303" formatCode="0">
                  <c:v>50.300000000000011</c:v>
                </c:pt>
                <c:pt idx="2304" formatCode="0">
                  <c:v>49.29999999999999</c:v>
                </c:pt>
                <c:pt idx="2305" formatCode="0">
                  <c:v>54.400000000000006</c:v>
                </c:pt>
                <c:pt idx="2306" formatCode="0">
                  <c:v>48.000000000000043</c:v>
                </c:pt>
                <c:pt idx="2307" formatCode="0">
                  <c:v>45.099999999999966</c:v>
                </c:pt>
                <c:pt idx="2308" formatCode="0">
                  <c:v>42.7</c:v>
                </c:pt>
                <c:pt idx="2309" formatCode="0">
                  <c:v>45.599999999999994</c:v>
                </c:pt>
                <c:pt idx="2310" formatCode="0">
                  <c:v>49.500000000000014</c:v>
                </c:pt>
                <c:pt idx="2311" formatCode="0">
                  <c:v>50.399999999999956</c:v>
                </c:pt>
                <c:pt idx="2312" formatCode="0">
                  <c:v>52.800000000000004</c:v>
                </c:pt>
                <c:pt idx="2313" formatCode="0">
                  <c:v>54.299999999999969</c:v>
                </c:pt>
                <c:pt idx="2314" formatCode="0">
                  <c:v>53.29999999999999</c:v>
                </c:pt>
                <c:pt idx="2315" formatCode="0">
                  <c:v>50.300000000000011</c:v>
                </c:pt>
                <c:pt idx="2316" formatCode="0">
                  <c:v>47.399999999999977</c:v>
                </c:pt>
                <c:pt idx="2317" formatCode="0">
                  <c:v>47.399999999999977</c:v>
                </c:pt>
                <c:pt idx="2318" formatCode="0">
                  <c:v>48.200000000000017</c:v>
                </c:pt>
                <c:pt idx="2319" formatCode="0">
                  <c:v>48.499999999999986</c:v>
                </c:pt>
                <c:pt idx="2320" formatCode="0">
                  <c:v>48.299999999999969</c:v>
                </c:pt>
                <c:pt idx="2321" formatCode="0">
                  <c:v>46.70000000000001</c:v>
                </c:pt>
                <c:pt idx="2322" formatCode="0">
                  <c:v>48.600000000000023</c:v>
                </c:pt>
                <c:pt idx="2323" formatCode="0">
                  <c:v>49.499999999999964</c:v>
                </c:pt>
                <c:pt idx="2324" formatCode="0">
                  <c:v>54.899999999999991</c:v>
                </c:pt>
                <c:pt idx="2325" formatCode="0">
                  <c:v>55.90000000000002</c:v>
                </c:pt>
                <c:pt idx="2326" formatCode="0">
                  <c:v>52.199999999999982</c:v>
                </c:pt>
                <c:pt idx="2327" formatCode="0">
                  <c:v>51.900000000000013</c:v>
                </c:pt>
                <c:pt idx="2328" formatCode="0">
                  <c:v>52.099999999999994</c:v>
                </c:pt>
                <c:pt idx="2329" formatCode="0">
                  <c:v>52.999999999999979</c:v>
                </c:pt>
                <c:pt idx="2330" formatCode="0">
                  <c:v>53.100000000000016</c:v>
                </c:pt>
                <c:pt idx="2331" formatCode="0">
                  <c:v>53.499999999999972</c:v>
                </c:pt>
                <c:pt idx="2332" formatCode="0">
                  <c:v>52.499999999999993</c:v>
                </c:pt>
                <c:pt idx="2333" formatCode="0">
                  <c:v>52.800000000000004</c:v>
                </c:pt>
                <c:pt idx="2334" formatCode="0">
                  <c:v>50.8</c:v>
                </c:pt>
                <c:pt idx="2335" formatCode="0">
                  <c:v>52.400000000000006</c:v>
                </c:pt>
                <c:pt idx="2336" formatCode="0">
                  <c:v>50</c:v>
                </c:pt>
                <c:pt idx="2337" formatCode="0">
                  <c:v>50</c:v>
                </c:pt>
                <c:pt idx="2338" formatCode="0">
                  <c:v>52.099999999999994</c:v>
                </c:pt>
                <c:pt idx="2339" formatCode="0">
                  <c:v>52.700000000000017</c:v>
                </c:pt>
                <c:pt idx="2340" formatCode="0">
                  <c:v>53.599999999999959</c:v>
                </c:pt>
                <c:pt idx="2341" formatCode="0">
                  <c:v>54.499999999999993</c:v>
                </c:pt>
                <c:pt idx="2342" formatCode="0">
                  <c:v>55.000000000000028</c:v>
                </c:pt>
                <c:pt idx="2343" formatCode="0">
                  <c:v>55.999999999999957</c:v>
                </c:pt>
                <c:pt idx="2344" formatCode="0">
                  <c:v>58.5</c:v>
                </c:pt>
                <c:pt idx="2345" formatCode="0">
                  <c:v>56.800000000000004</c:v>
                </c:pt>
                <c:pt idx="2346" formatCode="0">
                  <c:v>56.700000000000017</c:v>
                </c:pt>
                <c:pt idx="2347" formatCode="0">
                  <c:v>56.199999999999982</c:v>
                </c:pt>
                <c:pt idx="2348" formatCode="0">
                  <c:v>55.3</c:v>
                </c:pt>
                <c:pt idx="2349" formatCode="0">
                  <c:v>57.2</c:v>
                </c:pt>
                <c:pt idx="2350" formatCode="0">
                  <c:v>58.5</c:v>
                </c:pt>
                <c:pt idx="2351" formatCode="0">
                  <c:v>58.099999999999994</c:v>
                </c:pt>
                <c:pt idx="2352" formatCode="0">
                  <c:v>58.400000000000006</c:v>
                </c:pt>
                <c:pt idx="2353" formatCode="0">
                  <c:v>58.300000000000018</c:v>
                </c:pt>
                <c:pt idx="2354" formatCode="0">
                  <c:v>58.599999999999987</c:v>
                </c:pt>
                <c:pt idx="2355" formatCode="0">
                  <c:v>61.499999999999979</c:v>
                </c:pt>
                <c:pt idx="2356" formatCode="0">
                  <c:v>61.600000000000009</c:v>
                </c:pt>
                <c:pt idx="2357" formatCode="0">
                  <c:v>60.5</c:v>
                </c:pt>
                <c:pt idx="2358" formatCode="0">
                  <c:v>59.699999999999996</c:v>
                </c:pt>
                <c:pt idx="2359" formatCode="0">
                  <c:v>64.299999999999983</c:v>
                </c:pt>
                <c:pt idx="2360" formatCode="0">
                  <c:v>62.5</c:v>
                </c:pt>
                <c:pt idx="2361" formatCode="0">
                  <c:v>63.20000000000001</c:v>
                </c:pt>
                <c:pt idx="2362" formatCode="0">
                  <c:v>68.300000000000026</c:v>
                </c:pt>
                <c:pt idx="2363" formatCode="0">
                  <c:v>66.800000000000011</c:v>
                </c:pt>
                <c:pt idx="2364" formatCode="0">
                  <c:v>65.399999999999991</c:v>
                </c:pt>
                <c:pt idx="2365" formatCode="0">
                  <c:v>60.800000000000011</c:v>
                </c:pt>
                <c:pt idx="2366" formatCode="0">
                  <c:v>58.099999999999994</c:v>
                </c:pt>
                <c:pt idx="2367" formatCode="0">
                  <c:v>56.899999999999991</c:v>
                </c:pt>
                <c:pt idx="2368" formatCode="0">
                  <c:v>59.100000000000023</c:v>
                </c:pt>
                <c:pt idx="2369" formatCode="0">
                  <c:v>60.60000000000003</c:v>
                </c:pt>
                <c:pt idx="2370" formatCode="0">
                  <c:v>59.899999999999977</c:v>
                </c:pt>
                <c:pt idx="2371" formatCode="0">
                  <c:v>59.799999999999983</c:v>
                </c:pt>
                <c:pt idx="2372" formatCode="0">
                  <c:v>60.000000000000007</c:v>
                </c:pt>
                <c:pt idx="2373" formatCode="0">
                  <c:v>60.800000000000011</c:v>
                </c:pt>
                <c:pt idx="2374" formatCode="0">
                  <c:v>61.999999999999964</c:v>
                </c:pt>
                <c:pt idx="2375" formatCode="0">
                  <c:v>61.600000000000009</c:v>
                </c:pt>
                <c:pt idx="2376" formatCode="0">
                  <c:v>59.699999999999953</c:v>
                </c:pt>
                <c:pt idx="2377" formatCode="0">
                  <c:v>59.599999999999966</c:v>
                </c:pt>
                <c:pt idx="2378" formatCode="0">
                  <c:v>58.599999999999987</c:v>
                </c:pt>
                <c:pt idx="2379" formatCode="0">
                  <c:v>59.20000000000001</c:v>
                </c:pt>
                <c:pt idx="2380" formatCode="0">
                  <c:v>58.9</c:v>
                </c:pt>
                <c:pt idx="2381" formatCode="0">
                  <c:v>58.9</c:v>
                </c:pt>
                <c:pt idx="2382" formatCode="0">
                  <c:v>60.5</c:v>
                </c:pt>
                <c:pt idx="2383" formatCode="0">
                  <c:v>62.1</c:v>
                </c:pt>
                <c:pt idx="2384" formatCode="0">
                  <c:v>62.199999999999989</c:v>
                </c:pt>
                <c:pt idx="2385" formatCode="0">
                  <c:v>61.20000000000001</c:v>
                </c:pt>
                <c:pt idx="2386" formatCode="0">
                  <c:v>63.499999999999979</c:v>
                </c:pt>
                <c:pt idx="2387" formatCode="0">
                  <c:v>64.300000000000026</c:v>
                </c:pt>
                <c:pt idx="2388" formatCode="0">
                  <c:v>65.000000000000028</c:v>
                </c:pt>
                <c:pt idx="2389" formatCode="0">
                  <c:v>60.299999999999976</c:v>
                </c:pt>
                <c:pt idx="2390" formatCode="0">
                  <c:v>58.400000000000006</c:v>
                </c:pt>
                <c:pt idx="2391" formatCode="0">
                  <c:v>59.500000000000021</c:v>
                </c:pt>
                <c:pt idx="2392" formatCode="0">
                  <c:v>62.5</c:v>
                </c:pt>
                <c:pt idx="2393" formatCode="0">
                  <c:v>60.60000000000003</c:v>
                </c:pt>
                <c:pt idx="2394" formatCode="0">
                  <c:v>60.800000000000011</c:v>
                </c:pt>
                <c:pt idx="2395" formatCode="0">
                  <c:v>61.600000000000009</c:v>
                </c:pt>
                <c:pt idx="2396" formatCode="0">
                  <c:v>62.399999999999963</c:v>
                </c:pt>
                <c:pt idx="2397" formatCode="0">
                  <c:v>65.299999999999955</c:v>
                </c:pt>
              </c:numCache>
            </c:numRef>
          </c:val>
          <c:smooth val="0"/>
        </c:ser>
        <c:ser>
          <c:idx val="0"/>
          <c:order val="1"/>
          <c:tx>
            <c:strRef>
              <c:f>Sheet1!$N$1</c:f>
              <c:strCache>
                <c:ptCount val="1"/>
              </c:strCache>
            </c:strRef>
          </c:tx>
          <c:spPr>
            <a:ln w="25400">
              <a:solidFill>
                <a:srgbClr val="FF0000"/>
              </a:solidFill>
              <a:prstDash val="solid"/>
            </a:ln>
          </c:spPr>
          <c:marker>
            <c:symbol val="none"/>
          </c:marker>
          <c:cat>
            <c:numRef>
              <c:f>Sheet1!$G$7:$G$5000</c:f>
              <c:numCache>
                <c:formatCode>[$-409]d\-mmm\-yy;@</c:formatCode>
                <c:ptCount val="4994"/>
                <c:pt idx="0">
                  <c:v>40240</c:v>
                </c:pt>
                <c:pt idx="1">
                  <c:v>40241</c:v>
                </c:pt>
                <c:pt idx="2">
                  <c:v>40242</c:v>
                </c:pt>
                <c:pt idx="3">
                  <c:v>40245</c:v>
                </c:pt>
                <c:pt idx="4">
                  <c:v>40246</c:v>
                </c:pt>
                <c:pt idx="5">
                  <c:v>40247</c:v>
                </c:pt>
                <c:pt idx="6">
                  <c:v>40248</c:v>
                </c:pt>
                <c:pt idx="7">
                  <c:v>40249</c:v>
                </c:pt>
                <c:pt idx="8">
                  <c:v>40252</c:v>
                </c:pt>
                <c:pt idx="9">
                  <c:v>40253</c:v>
                </c:pt>
                <c:pt idx="10">
                  <c:v>40254</c:v>
                </c:pt>
                <c:pt idx="11">
                  <c:v>40255</c:v>
                </c:pt>
                <c:pt idx="12">
                  <c:v>40256</c:v>
                </c:pt>
                <c:pt idx="13">
                  <c:v>40259</c:v>
                </c:pt>
                <c:pt idx="14">
                  <c:v>40260</c:v>
                </c:pt>
                <c:pt idx="15">
                  <c:v>40261</c:v>
                </c:pt>
                <c:pt idx="16">
                  <c:v>40262</c:v>
                </c:pt>
                <c:pt idx="17">
                  <c:v>40263</c:v>
                </c:pt>
                <c:pt idx="18">
                  <c:v>40266</c:v>
                </c:pt>
                <c:pt idx="19">
                  <c:v>40267</c:v>
                </c:pt>
                <c:pt idx="20">
                  <c:v>40268</c:v>
                </c:pt>
                <c:pt idx="21">
                  <c:v>40269</c:v>
                </c:pt>
                <c:pt idx="22">
                  <c:v>40270</c:v>
                </c:pt>
                <c:pt idx="23">
                  <c:v>40273</c:v>
                </c:pt>
                <c:pt idx="24">
                  <c:v>40274</c:v>
                </c:pt>
                <c:pt idx="25">
                  <c:v>40275</c:v>
                </c:pt>
                <c:pt idx="26">
                  <c:v>40276</c:v>
                </c:pt>
                <c:pt idx="27">
                  <c:v>40277</c:v>
                </c:pt>
                <c:pt idx="28">
                  <c:v>40280</c:v>
                </c:pt>
                <c:pt idx="29">
                  <c:v>40281</c:v>
                </c:pt>
                <c:pt idx="30">
                  <c:v>40282</c:v>
                </c:pt>
                <c:pt idx="31">
                  <c:v>40283</c:v>
                </c:pt>
                <c:pt idx="32">
                  <c:v>40284</c:v>
                </c:pt>
                <c:pt idx="33">
                  <c:v>40287</c:v>
                </c:pt>
                <c:pt idx="34">
                  <c:v>40288</c:v>
                </c:pt>
                <c:pt idx="35">
                  <c:v>40289</c:v>
                </c:pt>
                <c:pt idx="36">
                  <c:v>40290</c:v>
                </c:pt>
                <c:pt idx="37">
                  <c:v>40291</c:v>
                </c:pt>
                <c:pt idx="38">
                  <c:v>40294</c:v>
                </c:pt>
                <c:pt idx="39">
                  <c:v>40295</c:v>
                </c:pt>
                <c:pt idx="40">
                  <c:v>40296</c:v>
                </c:pt>
                <c:pt idx="41">
                  <c:v>40297</c:v>
                </c:pt>
                <c:pt idx="42">
                  <c:v>40298</c:v>
                </c:pt>
                <c:pt idx="43">
                  <c:v>40301</c:v>
                </c:pt>
                <c:pt idx="44">
                  <c:v>40302</c:v>
                </c:pt>
                <c:pt idx="45">
                  <c:v>40303</c:v>
                </c:pt>
                <c:pt idx="46">
                  <c:v>40304</c:v>
                </c:pt>
                <c:pt idx="47">
                  <c:v>40305</c:v>
                </c:pt>
                <c:pt idx="48">
                  <c:v>40308</c:v>
                </c:pt>
                <c:pt idx="49">
                  <c:v>40309</c:v>
                </c:pt>
                <c:pt idx="50">
                  <c:v>40310</c:v>
                </c:pt>
                <c:pt idx="51">
                  <c:v>40311</c:v>
                </c:pt>
                <c:pt idx="52">
                  <c:v>40312</c:v>
                </c:pt>
                <c:pt idx="53">
                  <c:v>40315</c:v>
                </c:pt>
                <c:pt idx="54">
                  <c:v>40316</c:v>
                </c:pt>
                <c:pt idx="55">
                  <c:v>40317</c:v>
                </c:pt>
                <c:pt idx="56">
                  <c:v>40318</c:v>
                </c:pt>
                <c:pt idx="57">
                  <c:v>40319</c:v>
                </c:pt>
                <c:pt idx="58">
                  <c:v>40322</c:v>
                </c:pt>
                <c:pt idx="59">
                  <c:v>40323</c:v>
                </c:pt>
                <c:pt idx="60">
                  <c:v>40324</c:v>
                </c:pt>
                <c:pt idx="61">
                  <c:v>40325</c:v>
                </c:pt>
                <c:pt idx="62">
                  <c:v>40326</c:v>
                </c:pt>
                <c:pt idx="63">
                  <c:v>40329</c:v>
                </c:pt>
                <c:pt idx="64">
                  <c:v>40330</c:v>
                </c:pt>
                <c:pt idx="65">
                  <c:v>40331</c:v>
                </c:pt>
                <c:pt idx="66">
                  <c:v>40332</c:v>
                </c:pt>
                <c:pt idx="67">
                  <c:v>40333</c:v>
                </c:pt>
                <c:pt idx="68">
                  <c:v>40336</c:v>
                </c:pt>
                <c:pt idx="69">
                  <c:v>40337</c:v>
                </c:pt>
                <c:pt idx="70">
                  <c:v>40338</c:v>
                </c:pt>
                <c:pt idx="71">
                  <c:v>40339</c:v>
                </c:pt>
                <c:pt idx="72">
                  <c:v>40340</c:v>
                </c:pt>
                <c:pt idx="73">
                  <c:v>40343</c:v>
                </c:pt>
                <c:pt idx="74">
                  <c:v>40344</c:v>
                </c:pt>
                <c:pt idx="75">
                  <c:v>40345</c:v>
                </c:pt>
                <c:pt idx="76">
                  <c:v>40346</c:v>
                </c:pt>
                <c:pt idx="77">
                  <c:v>40347</c:v>
                </c:pt>
                <c:pt idx="78">
                  <c:v>40350</c:v>
                </c:pt>
                <c:pt idx="79">
                  <c:v>40351</c:v>
                </c:pt>
                <c:pt idx="80">
                  <c:v>40352</c:v>
                </c:pt>
                <c:pt idx="81">
                  <c:v>40353</c:v>
                </c:pt>
                <c:pt idx="82">
                  <c:v>40354</c:v>
                </c:pt>
                <c:pt idx="83">
                  <c:v>40357</c:v>
                </c:pt>
                <c:pt idx="84">
                  <c:v>40358</c:v>
                </c:pt>
                <c:pt idx="85">
                  <c:v>40359</c:v>
                </c:pt>
                <c:pt idx="86">
                  <c:v>40360</c:v>
                </c:pt>
                <c:pt idx="87">
                  <c:v>40361</c:v>
                </c:pt>
                <c:pt idx="88">
                  <c:v>40364</c:v>
                </c:pt>
                <c:pt idx="89">
                  <c:v>40365</c:v>
                </c:pt>
                <c:pt idx="90">
                  <c:v>40366</c:v>
                </c:pt>
                <c:pt idx="91">
                  <c:v>40367</c:v>
                </c:pt>
                <c:pt idx="92">
                  <c:v>40368</c:v>
                </c:pt>
                <c:pt idx="93">
                  <c:v>40371</c:v>
                </c:pt>
                <c:pt idx="94">
                  <c:v>40372</c:v>
                </c:pt>
                <c:pt idx="95">
                  <c:v>40373</c:v>
                </c:pt>
                <c:pt idx="96">
                  <c:v>40374</c:v>
                </c:pt>
                <c:pt idx="97">
                  <c:v>40375</c:v>
                </c:pt>
                <c:pt idx="98">
                  <c:v>40378</c:v>
                </c:pt>
                <c:pt idx="99">
                  <c:v>40379</c:v>
                </c:pt>
                <c:pt idx="100">
                  <c:v>40380</c:v>
                </c:pt>
                <c:pt idx="101">
                  <c:v>40381</c:v>
                </c:pt>
                <c:pt idx="102">
                  <c:v>40382</c:v>
                </c:pt>
                <c:pt idx="103">
                  <c:v>40385</c:v>
                </c:pt>
                <c:pt idx="104">
                  <c:v>40386</c:v>
                </c:pt>
                <c:pt idx="105">
                  <c:v>40387</c:v>
                </c:pt>
                <c:pt idx="106">
                  <c:v>40388</c:v>
                </c:pt>
                <c:pt idx="107">
                  <c:v>40389</c:v>
                </c:pt>
                <c:pt idx="108">
                  <c:v>40392</c:v>
                </c:pt>
                <c:pt idx="109">
                  <c:v>40393</c:v>
                </c:pt>
                <c:pt idx="110">
                  <c:v>40394</c:v>
                </c:pt>
                <c:pt idx="111">
                  <c:v>40395</c:v>
                </c:pt>
                <c:pt idx="112">
                  <c:v>40396</c:v>
                </c:pt>
                <c:pt idx="113">
                  <c:v>40399</c:v>
                </c:pt>
                <c:pt idx="114">
                  <c:v>40400</c:v>
                </c:pt>
                <c:pt idx="115">
                  <c:v>40401</c:v>
                </c:pt>
                <c:pt idx="116">
                  <c:v>40402</c:v>
                </c:pt>
                <c:pt idx="117">
                  <c:v>40403</c:v>
                </c:pt>
                <c:pt idx="118">
                  <c:v>40406</c:v>
                </c:pt>
                <c:pt idx="119">
                  <c:v>40407</c:v>
                </c:pt>
                <c:pt idx="120">
                  <c:v>40408</c:v>
                </c:pt>
                <c:pt idx="121">
                  <c:v>40409</c:v>
                </c:pt>
                <c:pt idx="122">
                  <c:v>40410</c:v>
                </c:pt>
                <c:pt idx="123">
                  <c:v>40413</c:v>
                </c:pt>
                <c:pt idx="124">
                  <c:v>40414</c:v>
                </c:pt>
                <c:pt idx="125">
                  <c:v>40415</c:v>
                </c:pt>
                <c:pt idx="126">
                  <c:v>40416</c:v>
                </c:pt>
                <c:pt idx="127">
                  <c:v>40417</c:v>
                </c:pt>
                <c:pt idx="128">
                  <c:v>40420</c:v>
                </c:pt>
                <c:pt idx="129">
                  <c:v>40421</c:v>
                </c:pt>
                <c:pt idx="130">
                  <c:v>40422</c:v>
                </c:pt>
                <c:pt idx="131">
                  <c:v>40423</c:v>
                </c:pt>
                <c:pt idx="132">
                  <c:v>40424</c:v>
                </c:pt>
                <c:pt idx="133">
                  <c:v>40427</c:v>
                </c:pt>
                <c:pt idx="134">
                  <c:v>40428</c:v>
                </c:pt>
                <c:pt idx="135">
                  <c:v>40429</c:v>
                </c:pt>
                <c:pt idx="136">
                  <c:v>40430</c:v>
                </c:pt>
                <c:pt idx="137">
                  <c:v>40431</c:v>
                </c:pt>
                <c:pt idx="138">
                  <c:v>40434</c:v>
                </c:pt>
                <c:pt idx="139">
                  <c:v>40435</c:v>
                </c:pt>
                <c:pt idx="140">
                  <c:v>40436</c:v>
                </c:pt>
                <c:pt idx="141">
                  <c:v>40437</c:v>
                </c:pt>
                <c:pt idx="142">
                  <c:v>40438</c:v>
                </c:pt>
                <c:pt idx="143">
                  <c:v>40441</c:v>
                </c:pt>
                <c:pt idx="144">
                  <c:v>40442</c:v>
                </c:pt>
                <c:pt idx="145">
                  <c:v>40443</c:v>
                </c:pt>
                <c:pt idx="146">
                  <c:v>40444</c:v>
                </c:pt>
                <c:pt idx="147">
                  <c:v>40445</c:v>
                </c:pt>
                <c:pt idx="148">
                  <c:v>40448</c:v>
                </c:pt>
                <c:pt idx="149">
                  <c:v>40449</c:v>
                </c:pt>
                <c:pt idx="150">
                  <c:v>40450</c:v>
                </c:pt>
                <c:pt idx="151">
                  <c:v>40451</c:v>
                </c:pt>
                <c:pt idx="152">
                  <c:v>40452</c:v>
                </c:pt>
                <c:pt idx="153">
                  <c:v>40455</c:v>
                </c:pt>
                <c:pt idx="154">
                  <c:v>40456</c:v>
                </c:pt>
                <c:pt idx="155">
                  <c:v>40457</c:v>
                </c:pt>
                <c:pt idx="156">
                  <c:v>40458</c:v>
                </c:pt>
                <c:pt idx="157">
                  <c:v>40459</c:v>
                </c:pt>
                <c:pt idx="158">
                  <c:v>40462</c:v>
                </c:pt>
                <c:pt idx="159">
                  <c:v>40463</c:v>
                </c:pt>
                <c:pt idx="160">
                  <c:v>40464</c:v>
                </c:pt>
                <c:pt idx="161">
                  <c:v>40465</c:v>
                </c:pt>
                <c:pt idx="162">
                  <c:v>40466</c:v>
                </c:pt>
                <c:pt idx="163">
                  <c:v>40469</c:v>
                </c:pt>
                <c:pt idx="164">
                  <c:v>40470</c:v>
                </c:pt>
                <c:pt idx="165">
                  <c:v>40471</c:v>
                </c:pt>
                <c:pt idx="166">
                  <c:v>40472</c:v>
                </c:pt>
                <c:pt idx="167">
                  <c:v>40473</c:v>
                </c:pt>
                <c:pt idx="168">
                  <c:v>40476</c:v>
                </c:pt>
                <c:pt idx="169">
                  <c:v>40477</c:v>
                </c:pt>
                <c:pt idx="170">
                  <c:v>40478</c:v>
                </c:pt>
                <c:pt idx="171">
                  <c:v>40479</c:v>
                </c:pt>
                <c:pt idx="172">
                  <c:v>40480</c:v>
                </c:pt>
                <c:pt idx="173">
                  <c:v>40483</c:v>
                </c:pt>
                <c:pt idx="174">
                  <c:v>40484</c:v>
                </c:pt>
                <c:pt idx="175">
                  <c:v>40485</c:v>
                </c:pt>
                <c:pt idx="176">
                  <c:v>40486</c:v>
                </c:pt>
                <c:pt idx="177">
                  <c:v>40487</c:v>
                </c:pt>
                <c:pt idx="178">
                  <c:v>40490</c:v>
                </c:pt>
                <c:pt idx="179">
                  <c:v>40491</c:v>
                </c:pt>
                <c:pt idx="180">
                  <c:v>40492</c:v>
                </c:pt>
                <c:pt idx="181">
                  <c:v>40493</c:v>
                </c:pt>
                <c:pt idx="182">
                  <c:v>40494</c:v>
                </c:pt>
                <c:pt idx="183">
                  <c:v>40497</c:v>
                </c:pt>
                <c:pt idx="184">
                  <c:v>40498</c:v>
                </c:pt>
                <c:pt idx="185">
                  <c:v>40499</c:v>
                </c:pt>
                <c:pt idx="186">
                  <c:v>40500</c:v>
                </c:pt>
                <c:pt idx="187">
                  <c:v>40501</c:v>
                </c:pt>
                <c:pt idx="188">
                  <c:v>40504</c:v>
                </c:pt>
                <c:pt idx="189">
                  <c:v>40505</c:v>
                </c:pt>
                <c:pt idx="190">
                  <c:v>40506</c:v>
                </c:pt>
                <c:pt idx="191">
                  <c:v>40507</c:v>
                </c:pt>
                <c:pt idx="192">
                  <c:v>40508</c:v>
                </c:pt>
                <c:pt idx="193">
                  <c:v>40511</c:v>
                </c:pt>
                <c:pt idx="194">
                  <c:v>40512</c:v>
                </c:pt>
                <c:pt idx="195">
                  <c:v>40513</c:v>
                </c:pt>
                <c:pt idx="196">
                  <c:v>40514</c:v>
                </c:pt>
                <c:pt idx="197">
                  <c:v>40515</c:v>
                </c:pt>
                <c:pt idx="198">
                  <c:v>40518</c:v>
                </c:pt>
                <c:pt idx="199">
                  <c:v>40519</c:v>
                </c:pt>
                <c:pt idx="200">
                  <c:v>40520</c:v>
                </c:pt>
                <c:pt idx="201">
                  <c:v>40521</c:v>
                </c:pt>
                <c:pt idx="202">
                  <c:v>40522</c:v>
                </c:pt>
                <c:pt idx="203">
                  <c:v>40525</c:v>
                </c:pt>
                <c:pt idx="204">
                  <c:v>40526</c:v>
                </c:pt>
                <c:pt idx="205">
                  <c:v>40527</c:v>
                </c:pt>
                <c:pt idx="206">
                  <c:v>40528</c:v>
                </c:pt>
                <c:pt idx="207">
                  <c:v>40529</c:v>
                </c:pt>
                <c:pt idx="208">
                  <c:v>40532</c:v>
                </c:pt>
                <c:pt idx="209">
                  <c:v>40533</c:v>
                </c:pt>
                <c:pt idx="210">
                  <c:v>40534</c:v>
                </c:pt>
                <c:pt idx="211">
                  <c:v>40535</c:v>
                </c:pt>
                <c:pt idx="212">
                  <c:v>40536</c:v>
                </c:pt>
                <c:pt idx="213">
                  <c:v>40539</c:v>
                </c:pt>
                <c:pt idx="214">
                  <c:v>40540</c:v>
                </c:pt>
                <c:pt idx="215">
                  <c:v>40541</c:v>
                </c:pt>
                <c:pt idx="216">
                  <c:v>40542</c:v>
                </c:pt>
                <c:pt idx="217">
                  <c:v>40543</c:v>
                </c:pt>
                <c:pt idx="218">
                  <c:v>40546</c:v>
                </c:pt>
                <c:pt idx="219">
                  <c:v>40547</c:v>
                </c:pt>
                <c:pt idx="220">
                  <c:v>40548</c:v>
                </c:pt>
                <c:pt idx="221">
                  <c:v>40549</c:v>
                </c:pt>
                <c:pt idx="222">
                  <c:v>40550</c:v>
                </c:pt>
                <c:pt idx="223">
                  <c:v>40553</c:v>
                </c:pt>
                <c:pt idx="224">
                  <c:v>40554</c:v>
                </c:pt>
                <c:pt idx="225">
                  <c:v>40555</c:v>
                </c:pt>
                <c:pt idx="226">
                  <c:v>40556</c:v>
                </c:pt>
                <c:pt idx="227">
                  <c:v>40557</c:v>
                </c:pt>
                <c:pt idx="228">
                  <c:v>40560</c:v>
                </c:pt>
                <c:pt idx="229">
                  <c:v>40561</c:v>
                </c:pt>
                <c:pt idx="230">
                  <c:v>40562</c:v>
                </c:pt>
                <c:pt idx="231">
                  <c:v>40563</c:v>
                </c:pt>
                <c:pt idx="232">
                  <c:v>40564</c:v>
                </c:pt>
                <c:pt idx="233">
                  <c:v>40567</c:v>
                </c:pt>
                <c:pt idx="234">
                  <c:v>40568</c:v>
                </c:pt>
                <c:pt idx="235">
                  <c:v>40569</c:v>
                </c:pt>
                <c:pt idx="236">
                  <c:v>40570</c:v>
                </c:pt>
                <c:pt idx="237">
                  <c:v>40571</c:v>
                </c:pt>
                <c:pt idx="238">
                  <c:v>40574</c:v>
                </c:pt>
                <c:pt idx="239">
                  <c:v>40575</c:v>
                </c:pt>
                <c:pt idx="240">
                  <c:v>40576</c:v>
                </c:pt>
                <c:pt idx="241">
                  <c:v>40577</c:v>
                </c:pt>
                <c:pt idx="242">
                  <c:v>40578</c:v>
                </c:pt>
                <c:pt idx="243">
                  <c:v>40581</c:v>
                </c:pt>
                <c:pt idx="244">
                  <c:v>40582</c:v>
                </c:pt>
                <c:pt idx="245">
                  <c:v>40583</c:v>
                </c:pt>
                <c:pt idx="246">
                  <c:v>40584</c:v>
                </c:pt>
                <c:pt idx="247">
                  <c:v>40585</c:v>
                </c:pt>
                <c:pt idx="248">
                  <c:v>40588</c:v>
                </c:pt>
                <c:pt idx="249">
                  <c:v>40589</c:v>
                </c:pt>
                <c:pt idx="250">
                  <c:v>40590</c:v>
                </c:pt>
                <c:pt idx="251">
                  <c:v>40591</c:v>
                </c:pt>
                <c:pt idx="252">
                  <c:v>40592</c:v>
                </c:pt>
                <c:pt idx="253">
                  <c:v>40595</c:v>
                </c:pt>
                <c:pt idx="254">
                  <c:v>40596</c:v>
                </c:pt>
                <c:pt idx="255">
                  <c:v>40597</c:v>
                </c:pt>
                <c:pt idx="256">
                  <c:v>40598</c:v>
                </c:pt>
                <c:pt idx="257">
                  <c:v>40599</c:v>
                </c:pt>
                <c:pt idx="258">
                  <c:v>40602</c:v>
                </c:pt>
                <c:pt idx="259">
                  <c:v>40603</c:v>
                </c:pt>
                <c:pt idx="260">
                  <c:v>40604</c:v>
                </c:pt>
                <c:pt idx="261">
                  <c:v>40605</c:v>
                </c:pt>
                <c:pt idx="262">
                  <c:v>40606</c:v>
                </c:pt>
                <c:pt idx="263">
                  <c:v>40609</c:v>
                </c:pt>
                <c:pt idx="264">
                  <c:v>40610</c:v>
                </c:pt>
                <c:pt idx="265">
                  <c:v>40611</c:v>
                </c:pt>
                <c:pt idx="266">
                  <c:v>40612</c:v>
                </c:pt>
                <c:pt idx="267">
                  <c:v>40613</c:v>
                </c:pt>
                <c:pt idx="268">
                  <c:v>40616</c:v>
                </c:pt>
                <c:pt idx="269">
                  <c:v>40617</c:v>
                </c:pt>
                <c:pt idx="270">
                  <c:v>40618</c:v>
                </c:pt>
                <c:pt idx="271">
                  <c:v>40619</c:v>
                </c:pt>
                <c:pt idx="272">
                  <c:v>40620</c:v>
                </c:pt>
                <c:pt idx="273">
                  <c:v>40623</c:v>
                </c:pt>
                <c:pt idx="274">
                  <c:v>40624</c:v>
                </c:pt>
                <c:pt idx="275">
                  <c:v>40625</c:v>
                </c:pt>
                <c:pt idx="276">
                  <c:v>40626</c:v>
                </c:pt>
                <c:pt idx="277">
                  <c:v>40627</c:v>
                </c:pt>
                <c:pt idx="278">
                  <c:v>40630</c:v>
                </c:pt>
                <c:pt idx="279">
                  <c:v>40631</c:v>
                </c:pt>
                <c:pt idx="280">
                  <c:v>40632</c:v>
                </c:pt>
                <c:pt idx="281">
                  <c:v>40633</c:v>
                </c:pt>
                <c:pt idx="282">
                  <c:v>40634</c:v>
                </c:pt>
                <c:pt idx="283">
                  <c:v>40637</c:v>
                </c:pt>
                <c:pt idx="284">
                  <c:v>40638</c:v>
                </c:pt>
                <c:pt idx="285">
                  <c:v>40639</c:v>
                </c:pt>
                <c:pt idx="286">
                  <c:v>40640</c:v>
                </c:pt>
                <c:pt idx="287">
                  <c:v>40641</c:v>
                </c:pt>
                <c:pt idx="288">
                  <c:v>40644</c:v>
                </c:pt>
                <c:pt idx="289">
                  <c:v>40645</c:v>
                </c:pt>
                <c:pt idx="290">
                  <c:v>40646</c:v>
                </c:pt>
                <c:pt idx="291">
                  <c:v>40647</c:v>
                </c:pt>
                <c:pt idx="292">
                  <c:v>40648</c:v>
                </c:pt>
                <c:pt idx="293">
                  <c:v>40651</c:v>
                </c:pt>
                <c:pt idx="294">
                  <c:v>40652</c:v>
                </c:pt>
                <c:pt idx="295">
                  <c:v>40653</c:v>
                </c:pt>
                <c:pt idx="296">
                  <c:v>40654</c:v>
                </c:pt>
                <c:pt idx="297">
                  <c:v>40655</c:v>
                </c:pt>
                <c:pt idx="298">
                  <c:v>40658</c:v>
                </c:pt>
                <c:pt idx="299">
                  <c:v>40659</c:v>
                </c:pt>
                <c:pt idx="300">
                  <c:v>40660</c:v>
                </c:pt>
                <c:pt idx="301">
                  <c:v>40661</c:v>
                </c:pt>
                <c:pt idx="302">
                  <c:v>40662</c:v>
                </c:pt>
                <c:pt idx="303">
                  <c:v>40665</c:v>
                </c:pt>
                <c:pt idx="304">
                  <c:v>40666</c:v>
                </c:pt>
                <c:pt idx="305">
                  <c:v>40667</c:v>
                </c:pt>
                <c:pt idx="306">
                  <c:v>40668</c:v>
                </c:pt>
                <c:pt idx="307">
                  <c:v>40669</c:v>
                </c:pt>
                <c:pt idx="308">
                  <c:v>40672</c:v>
                </c:pt>
                <c:pt idx="309">
                  <c:v>40673</c:v>
                </c:pt>
                <c:pt idx="310">
                  <c:v>40674</c:v>
                </c:pt>
                <c:pt idx="311">
                  <c:v>40675</c:v>
                </c:pt>
                <c:pt idx="312">
                  <c:v>40676</c:v>
                </c:pt>
                <c:pt idx="313">
                  <c:v>40679</c:v>
                </c:pt>
                <c:pt idx="314">
                  <c:v>40680</c:v>
                </c:pt>
                <c:pt idx="315">
                  <c:v>40681</c:v>
                </c:pt>
                <c:pt idx="316">
                  <c:v>40682</c:v>
                </c:pt>
                <c:pt idx="317">
                  <c:v>40683</c:v>
                </c:pt>
                <c:pt idx="318">
                  <c:v>40686</c:v>
                </c:pt>
                <c:pt idx="319">
                  <c:v>40687</c:v>
                </c:pt>
                <c:pt idx="320">
                  <c:v>40688</c:v>
                </c:pt>
                <c:pt idx="321">
                  <c:v>40689</c:v>
                </c:pt>
                <c:pt idx="322">
                  <c:v>40690</c:v>
                </c:pt>
                <c:pt idx="323">
                  <c:v>40693</c:v>
                </c:pt>
                <c:pt idx="324">
                  <c:v>40694</c:v>
                </c:pt>
                <c:pt idx="325">
                  <c:v>40695</c:v>
                </c:pt>
                <c:pt idx="326">
                  <c:v>40696</c:v>
                </c:pt>
                <c:pt idx="327">
                  <c:v>40697</c:v>
                </c:pt>
                <c:pt idx="328">
                  <c:v>40700</c:v>
                </c:pt>
                <c:pt idx="329">
                  <c:v>40701</c:v>
                </c:pt>
                <c:pt idx="330">
                  <c:v>40702</c:v>
                </c:pt>
                <c:pt idx="331">
                  <c:v>40703</c:v>
                </c:pt>
                <c:pt idx="332">
                  <c:v>40704</c:v>
                </c:pt>
                <c:pt idx="333">
                  <c:v>40707</c:v>
                </c:pt>
                <c:pt idx="334">
                  <c:v>40708</c:v>
                </c:pt>
                <c:pt idx="335">
                  <c:v>40709</c:v>
                </c:pt>
                <c:pt idx="336">
                  <c:v>40710</c:v>
                </c:pt>
                <c:pt idx="337">
                  <c:v>40711</c:v>
                </c:pt>
                <c:pt idx="338">
                  <c:v>40714</c:v>
                </c:pt>
                <c:pt idx="339">
                  <c:v>40715</c:v>
                </c:pt>
                <c:pt idx="340">
                  <c:v>40716</c:v>
                </c:pt>
                <c:pt idx="341">
                  <c:v>40717</c:v>
                </c:pt>
                <c:pt idx="342">
                  <c:v>40718</c:v>
                </c:pt>
                <c:pt idx="343">
                  <c:v>40721</c:v>
                </c:pt>
                <c:pt idx="344">
                  <c:v>40722</c:v>
                </c:pt>
                <c:pt idx="345">
                  <c:v>40723</c:v>
                </c:pt>
                <c:pt idx="346">
                  <c:v>40724</c:v>
                </c:pt>
                <c:pt idx="347">
                  <c:v>40725</c:v>
                </c:pt>
                <c:pt idx="348">
                  <c:v>40728</c:v>
                </c:pt>
                <c:pt idx="349">
                  <c:v>40729</c:v>
                </c:pt>
                <c:pt idx="350">
                  <c:v>40730</c:v>
                </c:pt>
                <c:pt idx="351">
                  <c:v>40731</c:v>
                </c:pt>
                <c:pt idx="352">
                  <c:v>40732</c:v>
                </c:pt>
                <c:pt idx="353">
                  <c:v>40735</c:v>
                </c:pt>
                <c:pt idx="354">
                  <c:v>40736</c:v>
                </c:pt>
                <c:pt idx="355">
                  <c:v>40737</c:v>
                </c:pt>
                <c:pt idx="356">
                  <c:v>40738</c:v>
                </c:pt>
                <c:pt idx="357">
                  <c:v>40739</c:v>
                </c:pt>
                <c:pt idx="358">
                  <c:v>40742</c:v>
                </c:pt>
                <c:pt idx="359">
                  <c:v>40743</c:v>
                </c:pt>
                <c:pt idx="360">
                  <c:v>40744</c:v>
                </c:pt>
                <c:pt idx="361">
                  <c:v>40745</c:v>
                </c:pt>
                <c:pt idx="362">
                  <c:v>40746</c:v>
                </c:pt>
                <c:pt idx="363">
                  <c:v>40749</c:v>
                </c:pt>
                <c:pt idx="364">
                  <c:v>40750</c:v>
                </c:pt>
                <c:pt idx="365">
                  <c:v>40751</c:v>
                </c:pt>
                <c:pt idx="366">
                  <c:v>40752</c:v>
                </c:pt>
                <c:pt idx="367">
                  <c:v>40753</c:v>
                </c:pt>
                <c:pt idx="368">
                  <c:v>40756</c:v>
                </c:pt>
                <c:pt idx="369">
                  <c:v>40757</c:v>
                </c:pt>
                <c:pt idx="370">
                  <c:v>40758</c:v>
                </c:pt>
                <c:pt idx="371">
                  <c:v>40759</c:v>
                </c:pt>
                <c:pt idx="372">
                  <c:v>40760</c:v>
                </c:pt>
                <c:pt idx="373">
                  <c:v>40763</c:v>
                </c:pt>
                <c:pt idx="374">
                  <c:v>40764</c:v>
                </c:pt>
                <c:pt idx="375">
                  <c:v>40765</c:v>
                </c:pt>
                <c:pt idx="376">
                  <c:v>40766</c:v>
                </c:pt>
                <c:pt idx="377">
                  <c:v>40767</c:v>
                </c:pt>
                <c:pt idx="378">
                  <c:v>40770</c:v>
                </c:pt>
                <c:pt idx="379">
                  <c:v>40771</c:v>
                </c:pt>
                <c:pt idx="380">
                  <c:v>40772</c:v>
                </c:pt>
                <c:pt idx="381">
                  <c:v>40773</c:v>
                </c:pt>
                <c:pt idx="382">
                  <c:v>40774</c:v>
                </c:pt>
                <c:pt idx="383">
                  <c:v>40777</c:v>
                </c:pt>
                <c:pt idx="384">
                  <c:v>40778</c:v>
                </c:pt>
                <c:pt idx="385">
                  <c:v>40779</c:v>
                </c:pt>
                <c:pt idx="386">
                  <c:v>40780</c:v>
                </c:pt>
                <c:pt idx="387">
                  <c:v>40781</c:v>
                </c:pt>
                <c:pt idx="388">
                  <c:v>40784</c:v>
                </c:pt>
                <c:pt idx="389">
                  <c:v>40785</c:v>
                </c:pt>
                <c:pt idx="390">
                  <c:v>40786</c:v>
                </c:pt>
                <c:pt idx="391">
                  <c:v>40787</c:v>
                </c:pt>
                <c:pt idx="392">
                  <c:v>40788</c:v>
                </c:pt>
                <c:pt idx="393">
                  <c:v>40791</c:v>
                </c:pt>
                <c:pt idx="394">
                  <c:v>40792</c:v>
                </c:pt>
                <c:pt idx="395">
                  <c:v>40793</c:v>
                </c:pt>
                <c:pt idx="396">
                  <c:v>40794</c:v>
                </c:pt>
                <c:pt idx="397">
                  <c:v>40795</c:v>
                </c:pt>
                <c:pt idx="398">
                  <c:v>40798</c:v>
                </c:pt>
                <c:pt idx="399">
                  <c:v>40799</c:v>
                </c:pt>
                <c:pt idx="400">
                  <c:v>40800</c:v>
                </c:pt>
                <c:pt idx="401">
                  <c:v>40801</c:v>
                </c:pt>
                <c:pt idx="402">
                  <c:v>40802</c:v>
                </c:pt>
                <c:pt idx="403">
                  <c:v>40805</c:v>
                </c:pt>
                <c:pt idx="404">
                  <c:v>40806</c:v>
                </c:pt>
                <c:pt idx="405">
                  <c:v>40807</c:v>
                </c:pt>
                <c:pt idx="406">
                  <c:v>40808</c:v>
                </c:pt>
                <c:pt idx="407">
                  <c:v>40809</c:v>
                </c:pt>
                <c:pt idx="408">
                  <c:v>40812</c:v>
                </c:pt>
                <c:pt idx="409">
                  <c:v>40813</c:v>
                </c:pt>
                <c:pt idx="410">
                  <c:v>40814</c:v>
                </c:pt>
                <c:pt idx="411">
                  <c:v>40815</c:v>
                </c:pt>
                <c:pt idx="412">
                  <c:v>40816</c:v>
                </c:pt>
                <c:pt idx="413">
                  <c:v>40819</c:v>
                </c:pt>
                <c:pt idx="414">
                  <c:v>40820</c:v>
                </c:pt>
                <c:pt idx="415">
                  <c:v>40821</c:v>
                </c:pt>
                <c:pt idx="416">
                  <c:v>40822</c:v>
                </c:pt>
                <c:pt idx="417">
                  <c:v>40823</c:v>
                </c:pt>
                <c:pt idx="418">
                  <c:v>40826</c:v>
                </c:pt>
                <c:pt idx="419">
                  <c:v>40827</c:v>
                </c:pt>
                <c:pt idx="420">
                  <c:v>40828</c:v>
                </c:pt>
                <c:pt idx="421">
                  <c:v>40829</c:v>
                </c:pt>
                <c:pt idx="422">
                  <c:v>40830</c:v>
                </c:pt>
                <c:pt idx="423">
                  <c:v>40833</c:v>
                </c:pt>
                <c:pt idx="424">
                  <c:v>40834</c:v>
                </c:pt>
                <c:pt idx="425">
                  <c:v>40835</c:v>
                </c:pt>
                <c:pt idx="426">
                  <c:v>40836</c:v>
                </c:pt>
                <c:pt idx="427">
                  <c:v>40837</c:v>
                </c:pt>
                <c:pt idx="428">
                  <c:v>40840</c:v>
                </c:pt>
                <c:pt idx="429">
                  <c:v>40841</c:v>
                </c:pt>
                <c:pt idx="430">
                  <c:v>40842</c:v>
                </c:pt>
                <c:pt idx="431">
                  <c:v>40843</c:v>
                </c:pt>
                <c:pt idx="432">
                  <c:v>40844</c:v>
                </c:pt>
                <c:pt idx="433">
                  <c:v>40847</c:v>
                </c:pt>
                <c:pt idx="434">
                  <c:v>40848</c:v>
                </c:pt>
                <c:pt idx="435">
                  <c:v>40849</c:v>
                </c:pt>
                <c:pt idx="436">
                  <c:v>40850</c:v>
                </c:pt>
                <c:pt idx="437">
                  <c:v>40851</c:v>
                </c:pt>
                <c:pt idx="438">
                  <c:v>40854</c:v>
                </c:pt>
                <c:pt idx="439">
                  <c:v>40855</c:v>
                </c:pt>
                <c:pt idx="440">
                  <c:v>40856</c:v>
                </c:pt>
                <c:pt idx="441">
                  <c:v>40857</c:v>
                </c:pt>
                <c:pt idx="442">
                  <c:v>40858</c:v>
                </c:pt>
                <c:pt idx="443">
                  <c:v>40861</c:v>
                </c:pt>
                <c:pt idx="444">
                  <c:v>40862</c:v>
                </c:pt>
                <c:pt idx="445">
                  <c:v>40863</c:v>
                </c:pt>
                <c:pt idx="446">
                  <c:v>40864</c:v>
                </c:pt>
                <c:pt idx="447">
                  <c:v>40865</c:v>
                </c:pt>
                <c:pt idx="448">
                  <c:v>40868</c:v>
                </c:pt>
                <c:pt idx="449">
                  <c:v>40869</c:v>
                </c:pt>
                <c:pt idx="450">
                  <c:v>40870</c:v>
                </c:pt>
                <c:pt idx="451">
                  <c:v>40871</c:v>
                </c:pt>
                <c:pt idx="452">
                  <c:v>40872</c:v>
                </c:pt>
                <c:pt idx="453">
                  <c:v>40875</c:v>
                </c:pt>
                <c:pt idx="454">
                  <c:v>40876</c:v>
                </c:pt>
                <c:pt idx="455">
                  <c:v>40877</c:v>
                </c:pt>
                <c:pt idx="456">
                  <c:v>40878</c:v>
                </c:pt>
                <c:pt idx="457">
                  <c:v>40879</c:v>
                </c:pt>
                <c:pt idx="458">
                  <c:v>40882</c:v>
                </c:pt>
                <c:pt idx="459">
                  <c:v>40883</c:v>
                </c:pt>
                <c:pt idx="460">
                  <c:v>40884</c:v>
                </c:pt>
                <c:pt idx="461">
                  <c:v>40885</c:v>
                </c:pt>
                <c:pt idx="462">
                  <c:v>40886</c:v>
                </c:pt>
                <c:pt idx="463">
                  <c:v>40889</c:v>
                </c:pt>
                <c:pt idx="464">
                  <c:v>40890</c:v>
                </c:pt>
                <c:pt idx="465">
                  <c:v>40891</c:v>
                </c:pt>
                <c:pt idx="466">
                  <c:v>40892</c:v>
                </c:pt>
                <c:pt idx="467">
                  <c:v>40893</c:v>
                </c:pt>
                <c:pt idx="468">
                  <c:v>40896</c:v>
                </c:pt>
                <c:pt idx="469">
                  <c:v>40897</c:v>
                </c:pt>
                <c:pt idx="470">
                  <c:v>40898</c:v>
                </c:pt>
                <c:pt idx="471">
                  <c:v>40899</c:v>
                </c:pt>
                <c:pt idx="472">
                  <c:v>40900</c:v>
                </c:pt>
                <c:pt idx="473">
                  <c:v>40903</c:v>
                </c:pt>
                <c:pt idx="474">
                  <c:v>40904</c:v>
                </c:pt>
                <c:pt idx="475">
                  <c:v>40905</c:v>
                </c:pt>
                <c:pt idx="476">
                  <c:v>40906</c:v>
                </c:pt>
                <c:pt idx="477">
                  <c:v>40907</c:v>
                </c:pt>
                <c:pt idx="478">
                  <c:v>40910</c:v>
                </c:pt>
                <c:pt idx="479">
                  <c:v>40911</c:v>
                </c:pt>
                <c:pt idx="480">
                  <c:v>40912</c:v>
                </c:pt>
                <c:pt idx="481">
                  <c:v>40913</c:v>
                </c:pt>
                <c:pt idx="482">
                  <c:v>40914</c:v>
                </c:pt>
                <c:pt idx="483">
                  <c:v>40917</c:v>
                </c:pt>
                <c:pt idx="484">
                  <c:v>40918</c:v>
                </c:pt>
                <c:pt idx="485">
                  <c:v>40919</c:v>
                </c:pt>
                <c:pt idx="486">
                  <c:v>40920</c:v>
                </c:pt>
                <c:pt idx="487">
                  <c:v>40921</c:v>
                </c:pt>
                <c:pt idx="488">
                  <c:v>40924</c:v>
                </c:pt>
                <c:pt idx="489">
                  <c:v>40925</c:v>
                </c:pt>
                <c:pt idx="490">
                  <c:v>40926</c:v>
                </c:pt>
                <c:pt idx="491">
                  <c:v>40927</c:v>
                </c:pt>
                <c:pt idx="492">
                  <c:v>40928</c:v>
                </c:pt>
                <c:pt idx="493">
                  <c:v>40931</c:v>
                </c:pt>
                <c:pt idx="494">
                  <c:v>40932</c:v>
                </c:pt>
                <c:pt idx="495">
                  <c:v>40933</c:v>
                </c:pt>
                <c:pt idx="496">
                  <c:v>40934</c:v>
                </c:pt>
                <c:pt idx="497">
                  <c:v>40935</c:v>
                </c:pt>
                <c:pt idx="498">
                  <c:v>40938</c:v>
                </c:pt>
                <c:pt idx="499">
                  <c:v>40939</c:v>
                </c:pt>
                <c:pt idx="500">
                  <c:v>40940</c:v>
                </c:pt>
                <c:pt idx="501">
                  <c:v>40941</c:v>
                </c:pt>
                <c:pt idx="502">
                  <c:v>40942</c:v>
                </c:pt>
                <c:pt idx="503">
                  <c:v>40945</c:v>
                </c:pt>
                <c:pt idx="504">
                  <c:v>40946</c:v>
                </c:pt>
                <c:pt idx="505">
                  <c:v>40947</c:v>
                </c:pt>
                <c:pt idx="506">
                  <c:v>40948</c:v>
                </c:pt>
                <c:pt idx="507">
                  <c:v>40949</c:v>
                </c:pt>
                <c:pt idx="508">
                  <c:v>40952</c:v>
                </c:pt>
                <c:pt idx="509">
                  <c:v>40953</c:v>
                </c:pt>
                <c:pt idx="510">
                  <c:v>40954</c:v>
                </c:pt>
                <c:pt idx="511">
                  <c:v>40955</c:v>
                </c:pt>
                <c:pt idx="512">
                  <c:v>40956</c:v>
                </c:pt>
                <c:pt idx="513">
                  <c:v>40959</c:v>
                </c:pt>
                <c:pt idx="514">
                  <c:v>40960</c:v>
                </c:pt>
                <c:pt idx="515">
                  <c:v>40961</c:v>
                </c:pt>
                <c:pt idx="516">
                  <c:v>40962</c:v>
                </c:pt>
                <c:pt idx="517">
                  <c:v>40963</c:v>
                </c:pt>
                <c:pt idx="518">
                  <c:v>40966</c:v>
                </c:pt>
                <c:pt idx="519">
                  <c:v>40967</c:v>
                </c:pt>
                <c:pt idx="520">
                  <c:v>40968</c:v>
                </c:pt>
                <c:pt idx="521">
                  <c:v>40969</c:v>
                </c:pt>
                <c:pt idx="522">
                  <c:v>40970</c:v>
                </c:pt>
                <c:pt idx="523">
                  <c:v>40973</c:v>
                </c:pt>
                <c:pt idx="524">
                  <c:v>40974</c:v>
                </c:pt>
                <c:pt idx="525">
                  <c:v>40975</c:v>
                </c:pt>
                <c:pt idx="526">
                  <c:v>40976</c:v>
                </c:pt>
                <c:pt idx="527">
                  <c:v>40977</c:v>
                </c:pt>
                <c:pt idx="528">
                  <c:v>40980</c:v>
                </c:pt>
                <c:pt idx="529">
                  <c:v>40981</c:v>
                </c:pt>
                <c:pt idx="530">
                  <c:v>40982</c:v>
                </c:pt>
                <c:pt idx="531">
                  <c:v>40983</c:v>
                </c:pt>
                <c:pt idx="532">
                  <c:v>40984</c:v>
                </c:pt>
                <c:pt idx="533">
                  <c:v>40987</c:v>
                </c:pt>
                <c:pt idx="534">
                  <c:v>40988</c:v>
                </c:pt>
                <c:pt idx="535">
                  <c:v>40989</c:v>
                </c:pt>
                <c:pt idx="536">
                  <c:v>40990</c:v>
                </c:pt>
                <c:pt idx="537">
                  <c:v>40991</c:v>
                </c:pt>
                <c:pt idx="538">
                  <c:v>40994</c:v>
                </c:pt>
                <c:pt idx="539">
                  <c:v>40995</c:v>
                </c:pt>
                <c:pt idx="540">
                  <c:v>40996</c:v>
                </c:pt>
                <c:pt idx="541">
                  <c:v>40997</c:v>
                </c:pt>
                <c:pt idx="542">
                  <c:v>40998</c:v>
                </c:pt>
                <c:pt idx="543">
                  <c:v>41001</c:v>
                </c:pt>
                <c:pt idx="544">
                  <c:v>41002</c:v>
                </c:pt>
                <c:pt idx="545">
                  <c:v>41003</c:v>
                </c:pt>
                <c:pt idx="546">
                  <c:v>41004</c:v>
                </c:pt>
                <c:pt idx="547">
                  <c:v>41005</c:v>
                </c:pt>
                <c:pt idx="548">
                  <c:v>41008</c:v>
                </c:pt>
                <c:pt idx="549">
                  <c:v>41009</c:v>
                </c:pt>
                <c:pt idx="550">
                  <c:v>41010</c:v>
                </c:pt>
                <c:pt idx="551">
                  <c:v>41011</c:v>
                </c:pt>
                <c:pt idx="552">
                  <c:v>41012</c:v>
                </c:pt>
                <c:pt idx="553">
                  <c:v>41015</c:v>
                </c:pt>
                <c:pt idx="554">
                  <c:v>41016</c:v>
                </c:pt>
                <c:pt idx="555">
                  <c:v>41017</c:v>
                </c:pt>
                <c:pt idx="556">
                  <c:v>41018</c:v>
                </c:pt>
                <c:pt idx="557">
                  <c:v>41019</c:v>
                </c:pt>
                <c:pt idx="558">
                  <c:v>41022</c:v>
                </c:pt>
                <c:pt idx="559">
                  <c:v>41023</c:v>
                </c:pt>
                <c:pt idx="560">
                  <c:v>41024</c:v>
                </c:pt>
                <c:pt idx="561">
                  <c:v>41025</c:v>
                </c:pt>
                <c:pt idx="562">
                  <c:v>41026</c:v>
                </c:pt>
                <c:pt idx="563">
                  <c:v>41029</c:v>
                </c:pt>
                <c:pt idx="564">
                  <c:v>41030</c:v>
                </c:pt>
                <c:pt idx="565">
                  <c:v>41031</c:v>
                </c:pt>
                <c:pt idx="566">
                  <c:v>41032</c:v>
                </c:pt>
                <c:pt idx="567">
                  <c:v>41033</c:v>
                </c:pt>
                <c:pt idx="568">
                  <c:v>41036</c:v>
                </c:pt>
                <c:pt idx="569">
                  <c:v>41037</c:v>
                </c:pt>
                <c:pt idx="570">
                  <c:v>41038</c:v>
                </c:pt>
                <c:pt idx="571">
                  <c:v>41039</c:v>
                </c:pt>
                <c:pt idx="572">
                  <c:v>41040</c:v>
                </c:pt>
                <c:pt idx="573">
                  <c:v>41043</c:v>
                </c:pt>
                <c:pt idx="574">
                  <c:v>41044</c:v>
                </c:pt>
                <c:pt idx="575">
                  <c:v>41045</c:v>
                </c:pt>
                <c:pt idx="576">
                  <c:v>41046</c:v>
                </c:pt>
                <c:pt idx="577">
                  <c:v>41047</c:v>
                </c:pt>
                <c:pt idx="578">
                  <c:v>41050</c:v>
                </c:pt>
                <c:pt idx="579">
                  <c:v>41051</c:v>
                </c:pt>
                <c:pt idx="580">
                  <c:v>41052</c:v>
                </c:pt>
                <c:pt idx="581">
                  <c:v>41053</c:v>
                </c:pt>
                <c:pt idx="582">
                  <c:v>41054</c:v>
                </c:pt>
                <c:pt idx="583">
                  <c:v>41057</c:v>
                </c:pt>
                <c:pt idx="584">
                  <c:v>41058</c:v>
                </c:pt>
                <c:pt idx="585">
                  <c:v>41059</c:v>
                </c:pt>
                <c:pt idx="586">
                  <c:v>41060</c:v>
                </c:pt>
                <c:pt idx="587">
                  <c:v>41061</c:v>
                </c:pt>
                <c:pt idx="588">
                  <c:v>41064</c:v>
                </c:pt>
                <c:pt idx="589">
                  <c:v>41065</c:v>
                </c:pt>
                <c:pt idx="590">
                  <c:v>41066</c:v>
                </c:pt>
                <c:pt idx="591">
                  <c:v>41067</c:v>
                </c:pt>
                <c:pt idx="592">
                  <c:v>41068</c:v>
                </c:pt>
                <c:pt idx="593">
                  <c:v>41071</c:v>
                </c:pt>
                <c:pt idx="594">
                  <c:v>41072</c:v>
                </c:pt>
                <c:pt idx="595">
                  <c:v>41073</c:v>
                </c:pt>
                <c:pt idx="596">
                  <c:v>41074</c:v>
                </c:pt>
                <c:pt idx="597">
                  <c:v>41075</c:v>
                </c:pt>
                <c:pt idx="598">
                  <c:v>41078</c:v>
                </c:pt>
                <c:pt idx="599">
                  <c:v>41079</c:v>
                </c:pt>
                <c:pt idx="600">
                  <c:v>41080</c:v>
                </c:pt>
                <c:pt idx="601">
                  <c:v>41081</c:v>
                </c:pt>
                <c:pt idx="602">
                  <c:v>41082</c:v>
                </c:pt>
                <c:pt idx="603">
                  <c:v>41085</c:v>
                </c:pt>
                <c:pt idx="604">
                  <c:v>41086</c:v>
                </c:pt>
                <c:pt idx="605">
                  <c:v>41087</c:v>
                </c:pt>
                <c:pt idx="606">
                  <c:v>41088</c:v>
                </c:pt>
                <c:pt idx="607">
                  <c:v>41089</c:v>
                </c:pt>
                <c:pt idx="608">
                  <c:v>41092</c:v>
                </c:pt>
                <c:pt idx="609">
                  <c:v>41093</c:v>
                </c:pt>
                <c:pt idx="610">
                  <c:v>41094</c:v>
                </c:pt>
                <c:pt idx="611">
                  <c:v>41095</c:v>
                </c:pt>
                <c:pt idx="612">
                  <c:v>41096</c:v>
                </c:pt>
                <c:pt idx="613">
                  <c:v>41099</c:v>
                </c:pt>
                <c:pt idx="614">
                  <c:v>41100</c:v>
                </c:pt>
                <c:pt idx="615">
                  <c:v>41101</c:v>
                </c:pt>
                <c:pt idx="616">
                  <c:v>41102</c:v>
                </c:pt>
                <c:pt idx="617">
                  <c:v>41103</c:v>
                </c:pt>
                <c:pt idx="618">
                  <c:v>41106</c:v>
                </c:pt>
                <c:pt idx="619">
                  <c:v>41107</c:v>
                </c:pt>
                <c:pt idx="620">
                  <c:v>41108</c:v>
                </c:pt>
                <c:pt idx="621">
                  <c:v>41109</c:v>
                </c:pt>
                <c:pt idx="622">
                  <c:v>41110</c:v>
                </c:pt>
                <c:pt idx="623">
                  <c:v>41113</c:v>
                </c:pt>
                <c:pt idx="624">
                  <c:v>41114</c:v>
                </c:pt>
                <c:pt idx="625">
                  <c:v>41115</c:v>
                </c:pt>
                <c:pt idx="626">
                  <c:v>41116</c:v>
                </c:pt>
                <c:pt idx="627">
                  <c:v>41117</c:v>
                </c:pt>
                <c:pt idx="628">
                  <c:v>41120</c:v>
                </c:pt>
                <c:pt idx="629">
                  <c:v>41121</c:v>
                </c:pt>
                <c:pt idx="630">
                  <c:v>41122</c:v>
                </c:pt>
                <c:pt idx="631">
                  <c:v>41123</c:v>
                </c:pt>
                <c:pt idx="632">
                  <c:v>41124</c:v>
                </c:pt>
                <c:pt idx="633">
                  <c:v>41127</c:v>
                </c:pt>
                <c:pt idx="634">
                  <c:v>41128</c:v>
                </c:pt>
                <c:pt idx="635">
                  <c:v>41129</c:v>
                </c:pt>
                <c:pt idx="636">
                  <c:v>41130</c:v>
                </c:pt>
                <c:pt idx="637">
                  <c:v>41131</c:v>
                </c:pt>
                <c:pt idx="638">
                  <c:v>41134</c:v>
                </c:pt>
                <c:pt idx="639">
                  <c:v>41135</c:v>
                </c:pt>
                <c:pt idx="640">
                  <c:v>41136</c:v>
                </c:pt>
                <c:pt idx="641">
                  <c:v>41137</c:v>
                </c:pt>
                <c:pt idx="642">
                  <c:v>41138</c:v>
                </c:pt>
                <c:pt idx="643">
                  <c:v>41141</c:v>
                </c:pt>
                <c:pt idx="644">
                  <c:v>41142</c:v>
                </c:pt>
                <c:pt idx="645">
                  <c:v>41143</c:v>
                </c:pt>
                <c:pt idx="646">
                  <c:v>41144</c:v>
                </c:pt>
                <c:pt idx="647">
                  <c:v>41145</c:v>
                </c:pt>
                <c:pt idx="648">
                  <c:v>41148</c:v>
                </c:pt>
                <c:pt idx="649">
                  <c:v>41149</c:v>
                </c:pt>
                <c:pt idx="650">
                  <c:v>41150</c:v>
                </c:pt>
                <c:pt idx="651">
                  <c:v>41151</c:v>
                </c:pt>
                <c:pt idx="652">
                  <c:v>41152</c:v>
                </c:pt>
                <c:pt idx="653">
                  <c:v>41155</c:v>
                </c:pt>
                <c:pt idx="654">
                  <c:v>41156</c:v>
                </c:pt>
                <c:pt idx="655">
                  <c:v>41157</c:v>
                </c:pt>
                <c:pt idx="656">
                  <c:v>41158</c:v>
                </c:pt>
                <c:pt idx="657">
                  <c:v>41159</c:v>
                </c:pt>
                <c:pt idx="658">
                  <c:v>41162</c:v>
                </c:pt>
                <c:pt idx="659">
                  <c:v>41163</c:v>
                </c:pt>
                <c:pt idx="660">
                  <c:v>41164</c:v>
                </c:pt>
                <c:pt idx="661">
                  <c:v>41165</c:v>
                </c:pt>
                <c:pt idx="662">
                  <c:v>41166</c:v>
                </c:pt>
                <c:pt idx="663">
                  <c:v>41169</c:v>
                </c:pt>
                <c:pt idx="664">
                  <c:v>41170</c:v>
                </c:pt>
                <c:pt idx="665">
                  <c:v>41171</c:v>
                </c:pt>
                <c:pt idx="666">
                  <c:v>41172</c:v>
                </c:pt>
                <c:pt idx="667">
                  <c:v>41173</c:v>
                </c:pt>
                <c:pt idx="668">
                  <c:v>41176</c:v>
                </c:pt>
                <c:pt idx="669">
                  <c:v>41177</c:v>
                </c:pt>
                <c:pt idx="670">
                  <c:v>41178</c:v>
                </c:pt>
                <c:pt idx="671">
                  <c:v>41179</c:v>
                </c:pt>
                <c:pt idx="672">
                  <c:v>41180</c:v>
                </c:pt>
                <c:pt idx="673">
                  <c:v>41183</c:v>
                </c:pt>
                <c:pt idx="674">
                  <c:v>41184</c:v>
                </c:pt>
                <c:pt idx="675">
                  <c:v>41185</c:v>
                </c:pt>
                <c:pt idx="676">
                  <c:v>41186</c:v>
                </c:pt>
                <c:pt idx="677">
                  <c:v>41187</c:v>
                </c:pt>
                <c:pt idx="678">
                  <c:v>41190</c:v>
                </c:pt>
                <c:pt idx="679">
                  <c:v>41191</c:v>
                </c:pt>
                <c:pt idx="680">
                  <c:v>41192</c:v>
                </c:pt>
                <c:pt idx="681">
                  <c:v>41193</c:v>
                </c:pt>
                <c:pt idx="682">
                  <c:v>41194</c:v>
                </c:pt>
                <c:pt idx="683">
                  <c:v>41197</c:v>
                </c:pt>
                <c:pt idx="684">
                  <c:v>41198</c:v>
                </c:pt>
                <c:pt idx="685">
                  <c:v>41199</c:v>
                </c:pt>
                <c:pt idx="686">
                  <c:v>41200</c:v>
                </c:pt>
                <c:pt idx="687">
                  <c:v>41201</c:v>
                </c:pt>
                <c:pt idx="688">
                  <c:v>41204</c:v>
                </c:pt>
                <c:pt idx="689">
                  <c:v>41205</c:v>
                </c:pt>
                <c:pt idx="690">
                  <c:v>41206</c:v>
                </c:pt>
                <c:pt idx="691">
                  <c:v>41207</c:v>
                </c:pt>
                <c:pt idx="692">
                  <c:v>41208</c:v>
                </c:pt>
                <c:pt idx="693">
                  <c:v>41211</c:v>
                </c:pt>
                <c:pt idx="694">
                  <c:v>41212</c:v>
                </c:pt>
                <c:pt idx="695">
                  <c:v>41213</c:v>
                </c:pt>
                <c:pt idx="696">
                  <c:v>41214</c:v>
                </c:pt>
                <c:pt idx="697">
                  <c:v>41215</c:v>
                </c:pt>
                <c:pt idx="698">
                  <c:v>41218</c:v>
                </c:pt>
                <c:pt idx="699">
                  <c:v>41219</c:v>
                </c:pt>
                <c:pt idx="700">
                  <c:v>41220</c:v>
                </c:pt>
                <c:pt idx="701">
                  <c:v>41221</c:v>
                </c:pt>
                <c:pt idx="702">
                  <c:v>41222</c:v>
                </c:pt>
                <c:pt idx="703">
                  <c:v>41225</c:v>
                </c:pt>
                <c:pt idx="704">
                  <c:v>41226</c:v>
                </c:pt>
                <c:pt idx="705">
                  <c:v>41227</c:v>
                </c:pt>
                <c:pt idx="706">
                  <c:v>41228</c:v>
                </c:pt>
                <c:pt idx="707">
                  <c:v>41229</c:v>
                </c:pt>
                <c:pt idx="708">
                  <c:v>41232</c:v>
                </c:pt>
                <c:pt idx="709">
                  <c:v>41233</c:v>
                </c:pt>
                <c:pt idx="710">
                  <c:v>41234</c:v>
                </c:pt>
                <c:pt idx="711">
                  <c:v>41235</c:v>
                </c:pt>
                <c:pt idx="712">
                  <c:v>41236</c:v>
                </c:pt>
                <c:pt idx="713">
                  <c:v>41239</c:v>
                </c:pt>
                <c:pt idx="714">
                  <c:v>41240</c:v>
                </c:pt>
                <c:pt idx="715">
                  <c:v>41241</c:v>
                </c:pt>
                <c:pt idx="716">
                  <c:v>41242</c:v>
                </c:pt>
                <c:pt idx="717">
                  <c:v>41243</c:v>
                </c:pt>
                <c:pt idx="718">
                  <c:v>41246</c:v>
                </c:pt>
                <c:pt idx="719">
                  <c:v>41247</c:v>
                </c:pt>
                <c:pt idx="720">
                  <c:v>41248</c:v>
                </c:pt>
                <c:pt idx="721">
                  <c:v>41249</c:v>
                </c:pt>
                <c:pt idx="722">
                  <c:v>41250</c:v>
                </c:pt>
                <c:pt idx="723">
                  <c:v>41253</c:v>
                </c:pt>
                <c:pt idx="724">
                  <c:v>41254</c:v>
                </c:pt>
                <c:pt idx="725">
                  <c:v>41255</c:v>
                </c:pt>
                <c:pt idx="726">
                  <c:v>41256</c:v>
                </c:pt>
                <c:pt idx="727">
                  <c:v>41257</c:v>
                </c:pt>
                <c:pt idx="728">
                  <c:v>41260</c:v>
                </c:pt>
                <c:pt idx="729">
                  <c:v>41261</c:v>
                </c:pt>
                <c:pt idx="730">
                  <c:v>41262</c:v>
                </c:pt>
                <c:pt idx="731">
                  <c:v>41263</c:v>
                </c:pt>
                <c:pt idx="732">
                  <c:v>41264</c:v>
                </c:pt>
                <c:pt idx="733">
                  <c:v>41267</c:v>
                </c:pt>
                <c:pt idx="734">
                  <c:v>41268</c:v>
                </c:pt>
                <c:pt idx="735">
                  <c:v>41269</c:v>
                </c:pt>
                <c:pt idx="736">
                  <c:v>41270</c:v>
                </c:pt>
                <c:pt idx="737">
                  <c:v>41271</c:v>
                </c:pt>
                <c:pt idx="738">
                  <c:v>41274</c:v>
                </c:pt>
                <c:pt idx="739">
                  <c:v>41275</c:v>
                </c:pt>
                <c:pt idx="740">
                  <c:v>41276</c:v>
                </c:pt>
                <c:pt idx="741">
                  <c:v>41277</c:v>
                </c:pt>
                <c:pt idx="742">
                  <c:v>41278</c:v>
                </c:pt>
                <c:pt idx="743">
                  <c:v>41281</c:v>
                </c:pt>
                <c:pt idx="744">
                  <c:v>41282</c:v>
                </c:pt>
                <c:pt idx="745">
                  <c:v>41283</c:v>
                </c:pt>
                <c:pt idx="746">
                  <c:v>41284</c:v>
                </c:pt>
                <c:pt idx="747">
                  <c:v>41285</c:v>
                </c:pt>
                <c:pt idx="748">
                  <c:v>41288</c:v>
                </c:pt>
                <c:pt idx="749">
                  <c:v>41289</c:v>
                </c:pt>
                <c:pt idx="750">
                  <c:v>41290</c:v>
                </c:pt>
                <c:pt idx="751">
                  <c:v>41291</c:v>
                </c:pt>
                <c:pt idx="752">
                  <c:v>41292</c:v>
                </c:pt>
                <c:pt idx="753">
                  <c:v>41295</c:v>
                </c:pt>
                <c:pt idx="754">
                  <c:v>41296</c:v>
                </c:pt>
                <c:pt idx="755">
                  <c:v>41297</c:v>
                </c:pt>
                <c:pt idx="756">
                  <c:v>41298</c:v>
                </c:pt>
                <c:pt idx="757">
                  <c:v>41299</c:v>
                </c:pt>
                <c:pt idx="758">
                  <c:v>41302</c:v>
                </c:pt>
                <c:pt idx="759">
                  <c:v>41303</c:v>
                </c:pt>
                <c:pt idx="760">
                  <c:v>41304</c:v>
                </c:pt>
                <c:pt idx="761">
                  <c:v>41305</c:v>
                </c:pt>
                <c:pt idx="762">
                  <c:v>41306</c:v>
                </c:pt>
                <c:pt idx="763">
                  <c:v>41309</c:v>
                </c:pt>
                <c:pt idx="764">
                  <c:v>41310</c:v>
                </c:pt>
                <c:pt idx="765">
                  <c:v>41311</c:v>
                </c:pt>
                <c:pt idx="766">
                  <c:v>41312</c:v>
                </c:pt>
                <c:pt idx="767">
                  <c:v>41313</c:v>
                </c:pt>
                <c:pt idx="768">
                  <c:v>41316</c:v>
                </c:pt>
                <c:pt idx="769">
                  <c:v>41317</c:v>
                </c:pt>
                <c:pt idx="770">
                  <c:v>41318</c:v>
                </c:pt>
                <c:pt idx="771">
                  <c:v>41319</c:v>
                </c:pt>
                <c:pt idx="772">
                  <c:v>41320</c:v>
                </c:pt>
                <c:pt idx="773">
                  <c:v>41323</c:v>
                </c:pt>
                <c:pt idx="774">
                  <c:v>41324</c:v>
                </c:pt>
                <c:pt idx="775">
                  <c:v>41325</c:v>
                </c:pt>
                <c:pt idx="776">
                  <c:v>41326</c:v>
                </c:pt>
                <c:pt idx="777">
                  <c:v>41327</c:v>
                </c:pt>
                <c:pt idx="778">
                  <c:v>41330</c:v>
                </c:pt>
                <c:pt idx="779">
                  <c:v>41331</c:v>
                </c:pt>
                <c:pt idx="780">
                  <c:v>41332</c:v>
                </c:pt>
                <c:pt idx="781">
                  <c:v>41333</c:v>
                </c:pt>
                <c:pt idx="782">
                  <c:v>41334</c:v>
                </c:pt>
                <c:pt idx="783">
                  <c:v>41337</c:v>
                </c:pt>
                <c:pt idx="784">
                  <c:v>41338</c:v>
                </c:pt>
                <c:pt idx="785">
                  <c:v>41339</c:v>
                </c:pt>
                <c:pt idx="786">
                  <c:v>41340</c:v>
                </c:pt>
                <c:pt idx="787">
                  <c:v>41341</c:v>
                </c:pt>
                <c:pt idx="788">
                  <c:v>41344</c:v>
                </c:pt>
                <c:pt idx="789">
                  <c:v>41345</c:v>
                </c:pt>
                <c:pt idx="790">
                  <c:v>41346</c:v>
                </c:pt>
                <c:pt idx="791">
                  <c:v>41347</c:v>
                </c:pt>
                <c:pt idx="792">
                  <c:v>41348</c:v>
                </c:pt>
                <c:pt idx="793">
                  <c:v>41351</c:v>
                </c:pt>
                <c:pt idx="794">
                  <c:v>41352</c:v>
                </c:pt>
                <c:pt idx="795">
                  <c:v>41353</c:v>
                </c:pt>
                <c:pt idx="796">
                  <c:v>41354</c:v>
                </c:pt>
                <c:pt idx="797">
                  <c:v>41355</c:v>
                </c:pt>
                <c:pt idx="798">
                  <c:v>41358</c:v>
                </c:pt>
                <c:pt idx="799">
                  <c:v>41359</c:v>
                </c:pt>
                <c:pt idx="800">
                  <c:v>41360</c:v>
                </c:pt>
                <c:pt idx="801">
                  <c:v>41361</c:v>
                </c:pt>
                <c:pt idx="802">
                  <c:v>41362</c:v>
                </c:pt>
                <c:pt idx="803">
                  <c:v>41365</c:v>
                </c:pt>
                <c:pt idx="804">
                  <c:v>41366</c:v>
                </c:pt>
                <c:pt idx="805">
                  <c:v>41367</c:v>
                </c:pt>
                <c:pt idx="806">
                  <c:v>41368</c:v>
                </c:pt>
                <c:pt idx="807">
                  <c:v>41369</c:v>
                </c:pt>
                <c:pt idx="808">
                  <c:v>41372</c:v>
                </c:pt>
                <c:pt idx="809">
                  <c:v>41373</c:v>
                </c:pt>
                <c:pt idx="810">
                  <c:v>41374</c:v>
                </c:pt>
                <c:pt idx="811">
                  <c:v>41375</c:v>
                </c:pt>
                <c:pt idx="812">
                  <c:v>41376</c:v>
                </c:pt>
                <c:pt idx="813">
                  <c:v>41379</c:v>
                </c:pt>
                <c:pt idx="814">
                  <c:v>41380</c:v>
                </c:pt>
                <c:pt idx="815">
                  <c:v>41381</c:v>
                </c:pt>
                <c:pt idx="816">
                  <c:v>41382</c:v>
                </c:pt>
                <c:pt idx="817">
                  <c:v>41383</c:v>
                </c:pt>
                <c:pt idx="818">
                  <c:v>41386</c:v>
                </c:pt>
                <c:pt idx="819">
                  <c:v>41387</c:v>
                </c:pt>
                <c:pt idx="820">
                  <c:v>41388</c:v>
                </c:pt>
                <c:pt idx="821">
                  <c:v>41389</c:v>
                </c:pt>
                <c:pt idx="822">
                  <c:v>41390</c:v>
                </c:pt>
                <c:pt idx="823">
                  <c:v>41393</c:v>
                </c:pt>
                <c:pt idx="824">
                  <c:v>41394</c:v>
                </c:pt>
                <c:pt idx="825">
                  <c:v>41395</c:v>
                </c:pt>
                <c:pt idx="826">
                  <c:v>41396</c:v>
                </c:pt>
                <c:pt idx="827">
                  <c:v>41397</c:v>
                </c:pt>
                <c:pt idx="828">
                  <c:v>41400</c:v>
                </c:pt>
                <c:pt idx="829">
                  <c:v>41401</c:v>
                </c:pt>
                <c:pt idx="830">
                  <c:v>41402</c:v>
                </c:pt>
                <c:pt idx="831">
                  <c:v>41403</c:v>
                </c:pt>
                <c:pt idx="832">
                  <c:v>41404</c:v>
                </c:pt>
                <c:pt idx="833">
                  <c:v>41407</c:v>
                </c:pt>
                <c:pt idx="834">
                  <c:v>41408</c:v>
                </c:pt>
                <c:pt idx="835">
                  <c:v>41409</c:v>
                </c:pt>
                <c:pt idx="836">
                  <c:v>41410</c:v>
                </c:pt>
                <c:pt idx="837">
                  <c:v>41411</c:v>
                </c:pt>
                <c:pt idx="838">
                  <c:v>41414</c:v>
                </c:pt>
                <c:pt idx="839">
                  <c:v>41415</c:v>
                </c:pt>
                <c:pt idx="840">
                  <c:v>41416</c:v>
                </c:pt>
                <c:pt idx="841">
                  <c:v>41417</c:v>
                </c:pt>
                <c:pt idx="842">
                  <c:v>41418</c:v>
                </c:pt>
                <c:pt idx="843">
                  <c:v>41421</c:v>
                </c:pt>
                <c:pt idx="844">
                  <c:v>41422</c:v>
                </c:pt>
                <c:pt idx="845">
                  <c:v>41423</c:v>
                </c:pt>
                <c:pt idx="846">
                  <c:v>41424</c:v>
                </c:pt>
                <c:pt idx="847">
                  <c:v>41425</c:v>
                </c:pt>
                <c:pt idx="848">
                  <c:v>41428</c:v>
                </c:pt>
                <c:pt idx="849">
                  <c:v>41429</c:v>
                </c:pt>
                <c:pt idx="850">
                  <c:v>41430</c:v>
                </c:pt>
                <c:pt idx="851">
                  <c:v>41431</c:v>
                </c:pt>
                <c:pt idx="852">
                  <c:v>41432</c:v>
                </c:pt>
                <c:pt idx="853">
                  <c:v>41435</c:v>
                </c:pt>
                <c:pt idx="854">
                  <c:v>41436</c:v>
                </c:pt>
                <c:pt idx="855">
                  <c:v>41437</c:v>
                </c:pt>
                <c:pt idx="856">
                  <c:v>41438</c:v>
                </c:pt>
                <c:pt idx="857">
                  <c:v>41439</c:v>
                </c:pt>
                <c:pt idx="858">
                  <c:v>41442</c:v>
                </c:pt>
                <c:pt idx="859">
                  <c:v>41443</c:v>
                </c:pt>
                <c:pt idx="860">
                  <c:v>41444</c:v>
                </c:pt>
                <c:pt idx="861">
                  <c:v>41445</c:v>
                </c:pt>
                <c:pt idx="862">
                  <c:v>41446</c:v>
                </c:pt>
                <c:pt idx="863">
                  <c:v>41449</c:v>
                </c:pt>
                <c:pt idx="864">
                  <c:v>41450</c:v>
                </c:pt>
                <c:pt idx="865">
                  <c:v>41451</c:v>
                </c:pt>
                <c:pt idx="866">
                  <c:v>41452</c:v>
                </c:pt>
                <c:pt idx="867">
                  <c:v>41453</c:v>
                </c:pt>
                <c:pt idx="868">
                  <c:v>41456</c:v>
                </c:pt>
                <c:pt idx="869">
                  <c:v>41457</c:v>
                </c:pt>
                <c:pt idx="870">
                  <c:v>41458</c:v>
                </c:pt>
                <c:pt idx="871">
                  <c:v>41459</c:v>
                </c:pt>
                <c:pt idx="872">
                  <c:v>41460</c:v>
                </c:pt>
                <c:pt idx="873">
                  <c:v>41463</c:v>
                </c:pt>
                <c:pt idx="874">
                  <c:v>41464</c:v>
                </c:pt>
                <c:pt idx="875">
                  <c:v>41465</c:v>
                </c:pt>
                <c:pt idx="876">
                  <c:v>41466</c:v>
                </c:pt>
                <c:pt idx="877">
                  <c:v>41467</c:v>
                </c:pt>
                <c:pt idx="878">
                  <c:v>41470</c:v>
                </c:pt>
                <c:pt idx="879">
                  <c:v>41471</c:v>
                </c:pt>
                <c:pt idx="880">
                  <c:v>41472</c:v>
                </c:pt>
                <c:pt idx="881">
                  <c:v>41473</c:v>
                </c:pt>
                <c:pt idx="882">
                  <c:v>41474</c:v>
                </c:pt>
                <c:pt idx="883">
                  <c:v>41477</c:v>
                </c:pt>
                <c:pt idx="884">
                  <c:v>41478</c:v>
                </c:pt>
                <c:pt idx="885">
                  <c:v>41479</c:v>
                </c:pt>
                <c:pt idx="886">
                  <c:v>41480</c:v>
                </c:pt>
                <c:pt idx="887">
                  <c:v>41481</c:v>
                </c:pt>
                <c:pt idx="888">
                  <c:v>41484</c:v>
                </c:pt>
                <c:pt idx="889">
                  <c:v>41485</c:v>
                </c:pt>
                <c:pt idx="890">
                  <c:v>41486</c:v>
                </c:pt>
                <c:pt idx="891">
                  <c:v>41487</c:v>
                </c:pt>
                <c:pt idx="892">
                  <c:v>41488</c:v>
                </c:pt>
                <c:pt idx="893">
                  <c:v>41491</c:v>
                </c:pt>
                <c:pt idx="894">
                  <c:v>41492</c:v>
                </c:pt>
                <c:pt idx="895">
                  <c:v>41493</c:v>
                </c:pt>
                <c:pt idx="896">
                  <c:v>41494</c:v>
                </c:pt>
                <c:pt idx="897">
                  <c:v>41495</c:v>
                </c:pt>
                <c:pt idx="898">
                  <c:v>41498</c:v>
                </c:pt>
                <c:pt idx="899">
                  <c:v>41499</c:v>
                </c:pt>
                <c:pt idx="900">
                  <c:v>41500</c:v>
                </c:pt>
                <c:pt idx="901">
                  <c:v>41501</c:v>
                </c:pt>
                <c:pt idx="902">
                  <c:v>41502</c:v>
                </c:pt>
                <c:pt idx="903">
                  <c:v>41505</c:v>
                </c:pt>
                <c:pt idx="904">
                  <c:v>41506</c:v>
                </c:pt>
                <c:pt idx="905">
                  <c:v>41507</c:v>
                </c:pt>
                <c:pt idx="906">
                  <c:v>41508</c:v>
                </c:pt>
                <c:pt idx="907">
                  <c:v>41509</c:v>
                </c:pt>
                <c:pt idx="908">
                  <c:v>41512</c:v>
                </c:pt>
                <c:pt idx="909">
                  <c:v>41513</c:v>
                </c:pt>
                <c:pt idx="910">
                  <c:v>41514</c:v>
                </c:pt>
                <c:pt idx="911">
                  <c:v>41515</c:v>
                </c:pt>
                <c:pt idx="912">
                  <c:v>41516</c:v>
                </c:pt>
                <c:pt idx="913">
                  <c:v>41519</c:v>
                </c:pt>
                <c:pt idx="914">
                  <c:v>41520</c:v>
                </c:pt>
                <c:pt idx="915">
                  <c:v>41521</c:v>
                </c:pt>
                <c:pt idx="916">
                  <c:v>41522</c:v>
                </c:pt>
                <c:pt idx="917">
                  <c:v>41523</c:v>
                </c:pt>
                <c:pt idx="918">
                  <c:v>41526</c:v>
                </c:pt>
                <c:pt idx="919">
                  <c:v>41527</c:v>
                </c:pt>
                <c:pt idx="920">
                  <c:v>41528</c:v>
                </c:pt>
                <c:pt idx="921">
                  <c:v>41529</c:v>
                </c:pt>
                <c:pt idx="922">
                  <c:v>41530</c:v>
                </c:pt>
                <c:pt idx="923">
                  <c:v>41533</c:v>
                </c:pt>
                <c:pt idx="924">
                  <c:v>41534</c:v>
                </c:pt>
                <c:pt idx="925">
                  <c:v>41535</c:v>
                </c:pt>
                <c:pt idx="926">
                  <c:v>41536</c:v>
                </c:pt>
                <c:pt idx="927">
                  <c:v>41537</c:v>
                </c:pt>
                <c:pt idx="928">
                  <c:v>41540</c:v>
                </c:pt>
                <c:pt idx="929">
                  <c:v>41541</c:v>
                </c:pt>
                <c:pt idx="930">
                  <c:v>41542</c:v>
                </c:pt>
                <c:pt idx="931">
                  <c:v>41543</c:v>
                </c:pt>
                <c:pt idx="932">
                  <c:v>41544</c:v>
                </c:pt>
                <c:pt idx="933">
                  <c:v>41547</c:v>
                </c:pt>
                <c:pt idx="934">
                  <c:v>41548</c:v>
                </c:pt>
                <c:pt idx="935">
                  <c:v>41549</c:v>
                </c:pt>
                <c:pt idx="936">
                  <c:v>41550</c:v>
                </c:pt>
                <c:pt idx="937">
                  <c:v>41551</c:v>
                </c:pt>
                <c:pt idx="938">
                  <c:v>41554</c:v>
                </c:pt>
                <c:pt idx="939">
                  <c:v>41555</c:v>
                </c:pt>
                <c:pt idx="940">
                  <c:v>41556</c:v>
                </c:pt>
                <c:pt idx="941">
                  <c:v>41557</c:v>
                </c:pt>
                <c:pt idx="942">
                  <c:v>41558</c:v>
                </c:pt>
                <c:pt idx="943">
                  <c:v>41561</c:v>
                </c:pt>
                <c:pt idx="944">
                  <c:v>41562</c:v>
                </c:pt>
                <c:pt idx="945">
                  <c:v>41563</c:v>
                </c:pt>
                <c:pt idx="946">
                  <c:v>41564</c:v>
                </c:pt>
                <c:pt idx="947">
                  <c:v>41565</c:v>
                </c:pt>
                <c:pt idx="948">
                  <c:v>41568</c:v>
                </c:pt>
                <c:pt idx="949">
                  <c:v>41569</c:v>
                </c:pt>
                <c:pt idx="950">
                  <c:v>41570</c:v>
                </c:pt>
                <c:pt idx="951">
                  <c:v>41571</c:v>
                </c:pt>
                <c:pt idx="952">
                  <c:v>41572</c:v>
                </c:pt>
                <c:pt idx="953">
                  <c:v>41575</c:v>
                </c:pt>
                <c:pt idx="954">
                  <c:v>41576</c:v>
                </c:pt>
                <c:pt idx="955">
                  <c:v>41577</c:v>
                </c:pt>
                <c:pt idx="956">
                  <c:v>41578</c:v>
                </c:pt>
                <c:pt idx="957">
                  <c:v>41579</c:v>
                </c:pt>
                <c:pt idx="958">
                  <c:v>41582</c:v>
                </c:pt>
                <c:pt idx="959">
                  <c:v>41583</c:v>
                </c:pt>
                <c:pt idx="960">
                  <c:v>41584</c:v>
                </c:pt>
                <c:pt idx="961">
                  <c:v>41585</c:v>
                </c:pt>
                <c:pt idx="962">
                  <c:v>41586</c:v>
                </c:pt>
                <c:pt idx="963">
                  <c:v>41589</c:v>
                </c:pt>
                <c:pt idx="964">
                  <c:v>41590</c:v>
                </c:pt>
                <c:pt idx="965">
                  <c:v>41591</c:v>
                </c:pt>
                <c:pt idx="966">
                  <c:v>41592</c:v>
                </c:pt>
                <c:pt idx="967">
                  <c:v>41593</c:v>
                </c:pt>
                <c:pt idx="968">
                  <c:v>41596</c:v>
                </c:pt>
                <c:pt idx="969">
                  <c:v>41597</c:v>
                </c:pt>
                <c:pt idx="970">
                  <c:v>41598</c:v>
                </c:pt>
                <c:pt idx="971">
                  <c:v>41599</c:v>
                </c:pt>
                <c:pt idx="972">
                  <c:v>41600</c:v>
                </c:pt>
                <c:pt idx="973">
                  <c:v>41603</c:v>
                </c:pt>
                <c:pt idx="974">
                  <c:v>41604</c:v>
                </c:pt>
                <c:pt idx="975">
                  <c:v>41605</c:v>
                </c:pt>
                <c:pt idx="976">
                  <c:v>41606</c:v>
                </c:pt>
                <c:pt idx="977">
                  <c:v>41607</c:v>
                </c:pt>
                <c:pt idx="978">
                  <c:v>41610</c:v>
                </c:pt>
                <c:pt idx="979">
                  <c:v>41611</c:v>
                </c:pt>
                <c:pt idx="980">
                  <c:v>41612</c:v>
                </c:pt>
                <c:pt idx="981">
                  <c:v>41613</c:v>
                </c:pt>
                <c:pt idx="982">
                  <c:v>41614</c:v>
                </c:pt>
                <c:pt idx="983">
                  <c:v>41617</c:v>
                </c:pt>
                <c:pt idx="984">
                  <c:v>41618</c:v>
                </c:pt>
                <c:pt idx="985">
                  <c:v>41619</c:v>
                </c:pt>
                <c:pt idx="986">
                  <c:v>41620</c:v>
                </c:pt>
                <c:pt idx="987">
                  <c:v>41621</c:v>
                </c:pt>
                <c:pt idx="988">
                  <c:v>41624</c:v>
                </c:pt>
                <c:pt idx="989">
                  <c:v>41625</c:v>
                </c:pt>
                <c:pt idx="990">
                  <c:v>41626</c:v>
                </c:pt>
                <c:pt idx="991">
                  <c:v>41627</c:v>
                </c:pt>
                <c:pt idx="992">
                  <c:v>41628</c:v>
                </c:pt>
                <c:pt idx="993">
                  <c:v>41631</c:v>
                </c:pt>
                <c:pt idx="994">
                  <c:v>41632</c:v>
                </c:pt>
                <c:pt idx="995">
                  <c:v>41633</c:v>
                </c:pt>
                <c:pt idx="996">
                  <c:v>41634</c:v>
                </c:pt>
                <c:pt idx="997">
                  <c:v>41635</c:v>
                </c:pt>
                <c:pt idx="998">
                  <c:v>41638</c:v>
                </c:pt>
                <c:pt idx="999">
                  <c:v>41639</c:v>
                </c:pt>
                <c:pt idx="1000">
                  <c:v>41640</c:v>
                </c:pt>
                <c:pt idx="1001">
                  <c:v>41641</c:v>
                </c:pt>
                <c:pt idx="1002">
                  <c:v>41642</c:v>
                </c:pt>
                <c:pt idx="1003">
                  <c:v>41645</c:v>
                </c:pt>
                <c:pt idx="1004">
                  <c:v>41646</c:v>
                </c:pt>
                <c:pt idx="1005">
                  <c:v>41647</c:v>
                </c:pt>
                <c:pt idx="1006">
                  <c:v>41648</c:v>
                </c:pt>
                <c:pt idx="1007">
                  <c:v>41649</c:v>
                </c:pt>
                <c:pt idx="1008">
                  <c:v>41652</c:v>
                </c:pt>
                <c:pt idx="1009">
                  <c:v>41653</c:v>
                </c:pt>
                <c:pt idx="1010">
                  <c:v>41654</c:v>
                </c:pt>
                <c:pt idx="1011">
                  <c:v>41655</c:v>
                </c:pt>
                <c:pt idx="1012">
                  <c:v>41656</c:v>
                </c:pt>
                <c:pt idx="1013">
                  <c:v>41659</c:v>
                </c:pt>
                <c:pt idx="1014">
                  <c:v>41660</c:v>
                </c:pt>
                <c:pt idx="1015">
                  <c:v>41661</c:v>
                </c:pt>
                <c:pt idx="1016">
                  <c:v>41662</c:v>
                </c:pt>
                <c:pt idx="1017">
                  <c:v>41663</c:v>
                </c:pt>
                <c:pt idx="1018">
                  <c:v>41666</c:v>
                </c:pt>
                <c:pt idx="1019">
                  <c:v>41667</c:v>
                </c:pt>
                <c:pt idx="1020">
                  <c:v>41668</c:v>
                </c:pt>
                <c:pt idx="1021">
                  <c:v>41669</c:v>
                </c:pt>
                <c:pt idx="1022">
                  <c:v>41670</c:v>
                </c:pt>
                <c:pt idx="1023">
                  <c:v>41673</c:v>
                </c:pt>
                <c:pt idx="1024">
                  <c:v>41674</c:v>
                </c:pt>
                <c:pt idx="1025">
                  <c:v>41675</c:v>
                </c:pt>
                <c:pt idx="1026">
                  <c:v>41676</c:v>
                </c:pt>
                <c:pt idx="1027">
                  <c:v>41677</c:v>
                </c:pt>
                <c:pt idx="1028">
                  <c:v>41680</c:v>
                </c:pt>
                <c:pt idx="1029">
                  <c:v>41681</c:v>
                </c:pt>
                <c:pt idx="1030">
                  <c:v>41682</c:v>
                </c:pt>
                <c:pt idx="1031">
                  <c:v>41683</c:v>
                </c:pt>
                <c:pt idx="1032">
                  <c:v>41684</c:v>
                </c:pt>
                <c:pt idx="1033">
                  <c:v>41687</c:v>
                </c:pt>
                <c:pt idx="1034">
                  <c:v>41688</c:v>
                </c:pt>
                <c:pt idx="1035">
                  <c:v>41689</c:v>
                </c:pt>
                <c:pt idx="1036">
                  <c:v>41690</c:v>
                </c:pt>
                <c:pt idx="1037">
                  <c:v>41691</c:v>
                </c:pt>
                <c:pt idx="1038">
                  <c:v>41694</c:v>
                </c:pt>
                <c:pt idx="1039">
                  <c:v>41695</c:v>
                </c:pt>
                <c:pt idx="1040">
                  <c:v>41696</c:v>
                </c:pt>
                <c:pt idx="1041">
                  <c:v>41697</c:v>
                </c:pt>
                <c:pt idx="1042">
                  <c:v>41698</c:v>
                </c:pt>
                <c:pt idx="1043">
                  <c:v>41701</c:v>
                </c:pt>
                <c:pt idx="1044">
                  <c:v>41702</c:v>
                </c:pt>
                <c:pt idx="1045">
                  <c:v>41703</c:v>
                </c:pt>
                <c:pt idx="1046">
                  <c:v>41704</c:v>
                </c:pt>
                <c:pt idx="1047">
                  <c:v>41705</c:v>
                </c:pt>
                <c:pt idx="1048">
                  <c:v>41708</c:v>
                </c:pt>
                <c:pt idx="1049">
                  <c:v>41709</c:v>
                </c:pt>
                <c:pt idx="1050">
                  <c:v>41710</c:v>
                </c:pt>
                <c:pt idx="1051">
                  <c:v>41711</c:v>
                </c:pt>
                <c:pt idx="1052">
                  <c:v>41712</c:v>
                </c:pt>
                <c:pt idx="1053">
                  <c:v>41715</c:v>
                </c:pt>
                <c:pt idx="1054">
                  <c:v>41716</c:v>
                </c:pt>
                <c:pt idx="1055">
                  <c:v>41717</c:v>
                </c:pt>
                <c:pt idx="1056">
                  <c:v>41718</c:v>
                </c:pt>
                <c:pt idx="1057">
                  <c:v>41719</c:v>
                </c:pt>
                <c:pt idx="1058">
                  <c:v>41722</c:v>
                </c:pt>
                <c:pt idx="1059">
                  <c:v>41723</c:v>
                </c:pt>
                <c:pt idx="1060">
                  <c:v>41724</c:v>
                </c:pt>
                <c:pt idx="1061">
                  <c:v>41725</c:v>
                </c:pt>
                <c:pt idx="1062">
                  <c:v>41726</c:v>
                </c:pt>
                <c:pt idx="1063">
                  <c:v>41729</c:v>
                </c:pt>
                <c:pt idx="1064">
                  <c:v>41730</c:v>
                </c:pt>
                <c:pt idx="1065">
                  <c:v>41731</c:v>
                </c:pt>
                <c:pt idx="1066">
                  <c:v>41732</c:v>
                </c:pt>
                <c:pt idx="1067">
                  <c:v>41733</c:v>
                </c:pt>
                <c:pt idx="1068">
                  <c:v>41736</c:v>
                </c:pt>
                <c:pt idx="1069">
                  <c:v>41737</c:v>
                </c:pt>
                <c:pt idx="1070">
                  <c:v>41738</c:v>
                </c:pt>
                <c:pt idx="1071">
                  <c:v>41739</c:v>
                </c:pt>
                <c:pt idx="1072">
                  <c:v>41740</c:v>
                </c:pt>
                <c:pt idx="1073">
                  <c:v>41743</c:v>
                </c:pt>
                <c:pt idx="1074">
                  <c:v>41744</c:v>
                </c:pt>
                <c:pt idx="1075">
                  <c:v>41745</c:v>
                </c:pt>
                <c:pt idx="1076">
                  <c:v>41746</c:v>
                </c:pt>
                <c:pt idx="1077">
                  <c:v>41747</c:v>
                </c:pt>
                <c:pt idx="1078">
                  <c:v>41750</c:v>
                </c:pt>
                <c:pt idx="1079">
                  <c:v>41751</c:v>
                </c:pt>
                <c:pt idx="1080">
                  <c:v>41752</c:v>
                </c:pt>
                <c:pt idx="1081">
                  <c:v>41753</c:v>
                </c:pt>
                <c:pt idx="1082">
                  <c:v>41754</c:v>
                </c:pt>
                <c:pt idx="1083">
                  <c:v>41757</c:v>
                </c:pt>
                <c:pt idx="1084">
                  <c:v>41758</c:v>
                </c:pt>
                <c:pt idx="1085">
                  <c:v>41759</c:v>
                </c:pt>
                <c:pt idx="1086">
                  <c:v>41760</c:v>
                </c:pt>
                <c:pt idx="1087">
                  <c:v>41761</c:v>
                </c:pt>
                <c:pt idx="1088">
                  <c:v>41764</c:v>
                </c:pt>
                <c:pt idx="1089">
                  <c:v>41765</c:v>
                </c:pt>
                <c:pt idx="1090">
                  <c:v>41766</c:v>
                </c:pt>
                <c:pt idx="1091">
                  <c:v>41767</c:v>
                </c:pt>
                <c:pt idx="1092">
                  <c:v>41768</c:v>
                </c:pt>
                <c:pt idx="1093">
                  <c:v>41771</c:v>
                </c:pt>
                <c:pt idx="1094">
                  <c:v>41772</c:v>
                </c:pt>
                <c:pt idx="1095">
                  <c:v>41773</c:v>
                </c:pt>
                <c:pt idx="1096">
                  <c:v>41774</c:v>
                </c:pt>
                <c:pt idx="1097">
                  <c:v>41775</c:v>
                </c:pt>
                <c:pt idx="1098">
                  <c:v>41778</c:v>
                </c:pt>
                <c:pt idx="1099">
                  <c:v>41779</c:v>
                </c:pt>
                <c:pt idx="1100">
                  <c:v>41780</c:v>
                </c:pt>
                <c:pt idx="1101">
                  <c:v>41781</c:v>
                </c:pt>
                <c:pt idx="1102">
                  <c:v>41782</c:v>
                </c:pt>
                <c:pt idx="1103">
                  <c:v>41785</c:v>
                </c:pt>
                <c:pt idx="1104">
                  <c:v>41786</c:v>
                </c:pt>
                <c:pt idx="1105">
                  <c:v>41787</c:v>
                </c:pt>
                <c:pt idx="1106">
                  <c:v>41788</c:v>
                </c:pt>
                <c:pt idx="1107">
                  <c:v>41789</c:v>
                </c:pt>
                <c:pt idx="1108">
                  <c:v>41792</c:v>
                </c:pt>
                <c:pt idx="1109">
                  <c:v>41793</c:v>
                </c:pt>
                <c:pt idx="1110">
                  <c:v>41794</c:v>
                </c:pt>
                <c:pt idx="1111">
                  <c:v>41795</c:v>
                </c:pt>
                <c:pt idx="1112">
                  <c:v>41796</c:v>
                </c:pt>
                <c:pt idx="1113">
                  <c:v>41799</c:v>
                </c:pt>
                <c:pt idx="1114">
                  <c:v>41800</c:v>
                </c:pt>
                <c:pt idx="1115">
                  <c:v>41801</c:v>
                </c:pt>
                <c:pt idx="1116">
                  <c:v>41802</c:v>
                </c:pt>
                <c:pt idx="1117">
                  <c:v>41803</c:v>
                </c:pt>
                <c:pt idx="1118">
                  <c:v>41806</c:v>
                </c:pt>
                <c:pt idx="1119">
                  <c:v>41807</c:v>
                </c:pt>
                <c:pt idx="1120">
                  <c:v>41808</c:v>
                </c:pt>
                <c:pt idx="1121">
                  <c:v>41809</c:v>
                </c:pt>
                <c:pt idx="1122">
                  <c:v>41810</c:v>
                </c:pt>
                <c:pt idx="1123">
                  <c:v>41813</c:v>
                </c:pt>
                <c:pt idx="1124">
                  <c:v>41814</c:v>
                </c:pt>
                <c:pt idx="1125">
                  <c:v>41815</c:v>
                </c:pt>
                <c:pt idx="1126">
                  <c:v>41816</c:v>
                </c:pt>
                <c:pt idx="1127">
                  <c:v>41817</c:v>
                </c:pt>
                <c:pt idx="1128">
                  <c:v>41820</c:v>
                </c:pt>
                <c:pt idx="1129">
                  <c:v>41821</c:v>
                </c:pt>
                <c:pt idx="1130">
                  <c:v>41822</c:v>
                </c:pt>
                <c:pt idx="1131">
                  <c:v>41823</c:v>
                </c:pt>
                <c:pt idx="1132">
                  <c:v>41824</c:v>
                </c:pt>
                <c:pt idx="1133">
                  <c:v>41827</c:v>
                </c:pt>
                <c:pt idx="1134">
                  <c:v>41828</c:v>
                </c:pt>
                <c:pt idx="1135">
                  <c:v>41829</c:v>
                </c:pt>
                <c:pt idx="1136">
                  <c:v>41830</c:v>
                </c:pt>
                <c:pt idx="1137">
                  <c:v>41831</c:v>
                </c:pt>
                <c:pt idx="1138">
                  <c:v>41834</c:v>
                </c:pt>
                <c:pt idx="1139">
                  <c:v>41835</c:v>
                </c:pt>
                <c:pt idx="1140">
                  <c:v>41836</c:v>
                </c:pt>
                <c:pt idx="1141">
                  <c:v>41837</c:v>
                </c:pt>
                <c:pt idx="1142">
                  <c:v>41838</c:v>
                </c:pt>
                <c:pt idx="1143">
                  <c:v>41841</c:v>
                </c:pt>
                <c:pt idx="1144">
                  <c:v>41842</c:v>
                </c:pt>
                <c:pt idx="1145">
                  <c:v>41843</c:v>
                </c:pt>
                <c:pt idx="1146">
                  <c:v>41844</c:v>
                </c:pt>
                <c:pt idx="1147">
                  <c:v>41845</c:v>
                </c:pt>
                <c:pt idx="1148">
                  <c:v>41848</c:v>
                </c:pt>
                <c:pt idx="1149">
                  <c:v>41849</c:v>
                </c:pt>
                <c:pt idx="1150">
                  <c:v>41850</c:v>
                </c:pt>
                <c:pt idx="1151">
                  <c:v>41851</c:v>
                </c:pt>
                <c:pt idx="1152">
                  <c:v>41852</c:v>
                </c:pt>
                <c:pt idx="1153">
                  <c:v>41855</c:v>
                </c:pt>
                <c:pt idx="1154">
                  <c:v>41856</c:v>
                </c:pt>
                <c:pt idx="1155">
                  <c:v>41857</c:v>
                </c:pt>
                <c:pt idx="1156">
                  <c:v>41858</c:v>
                </c:pt>
                <c:pt idx="1157">
                  <c:v>41859</c:v>
                </c:pt>
                <c:pt idx="1158">
                  <c:v>41862</c:v>
                </c:pt>
                <c:pt idx="1159">
                  <c:v>41863</c:v>
                </c:pt>
                <c:pt idx="1160">
                  <c:v>41864</c:v>
                </c:pt>
                <c:pt idx="1161">
                  <c:v>41865</c:v>
                </c:pt>
                <c:pt idx="1162">
                  <c:v>41866</c:v>
                </c:pt>
                <c:pt idx="1163">
                  <c:v>41869</c:v>
                </c:pt>
                <c:pt idx="1164">
                  <c:v>41870</c:v>
                </c:pt>
                <c:pt idx="1165">
                  <c:v>41871</c:v>
                </c:pt>
                <c:pt idx="1166">
                  <c:v>41872</c:v>
                </c:pt>
                <c:pt idx="1167">
                  <c:v>41873</c:v>
                </c:pt>
                <c:pt idx="1168">
                  <c:v>41876</c:v>
                </c:pt>
                <c:pt idx="1169">
                  <c:v>41877</c:v>
                </c:pt>
                <c:pt idx="1170">
                  <c:v>41878</c:v>
                </c:pt>
                <c:pt idx="1171">
                  <c:v>41879</c:v>
                </c:pt>
                <c:pt idx="1172">
                  <c:v>41880</c:v>
                </c:pt>
                <c:pt idx="1173">
                  <c:v>41883</c:v>
                </c:pt>
                <c:pt idx="1174">
                  <c:v>41884</c:v>
                </c:pt>
                <c:pt idx="1175">
                  <c:v>41885</c:v>
                </c:pt>
                <c:pt idx="1176">
                  <c:v>41886</c:v>
                </c:pt>
                <c:pt idx="1177">
                  <c:v>41887</c:v>
                </c:pt>
                <c:pt idx="1178">
                  <c:v>41890</c:v>
                </c:pt>
                <c:pt idx="1179">
                  <c:v>41891</c:v>
                </c:pt>
                <c:pt idx="1180">
                  <c:v>41892</c:v>
                </c:pt>
                <c:pt idx="1181">
                  <c:v>41893</c:v>
                </c:pt>
                <c:pt idx="1182">
                  <c:v>41894</c:v>
                </c:pt>
                <c:pt idx="1183">
                  <c:v>41897</c:v>
                </c:pt>
                <c:pt idx="1184">
                  <c:v>41898</c:v>
                </c:pt>
                <c:pt idx="1185">
                  <c:v>41899</c:v>
                </c:pt>
                <c:pt idx="1186">
                  <c:v>41900</c:v>
                </c:pt>
                <c:pt idx="1187">
                  <c:v>41901</c:v>
                </c:pt>
                <c:pt idx="1188">
                  <c:v>41904</c:v>
                </c:pt>
                <c:pt idx="1189">
                  <c:v>41905</c:v>
                </c:pt>
                <c:pt idx="1190">
                  <c:v>41906</c:v>
                </c:pt>
                <c:pt idx="1191">
                  <c:v>41907</c:v>
                </c:pt>
                <c:pt idx="1192">
                  <c:v>41908</c:v>
                </c:pt>
                <c:pt idx="1193">
                  <c:v>41911</c:v>
                </c:pt>
                <c:pt idx="1194">
                  <c:v>41912</c:v>
                </c:pt>
                <c:pt idx="1195">
                  <c:v>41913</c:v>
                </c:pt>
                <c:pt idx="1196">
                  <c:v>41914</c:v>
                </c:pt>
                <c:pt idx="1197">
                  <c:v>41915</c:v>
                </c:pt>
                <c:pt idx="1198">
                  <c:v>41918</c:v>
                </c:pt>
                <c:pt idx="1199">
                  <c:v>41919</c:v>
                </c:pt>
                <c:pt idx="1200">
                  <c:v>41920</c:v>
                </c:pt>
                <c:pt idx="1201">
                  <c:v>41921</c:v>
                </c:pt>
                <c:pt idx="1202">
                  <c:v>41922</c:v>
                </c:pt>
                <c:pt idx="1203">
                  <c:v>41925</c:v>
                </c:pt>
                <c:pt idx="1204">
                  <c:v>41926</c:v>
                </c:pt>
                <c:pt idx="1205">
                  <c:v>41927</c:v>
                </c:pt>
                <c:pt idx="1206">
                  <c:v>41928</c:v>
                </c:pt>
                <c:pt idx="1207">
                  <c:v>41929</c:v>
                </c:pt>
                <c:pt idx="1208">
                  <c:v>41932</c:v>
                </c:pt>
                <c:pt idx="1209">
                  <c:v>41933</c:v>
                </c:pt>
                <c:pt idx="1210">
                  <c:v>41934</c:v>
                </c:pt>
                <c:pt idx="1211">
                  <c:v>41935</c:v>
                </c:pt>
                <c:pt idx="1212">
                  <c:v>41936</c:v>
                </c:pt>
                <c:pt idx="1213">
                  <c:v>41939</c:v>
                </c:pt>
                <c:pt idx="1214">
                  <c:v>41940</c:v>
                </c:pt>
                <c:pt idx="1215">
                  <c:v>41941</c:v>
                </c:pt>
                <c:pt idx="1216">
                  <c:v>41942</c:v>
                </c:pt>
                <c:pt idx="1217">
                  <c:v>41943</c:v>
                </c:pt>
                <c:pt idx="1218">
                  <c:v>41946</c:v>
                </c:pt>
                <c:pt idx="1219">
                  <c:v>41947</c:v>
                </c:pt>
                <c:pt idx="1220">
                  <c:v>41948</c:v>
                </c:pt>
                <c:pt idx="1221">
                  <c:v>41949</c:v>
                </c:pt>
                <c:pt idx="1222">
                  <c:v>41950</c:v>
                </c:pt>
                <c:pt idx="1223">
                  <c:v>41953</c:v>
                </c:pt>
                <c:pt idx="1224">
                  <c:v>41954</c:v>
                </c:pt>
                <c:pt idx="1225">
                  <c:v>41955</c:v>
                </c:pt>
                <c:pt idx="1226">
                  <c:v>41956</c:v>
                </c:pt>
                <c:pt idx="1227">
                  <c:v>41957</c:v>
                </c:pt>
                <c:pt idx="1228">
                  <c:v>41960</c:v>
                </c:pt>
                <c:pt idx="1229">
                  <c:v>41961</c:v>
                </c:pt>
                <c:pt idx="1230">
                  <c:v>41962</c:v>
                </c:pt>
                <c:pt idx="1231">
                  <c:v>41963</c:v>
                </c:pt>
                <c:pt idx="1232">
                  <c:v>41964</c:v>
                </c:pt>
                <c:pt idx="1233">
                  <c:v>41967</c:v>
                </c:pt>
                <c:pt idx="1234">
                  <c:v>41968</c:v>
                </c:pt>
                <c:pt idx="1235">
                  <c:v>41969</c:v>
                </c:pt>
                <c:pt idx="1236">
                  <c:v>41970</c:v>
                </c:pt>
                <c:pt idx="1237">
                  <c:v>41971</c:v>
                </c:pt>
                <c:pt idx="1238">
                  <c:v>41974</c:v>
                </c:pt>
                <c:pt idx="1239">
                  <c:v>41975</c:v>
                </c:pt>
                <c:pt idx="1240">
                  <c:v>41976</c:v>
                </c:pt>
                <c:pt idx="1241">
                  <c:v>41977</c:v>
                </c:pt>
                <c:pt idx="1242">
                  <c:v>41978</c:v>
                </c:pt>
                <c:pt idx="1243">
                  <c:v>41981</c:v>
                </c:pt>
                <c:pt idx="1244">
                  <c:v>41982</c:v>
                </c:pt>
                <c:pt idx="1245">
                  <c:v>41983</c:v>
                </c:pt>
                <c:pt idx="1246">
                  <c:v>41984</c:v>
                </c:pt>
                <c:pt idx="1247">
                  <c:v>41985</c:v>
                </c:pt>
                <c:pt idx="1248">
                  <c:v>41988</c:v>
                </c:pt>
                <c:pt idx="1249">
                  <c:v>41989</c:v>
                </c:pt>
                <c:pt idx="1250">
                  <c:v>41990</c:v>
                </c:pt>
                <c:pt idx="1251">
                  <c:v>41991</c:v>
                </c:pt>
                <c:pt idx="1252">
                  <c:v>41992</c:v>
                </c:pt>
                <c:pt idx="1253">
                  <c:v>41995</c:v>
                </c:pt>
                <c:pt idx="1254">
                  <c:v>41996</c:v>
                </c:pt>
                <c:pt idx="1255">
                  <c:v>41997</c:v>
                </c:pt>
                <c:pt idx="1256">
                  <c:v>41998</c:v>
                </c:pt>
                <c:pt idx="1257">
                  <c:v>41999</c:v>
                </c:pt>
                <c:pt idx="1258">
                  <c:v>42002</c:v>
                </c:pt>
                <c:pt idx="1259">
                  <c:v>42003</c:v>
                </c:pt>
                <c:pt idx="1260">
                  <c:v>42004</c:v>
                </c:pt>
                <c:pt idx="1261">
                  <c:v>42005</c:v>
                </c:pt>
                <c:pt idx="1262">
                  <c:v>42006</c:v>
                </c:pt>
                <c:pt idx="1263">
                  <c:v>42009</c:v>
                </c:pt>
                <c:pt idx="1264">
                  <c:v>42010</c:v>
                </c:pt>
                <c:pt idx="1265">
                  <c:v>42011</c:v>
                </c:pt>
                <c:pt idx="1266">
                  <c:v>42012</c:v>
                </c:pt>
                <c:pt idx="1267">
                  <c:v>42013</c:v>
                </c:pt>
                <c:pt idx="1268">
                  <c:v>42016</c:v>
                </c:pt>
                <c:pt idx="1269">
                  <c:v>42017</c:v>
                </c:pt>
                <c:pt idx="1270">
                  <c:v>42018</c:v>
                </c:pt>
                <c:pt idx="1271">
                  <c:v>42019</c:v>
                </c:pt>
                <c:pt idx="1272">
                  <c:v>42020</c:v>
                </c:pt>
                <c:pt idx="1273">
                  <c:v>42023</c:v>
                </c:pt>
                <c:pt idx="1274">
                  <c:v>42024</c:v>
                </c:pt>
                <c:pt idx="1275">
                  <c:v>42025</c:v>
                </c:pt>
                <c:pt idx="1276">
                  <c:v>42026</c:v>
                </c:pt>
                <c:pt idx="1277">
                  <c:v>42027</c:v>
                </c:pt>
                <c:pt idx="1278">
                  <c:v>42030</c:v>
                </c:pt>
                <c:pt idx="1279">
                  <c:v>42031</c:v>
                </c:pt>
                <c:pt idx="1280">
                  <c:v>42032</c:v>
                </c:pt>
                <c:pt idx="1281">
                  <c:v>42033</c:v>
                </c:pt>
                <c:pt idx="1282">
                  <c:v>42034</c:v>
                </c:pt>
                <c:pt idx="1283">
                  <c:v>42037</c:v>
                </c:pt>
                <c:pt idx="1284">
                  <c:v>42038</c:v>
                </c:pt>
                <c:pt idx="1285">
                  <c:v>42039</c:v>
                </c:pt>
                <c:pt idx="1286">
                  <c:v>42040</c:v>
                </c:pt>
                <c:pt idx="1287">
                  <c:v>42041</c:v>
                </c:pt>
                <c:pt idx="1288">
                  <c:v>42044</c:v>
                </c:pt>
                <c:pt idx="1289">
                  <c:v>42045</c:v>
                </c:pt>
                <c:pt idx="1290">
                  <c:v>42046</c:v>
                </c:pt>
                <c:pt idx="1291">
                  <c:v>42047</c:v>
                </c:pt>
                <c:pt idx="1292">
                  <c:v>42048</c:v>
                </c:pt>
                <c:pt idx="1293">
                  <c:v>42051</c:v>
                </c:pt>
                <c:pt idx="1294">
                  <c:v>42052</c:v>
                </c:pt>
                <c:pt idx="1295">
                  <c:v>42053</c:v>
                </c:pt>
                <c:pt idx="1296">
                  <c:v>42054</c:v>
                </c:pt>
                <c:pt idx="1297">
                  <c:v>42055</c:v>
                </c:pt>
                <c:pt idx="1298">
                  <c:v>42058</c:v>
                </c:pt>
                <c:pt idx="1299">
                  <c:v>42059</c:v>
                </c:pt>
                <c:pt idx="1300">
                  <c:v>42060</c:v>
                </c:pt>
                <c:pt idx="1301">
                  <c:v>42061</c:v>
                </c:pt>
                <c:pt idx="1302">
                  <c:v>42062</c:v>
                </c:pt>
                <c:pt idx="1303">
                  <c:v>42065</c:v>
                </c:pt>
                <c:pt idx="1304">
                  <c:v>42066</c:v>
                </c:pt>
                <c:pt idx="1305">
                  <c:v>42067</c:v>
                </c:pt>
                <c:pt idx="1306">
                  <c:v>42068</c:v>
                </c:pt>
                <c:pt idx="1307">
                  <c:v>42069</c:v>
                </c:pt>
                <c:pt idx="1308">
                  <c:v>42072</c:v>
                </c:pt>
                <c:pt idx="1309">
                  <c:v>42073</c:v>
                </c:pt>
                <c:pt idx="1310">
                  <c:v>42074</c:v>
                </c:pt>
                <c:pt idx="1311">
                  <c:v>42075</c:v>
                </c:pt>
                <c:pt idx="1312">
                  <c:v>42076</c:v>
                </c:pt>
                <c:pt idx="1313">
                  <c:v>42079</c:v>
                </c:pt>
                <c:pt idx="1314">
                  <c:v>42080</c:v>
                </c:pt>
                <c:pt idx="1315">
                  <c:v>42081</c:v>
                </c:pt>
                <c:pt idx="1316">
                  <c:v>42082</c:v>
                </c:pt>
                <c:pt idx="1317">
                  <c:v>42083</c:v>
                </c:pt>
                <c:pt idx="1318">
                  <c:v>42086</c:v>
                </c:pt>
                <c:pt idx="1319">
                  <c:v>42087</c:v>
                </c:pt>
                <c:pt idx="1320">
                  <c:v>42088</c:v>
                </c:pt>
                <c:pt idx="1321">
                  <c:v>42089</c:v>
                </c:pt>
                <c:pt idx="1322">
                  <c:v>42090</c:v>
                </c:pt>
                <c:pt idx="1323">
                  <c:v>42093</c:v>
                </c:pt>
                <c:pt idx="1324">
                  <c:v>42094</c:v>
                </c:pt>
                <c:pt idx="1325">
                  <c:v>42095</c:v>
                </c:pt>
                <c:pt idx="1326">
                  <c:v>42096</c:v>
                </c:pt>
                <c:pt idx="1327">
                  <c:v>42097</c:v>
                </c:pt>
                <c:pt idx="1328">
                  <c:v>42100</c:v>
                </c:pt>
                <c:pt idx="1329">
                  <c:v>42101</c:v>
                </c:pt>
                <c:pt idx="1330">
                  <c:v>42102</c:v>
                </c:pt>
                <c:pt idx="1331">
                  <c:v>42103</c:v>
                </c:pt>
                <c:pt idx="1332">
                  <c:v>42104</c:v>
                </c:pt>
                <c:pt idx="1333">
                  <c:v>42107</c:v>
                </c:pt>
                <c:pt idx="1334">
                  <c:v>42108</c:v>
                </c:pt>
                <c:pt idx="1335">
                  <c:v>42109</c:v>
                </c:pt>
                <c:pt idx="1336">
                  <c:v>42110</c:v>
                </c:pt>
                <c:pt idx="1337">
                  <c:v>42111</c:v>
                </c:pt>
                <c:pt idx="1338">
                  <c:v>42114</c:v>
                </c:pt>
                <c:pt idx="1339">
                  <c:v>42115</c:v>
                </c:pt>
                <c:pt idx="1340">
                  <c:v>42116</c:v>
                </c:pt>
                <c:pt idx="1341">
                  <c:v>42117</c:v>
                </c:pt>
                <c:pt idx="1342">
                  <c:v>42118</c:v>
                </c:pt>
                <c:pt idx="1343">
                  <c:v>42121</c:v>
                </c:pt>
                <c:pt idx="1344">
                  <c:v>42122</c:v>
                </c:pt>
                <c:pt idx="1345">
                  <c:v>42123</c:v>
                </c:pt>
                <c:pt idx="1346">
                  <c:v>42124</c:v>
                </c:pt>
                <c:pt idx="1347">
                  <c:v>42125</c:v>
                </c:pt>
                <c:pt idx="1348">
                  <c:v>42128</c:v>
                </c:pt>
                <c:pt idx="1349">
                  <c:v>42129</c:v>
                </c:pt>
                <c:pt idx="1350">
                  <c:v>42130</c:v>
                </c:pt>
                <c:pt idx="1351">
                  <c:v>42131</c:v>
                </c:pt>
                <c:pt idx="1352">
                  <c:v>42132</c:v>
                </c:pt>
                <c:pt idx="1353">
                  <c:v>42135</c:v>
                </c:pt>
                <c:pt idx="1354">
                  <c:v>42136</c:v>
                </c:pt>
                <c:pt idx="1355">
                  <c:v>42137</c:v>
                </c:pt>
                <c:pt idx="1356">
                  <c:v>42138</c:v>
                </c:pt>
                <c:pt idx="1357">
                  <c:v>42139</c:v>
                </c:pt>
                <c:pt idx="1358">
                  <c:v>42142</c:v>
                </c:pt>
                <c:pt idx="1359">
                  <c:v>42143</c:v>
                </c:pt>
                <c:pt idx="1360">
                  <c:v>42144</c:v>
                </c:pt>
                <c:pt idx="1361">
                  <c:v>42145</c:v>
                </c:pt>
                <c:pt idx="1362">
                  <c:v>42146</c:v>
                </c:pt>
                <c:pt idx="1363">
                  <c:v>42149</c:v>
                </c:pt>
                <c:pt idx="1364">
                  <c:v>42150</c:v>
                </c:pt>
                <c:pt idx="1365">
                  <c:v>42151</c:v>
                </c:pt>
                <c:pt idx="1366">
                  <c:v>42152</c:v>
                </c:pt>
                <c:pt idx="1367">
                  <c:v>42153</c:v>
                </c:pt>
                <c:pt idx="1368">
                  <c:v>42156</c:v>
                </c:pt>
                <c:pt idx="1369">
                  <c:v>42157</c:v>
                </c:pt>
                <c:pt idx="1370">
                  <c:v>42158</c:v>
                </c:pt>
                <c:pt idx="1371">
                  <c:v>42159</c:v>
                </c:pt>
                <c:pt idx="1372">
                  <c:v>42160</c:v>
                </c:pt>
                <c:pt idx="1373">
                  <c:v>42163</c:v>
                </c:pt>
                <c:pt idx="1374">
                  <c:v>42164</c:v>
                </c:pt>
                <c:pt idx="1375">
                  <c:v>42165</c:v>
                </c:pt>
                <c:pt idx="1376">
                  <c:v>42166</c:v>
                </c:pt>
                <c:pt idx="1377">
                  <c:v>42167</c:v>
                </c:pt>
                <c:pt idx="1378">
                  <c:v>42170</c:v>
                </c:pt>
                <c:pt idx="1379">
                  <c:v>42171</c:v>
                </c:pt>
                <c:pt idx="1380">
                  <c:v>42172</c:v>
                </c:pt>
                <c:pt idx="1381">
                  <c:v>42173</c:v>
                </c:pt>
                <c:pt idx="1382">
                  <c:v>42174</c:v>
                </c:pt>
                <c:pt idx="1383">
                  <c:v>42177</c:v>
                </c:pt>
                <c:pt idx="1384">
                  <c:v>42178</c:v>
                </c:pt>
                <c:pt idx="1385">
                  <c:v>42179</c:v>
                </c:pt>
                <c:pt idx="1386">
                  <c:v>42180</c:v>
                </c:pt>
                <c:pt idx="1387">
                  <c:v>42181</c:v>
                </c:pt>
                <c:pt idx="1388">
                  <c:v>42184</c:v>
                </c:pt>
                <c:pt idx="1389">
                  <c:v>42185</c:v>
                </c:pt>
                <c:pt idx="1390">
                  <c:v>42186</c:v>
                </c:pt>
                <c:pt idx="1391">
                  <c:v>42187</c:v>
                </c:pt>
                <c:pt idx="1392">
                  <c:v>42188</c:v>
                </c:pt>
                <c:pt idx="1393">
                  <c:v>42191</c:v>
                </c:pt>
                <c:pt idx="1394">
                  <c:v>42192</c:v>
                </c:pt>
                <c:pt idx="1395">
                  <c:v>42193</c:v>
                </c:pt>
                <c:pt idx="1396">
                  <c:v>42194</c:v>
                </c:pt>
                <c:pt idx="1397">
                  <c:v>42195</c:v>
                </c:pt>
                <c:pt idx="1398">
                  <c:v>42198</c:v>
                </c:pt>
                <c:pt idx="1399">
                  <c:v>42199</c:v>
                </c:pt>
                <c:pt idx="1400">
                  <c:v>42200</c:v>
                </c:pt>
                <c:pt idx="1401">
                  <c:v>42201</c:v>
                </c:pt>
                <c:pt idx="1402">
                  <c:v>42202</c:v>
                </c:pt>
                <c:pt idx="1403">
                  <c:v>42205</c:v>
                </c:pt>
                <c:pt idx="1404">
                  <c:v>42206</c:v>
                </c:pt>
                <c:pt idx="1405">
                  <c:v>42207</c:v>
                </c:pt>
                <c:pt idx="1406">
                  <c:v>42208</c:v>
                </c:pt>
                <c:pt idx="1407">
                  <c:v>42209</c:v>
                </c:pt>
                <c:pt idx="1408">
                  <c:v>42212</c:v>
                </c:pt>
                <c:pt idx="1409">
                  <c:v>42213</c:v>
                </c:pt>
                <c:pt idx="1410">
                  <c:v>42214</c:v>
                </c:pt>
                <c:pt idx="1411">
                  <c:v>42215</c:v>
                </c:pt>
                <c:pt idx="1412">
                  <c:v>42216</c:v>
                </c:pt>
                <c:pt idx="1413">
                  <c:v>42219</c:v>
                </c:pt>
                <c:pt idx="1414">
                  <c:v>42220</c:v>
                </c:pt>
                <c:pt idx="1415">
                  <c:v>42221</c:v>
                </c:pt>
                <c:pt idx="1416">
                  <c:v>42222</c:v>
                </c:pt>
                <c:pt idx="1417">
                  <c:v>42223</c:v>
                </c:pt>
                <c:pt idx="1418">
                  <c:v>42226</c:v>
                </c:pt>
                <c:pt idx="1419">
                  <c:v>42227</c:v>
                </c:pt>
                <c:pt idx="1420">
                  <c:v>42228</c:v>
                </c:pt>
                <c:pt idx="1421">
                  <c:v>42229</c:v>
                </c:pt>
                <c:pt idx="1422">
                  <c:v>42230</c:v>
                </c:pt>
                <c:pt idx="1423">
                  <c:v>42233</c:v>
                </c:pt>
                <c:pt idx="1424">
                  <c:v>42234</c:v>
                </c:pt>
                <c:pt idx="1425">
                  <c:v>42235</c:v>
                </c:pt>
                <c:pt idx="1426">
                  <c:v>42236</c:v>
                </c:pt>
                <c:pt idx="1427">
                  <c:v>42237</c:v>
                </c:pt>
                <c:pt idx="1428">
                  <c:v>42240</c:v>
                </c:pt>
                <c:pt idx="1429">
                  <c:v>42241</c:v>
                </c:pt>
                <c:pt idx="1430">
                  <c:v>42242</c:v>
                </c:pt>
                <c:pt idx="1431">
                  <c:v>42243</c:v>
                </c:pt>
                <c:pt idx="1432">
                  <c:v>42244</c:v>
                </c:pt>
                <c:pt idx="1433">
                  <c:v>42247</c:v>
                </c:pt>
                <c:pt idx="1434">
                  <c:v>42248</c:v>
                </c:pt>
                <c:pt idx="1435">
                  <c:v>42249</c:v>
                </c:pt>
                <c:pt idx="1436">
                  <c:v>42250</c:v>
                </c:pt>
                <c:pt idx="1437">
                  <c:v>42251</c:v>
                </c:pt>
                <c:pt idx="1438">
                  <c:v>42254</c:v>
                </c:pt>
                <c:pt idx="1439">
                  <c:v>42255</c:v>
                </c:pt>
                <c:pt idx="1440">
                  <c:v>42256</c:v>
                </c:pt>
                <c:pt idx="1441">
                  <c:v>42257</c:v>
                </c:pt>
                <c:pt idx="1442">
                  <c:v>42258</c:v>
                </c:pt>
                <c:pt idx="1443">
                  <c:v>42261</c:v>
                </c:pt>
                <c:pt idx="1444">
                  <c:v>42262</c:v>
                </c:pt>
                <c:pt idx="1445">
                  <c:v>42263</c:v>
                </c:pt>
                <c:pt idx="1446">
                  <c:v>42264</c:v>
                </c:pt>
                <c:pt idx="1447">
                  <c:v>42265</c:v>
                </c:pt>
                <c:pt idx="1448">
                  <c:v>42268</c:v>
                </c:pt>
                <c:pt idx="1449">
                  <c:v>42269</c:v>
                </c:pt>
                <c:pt idx="1450">
                  <c:v>42270</c:v>
                </c:pt>
                <c:pt idx="1451">
                  <c:v>42271</c:v>
                </c:pt>
                <c:pt idx="1452">
                  <c:v>42272</c:v>
                </c:pt>
                <c:pt idx="1453">
                  <c:v>42275</c:v>
                </c:pt>
                <c:pt idx="1454">
                  <c:v>42276</c:v>
                </c:pt>
                <c:pt idx="1455">
                  <c:v>42277</c:v>
                </c:pt>
                <c:pt idx="1456">
                  <c:v>42278</c:v>
                </c:pt>
                <c:pt idx="1457">
                  <c:v>42279</c:v>
                </c:pt>
                <c:pt idx="1458">
                  <c:v>42282</c:v>
                </c:pt>
                <c:pt idx="1459">
                  <c:v>42283</c:v>
                </c:pt>
                <c:pt idx="1460">
                  <c:v>42284</c:v>
                </c:pt>
                <c:pt idx="1461">
                  <c:v>42285</c:v>
                </c:pt>
                <c:pt idx="1462">
                  <c:v>42286</c:v>
                </c:pt>
                <c:pt idx="1463">
                  <c:v>42289</c:v>
                </c:pt>
                <c:pt idx="1464">
                  <c:v>42290</c:v>
                </c:pt>
                <c:pt idx="1465">
                  <c:v>42291</c:v>
                </c:pt>
                <c:pt idx="1466">
                  <c:v>42292</c:v>
                </c:pt>
                <c:pt idx="1467">
                  <c:v>42293</c:v>
                </c:pt>
                <c:pt idx="1468">
                  <c:v>42296</c:v>
                </c:pt>
                <c:pt idx="1469">
                  <c:v>42297</c:v>
                </c:pt>
                <c:pt idx="1470">
                  <c:v>42298</c:v>
                </c:pt>
                <c:pt idx="1471">
                  <c:v>42299</c:v>
                </c:pt>
                <c:pt idx="1472">
                  <c:v>42300</c:v>
                </c:pt>
                <c:pt idx="1473">
                  <c:v>42303</c:v>
                </c:pt>
                <c:pt idx="1474">
                  <c:v>42304</c:v>
                </c:pt>
                <c:pt idx="1475">
                  <c:v>42305</c:v>
                </c:pt>
                <c:pt idx="1476">
                  <c:v>42306</c:v>
                </c:pt>
                <c:pt idx="1477">
                  <c:v>42307</c:v>
                </c:pt>
                <c:pt idx="1478">
                  <c:v>42310</c:v>
                </c:pt>
                <c:pt idx="1479">
                  <c:v>42311</c:v>
                </c:pt>
                <c:pt idx="1480">
                  <c:v>42312</c:v>
                </c:pt>
                <c:pt idx="1481">
                  <c:v>42313</c:v>
                </c:pt>
                <c:pt idx="1482">
                  <c:v>42314</c:v>
                </c:pt>
                <c:pt idx="1483">
                  <c:v>42317</c:v>
                </c:pt>
                <c:pt idx="1484">
                  <c:v>42318</c:v>
                </c:pt>
                <c:pt idx="1485">
                  <c:v>42319</c:v>
                </c:pt>
                <c:pt idx="1486">
                  <c:v>42320</c:v>
                </c:pt>
                <c:pt idx="1487">
                  <c:v>42321</c:v>
                </c:pt>
                <c:pt idx="1488">
                  <c:v>42324</c:v>
                </c:pt>
                <c:pt idx="1489">
                  <c:v>42325</c:v>
                </c:pt>
                <c:pt idx="1490">
                  <c:v>42326</c:v>
                </c:pt>
                <c:pt idx="1491">
                  <c:v>42327</c:v>
                </c:pt>
                <c:pt idx="1492">
                  <c:v>42328</c:v>
                </c:pt>
                <c:pt idx="1493">
                  <c:v>42331</c:v>
                </c:pt>
                <c:pt idx="1494">
                  <c:v>42332</c:v>
                </c:pt>
                <c:pt idx="1495">
                  <c:v>42333</c:v>
                </c:pt>
                <c:pt idx="1496">
                  <c:v>42334</c:v>
                </c:pt>
                <c:pt idx="1497">
                  <c:v>42335</c:v>
                </c:pt>
                <c:pt idx="1498">
                  <c:v>42338</c:v>
                </c:pt>
                <c:pt idx="1499">
                  <c:v>42339</c:v>
                </c:pt>
                <c:pt idx="1500">
                  <c:v>42340</c:v>
                </c:pt>
                <c:pt idx="1501">
                  <c:v>42341</c:v>
                </c:pt>
                <c:pt idx="1502">
                  <c:v>42342</c:v>
                </c:pt>
                <c:pt idx="1503">
                  <c:v>42345</c:v>
                </c:pt>
                <c:pt idx="1504">
                  <c:v>42346</c:v>
                </c:pt>
                <c:pt idx="1505">
                  <c:v>42347</c:v>
                </c:pt>
                <c:pt idx="1506">
                  <c:v>42348</c:v>
                </c:pt>
                <c:pt idx="1507">
                  <c:v>42349</c:v>
                </c:pt>
                <c:pt idx="1508">
                  <c:v>42352</c:v>
                </c:pt>
                <c:pt idx="1509">
                  <c:v>42353</c:v>
                </c:pt>
                <c:pt idx="1510">
                  <c:v>42354</c:v>
                </c:pt>
                <c:pt idx="1511">
                  <c:v>42355</c:v>
                </c:pt>
                <c:pt idx="1512">
                  <c:v>42356</c:v>
                </c:pt>
                <c:pt idx="1513">
                  <c:v>42359</c:v>
                </c:pt>
                <c:pt idx="1514">
                  <c:v>42360</c:v>
                </c:pt>
                <c:pt idx="1515">
                  <c:v>42361</c:v>
                </c:pt>
                <c:pt idx="1516">
                  <c:v>42362</c:v>
                </c:pt>
                <c:pt idx="1517">
                  <c:v>42363</c:v>
                </c:pt>
                <c:pt idx="1518">
                  <c:v>42366</c:v>
                </c:pt>
                <c:pt idx="1519">
                  <c:v>42367</c:v>
                </c:pt>
                <c:pt idx="1520">
                  <c:v>42368</c:v>
                </c:pt>
                <c:pt idx="1521">
                  <c:v>42369</c:v>
                </c:pt>
                <c:pt idx="1522">
                  <c:v>42370</c:v>
                </c:pt>
                <c:pt idx="1523">
                  <c:v>42373</c:v>
                </c:pt>
                <c:pt idx="1524">
                  <c:v>42374</c:v>
                </c:pt>
                <c:pt idx="1525">
                  <c:v>42375</c:v>
                </c:pt>
                <c:pt idx="1526">
                  <c:v>42376</c:v>
                </c:pt>
                <c:pt idx="1527">
                  <c:v>42377</c:v>
                </c:pt>
                <c:pt idx="1528">
                  <c:v>42380</c:v>
                </c:pt>
                <c:pt idx="1529">
                  <c:v>42381</c:v>
                </c:pt>
                <c:pt idx="1530">
                  <c:v>42382</c:v>
                </c:pt>
                <c:pt idx="1531">
                  <c:v>42383</c:v>
                </c:pt>
                <c:pt idx="1532">
                  <c:v>42384</c:v>
                </c:pt>
                <c:pt idx="1533">
                  <c:v>42387</c:v>
                </c:pt>
                <c:pt idx="1534">
                  <c:v>42388</c:v>
                </c:pt>
                <c:pt idx="1535">
                  <c:v>42389</c:v>
                </c:pt>
                <c:pt idx="1536">
                  <c:v>42390</c:v>
                </c:pt>
                <c:pt idx="1537">
                  <c:v>42391</c:v>
                </c:pt>
                <c:pt idx="1538">
                  <c:v>42394</c:v>
                </c:pt>
                <c:pt idx="1539">
                  <c:v>42395</c:v>
                </c:pt>
                <c:pt idx="1540">
                  <c:v>42396</c:v>
                </c:pt>
                <c:pt idx="1541">
                  <c:v>42397</c:v>
                </c:pt>
                <c:pt idx="1542">
                  <c:v>42398</c:v>
                </c:pt>
                <c:pt idx="1543">
                  <c:v>42401</c:v>
                </c:pt>
                <c:pt idx="1544">
                  <c:v>42402</c:v>
                </c:pt>
                <c:pt idx="1545">
                  <c:v>42403</c:v>
                </c:pt>
                <c:pt idx="1546">
                  <c:v>42404</c:v>
                </c:pt>
                <c:pt idx="1547">
                  <c:v>42405</c:v>
                </c:pt>
                <c:pt idx="1548">
                  <c:v>42408</c:v>
                </c:pt>
                <c:pt idx="1549">
                  <c:v>42409</c:v>
                </c:pt>
                <c:pt idx="1550">
                  <c:v>42410</c:v>
                </c:pt>
                <c:pt idx="1551">
                  <c:v>42411</c:v>
                </c:pt>
                <c:pt idx="1552">
                  <c:v>42412</c:v>
                </c:pt>
                <c:pt idx="1553">
                  <c:v>42415</c:v>
                </c:pt>
                <c:pt idx="1554">
                  <c:v>42416</c:v>
                </c:pt>
                <c:pt idx="1555">
                  <c:v>42417</c:v>
                </c:pt>
                <c:pt idx="1556">
                  <c:v>42418</c:v>
                </c:pt>
                <c:pt idx="1557">
                  <c:v>42419</c:v>
                </c:pt>
                <c:pt idx="1558">
                  <c:v>42422</c:v>
                </c:pt>
                <c:pt idx="1559">
                  <c:v>42423</c:v>
                </c:pt>
                <c:pt idx="1560">
                  <c:v>42424</c:v>
                </c:pt>
                <c:pt idx="1561">
                  <c:v>42425</c:v>
                </c:pt>
                <c:pt idx="1562">
                  <c:v>42426</c:v>
                </c:pt>
                <c:pt idx="1563">
                  <c:v>42429</c:v>
                </c:pt>
                <c:pt idx="1564">
                  <c:v>42430</c:v>
                </c:pt>
                <c:pt idx="1565">
                  <c:v>42431</c:v>
                </c:pt>
                <c:pt idx="1566">
                  <c:v>42432</c:v>
                </c:pt>
                <c:pt idx="1567">
                  <c:v>42433</c:v>
                </c:pt>
                <c:pt idx="1568">
                  <c:v>42436</c:v>
                </c:pt>
                <c:pt idx="1569">
                  <c:v>42437</c:v>
                </c:pt>
                <c:pt idx="1570">
                  <c:v>42438</c:v>
                </c:pt>
                <c:pt idx="1571">
                  <c:v>42439</c:v>
                </c:pt>
                <c:pt idx="1572">
                  <c:v>42440</c:v>
                </c:pt>
                <c:pt idx="1573">
                  <c:v>42443</c:v>
                </c:pt>
                <c:pt idx="1574">
                  <c:v>42444</c:v>
                </c:pt>
                <c:pt idx="1575">
                  <c:v>42445</c:v>
                </c:pt>
                <c:pt idx="1576">
                  <c:v>42446</c:v>
                </c:pt>
                <c:pt idx="1577">
                  <c:v>42447</c:v>
                </c:pt>
                <c:pt idx="1578">
                  <c:v>42450</c:v>
                </c:pt>
                <c:pt idx="1579">
                  <c:v>42451</c:v>
                </c:pt>
                <c:pt idx="1580">
                  <c:v>42452</c:v>
                </c:pt>
                <c:pt idx="1581">
                  <c:v>42453</c:v>
                </c:pt>
                <c:pt idx="1582">
                  <c:v>42454</c:v>
                </c:pt>
                <c:pt idx="1583">
                  <c:v>42457</c:v>
                </c:pt>
                <c:pt idx="1584">
                  <c:v>42458</c:v>
                </c:pt>
                <c:pt idx="1585">
                  <c:v>42459</c:v>
                </c:pt>
                <c:pt idx="1586">
                  <c:v>42460</c:v>
                </c:pt>
                <c:pt idx="1587">
                  <c:v>42461</c:v>
                </c:pt>
                <c:pt idx="1588">
                  <c:v>42464</c:v>
                </c:pt>
                <c:pt idx="1589">
                  <c:v>42465</c:v>
                </c:pt>
                <c:pt idx="1590">
                  <c:v>42466</c:v>
                </c:pt>
                <c:pt idx="1591">
                  <c:v>42467</c:v>
                </c:pt>
                <c:pt idx="1592">
                  <c:v>42468</c:v>
                </c:pt>
                <c:pt idx="1593">
                  <c:v>42471</c:v>
                </c:pt>
                <c:pt idx="1594">
                  <c:v>42472</c:v>
                </c:pt>
                <c:pt idx="1595">
                  <c:v>42473</c:v>
                </c:pt>
                <c:pt idx="1596">
                  <c:v>42474</c:v>
                </c:pt>
                <c:pt idx="1597">
                  <c:v>42475</c:v>
                </c:pt>
                <c:pt idx="1598">
                  <c:v>42478</c:v>
                </c:pt>
                <c:pt idx="1599">
                  <c:v>42479</c:v>
                </c:pt>
                <c:pt idx="1600">
                  <c:v>42480</c:v>
                </c:pt>
                <c:pt idx="1601">
                  <c:v>42481</c:v>
                </c:pt>
                <c:pt idx="1602">
                  <c:v>42482</c:v>
                </c:pt>
                <c:pt idx="1603">
                  <c:v>42485</c:v>
                </c:pt>
                <c:pt idx="1604">
                  <c:v>42486</c:v>
                </c:pt>
                <c:pt idx="1605">
                  <c:v>42487</c:v>
                </c:pt>
                <c:pt idx="1606">
                  <c:v>42488</c:v>
                </c:pt>
                <c:pt idx="1607">
                  <c:v>42489</c:v>
                </c:pt>
                <c:pt idx="1608">
                  <c:v>42492</c:v>
                </c:pt>
                <c:pt idx="1609">
                  <c:v>42493</c:v>
                </c:pt>
                <c:pt idx="1610">
                  <c:v>42494</c:v>
                </c:pt>
                <c:pt idx="1611">
                  <c:v>42495</c:v>
                </c:pt>
                <c:pt idx="1612">
                  <c:v>42496</c:v>
                </c:pt>
                <c:pt idx="1613">
                  <c:v>42499</c:v>
                </c:pt>
                <c:pt idx="1614">
                  <c:v>42500</c:v>
                </c:pt>
                <c:pt idx="1615">
                  <c:v>42501</c:v>
                </c:pt>
                <c:pt idx="1616">
                  <c:v>42502</c:v>
                </c:pt>
                <c:pt idx="1617">
                  <c:v>42503</c:v>
                </c:pt>
                <c:pt idx="1618">
                  <c:v>42506</c:v>
                </c:pt>
                <c:pt idx="1619">
                  <c:v>42507</c:v>
                </c:pt>
                <c:pt idx="1620">
                  <c:v>42508</c:v>
                </c:pt>
                <c:pt idx="1621">
                  <c:v>42509</c:v>
                </c:pt>
                <c:pt idx="1622">
                  <c:v>42510</c:v>
                </c:pt>
                <c:pt idx="1623">
                  <c:v>42513</c:v>
                </c:pt>
                <c:pt idx="1624">
                  <c:v>42514</c:v>
                </c:pt>
                <c:pt idx="1625">
                  <c:v>42515</c:v>
                </c:pt>
                <c:pt idx="1626">
                  <c:v>42516</c:v>
                </c:pt>
                <c:pt idx="1627">
                  <c:v>42517</c:v>
                </c:pt>
                <c:pt idx="1628">
                  <c:v>42520</c:v>
                </c:pt>
                <c:pt idx="1629">
                  <c:v>42521</c:v>
                </c:pt>
                <c:pt idx="1630">
                  <c:v>42522</c:v>
                </c:pt>
                <c:pt idx="1631">
                  <c:v>42523</c:v>
                </c:pt>
                <c:pt idx="1632">
                  <c:v>42524</c:v>
                </c:pt>
                <c:pt idx="1633">
                  <c:v>42527</c:v>
                </c:pt>
                <c:pt idx="1634">
                  <c:v>42528</c:v>
                </c:pt>
                <c:pt idx="1635">
                  <c:v>42529</c:v>
                </c:pt>
                <c:pt idx="1636">
                  <c:v>42530</c:v>
                </c:pt>
                <c:pt idx="1637">
                  <c:v>42531</c:v>
                </c:pt>
                <c:pt idx="1638">
                  <c:v>42534</c:v>
                </c:pt>
                <c:pt idx="1639">
                  <c:v>42535</c:v>
                </c:pt>
                <c:pt idx="1640">
                  <c:v>42536</c:v>
                </c:pt>
                <c:pt idx="1641">
                  <c:v>42537</c:v>
                </c:pt>
                <c:pt idx="1642">
                  <c:v>42538</c:v>
                </c:pt>
                <c:pt idx="1643">
                  <c:v>42541</c:v>
                </c:pt>
                <c:pt idx="1644">
                  <c:v>42542</c:v>
                </c:pt>
                <c:pt idx="1645">
                  <c:v>42543</c:v>
                </c:pt>
                <c:pt idx="1646">
                  <c:v>42544</c:v>
                </c:pt>
                <c:pt idx="1647">
                  <c:v>42545</c:v>
                </c:pt>
                <c:pt idx="1648">
                  <c:v>42548</c:v>
                </c:pt>
                <c:pt idx="1649">
                  <c:v>42549</c:v>
                </c:pt>
                <c:pt idx="1650">
                  <c:v>42550</c:v>
                </c:pt>
                <c:pt idx="1651">
                  <c:v>42551</c:v>
                </c:pt>
                <c:pt idx="1652">
                  <c:v>42552</c:v>
                </c:pt>
                <c:pt idx="1653">
                  <c:v>42555</c:v>
                </c:pt>
                <c:pt idx="1654">
                  <c:v>42556</c:v>
                </c:pt>
                <c:pt idx="1655">
                  <c:v>42557</c:v>
                </c:pt>
                <c:pt idx="1656">
                  <c:v>42558</c:v>
                </c:pt>
                <c:pt idx="1657">
                  <c:v>42559</c:v>
                </c:pt>
                <c:pt idx="1658">
                  <c:v>42562</c:v>
                </c:pt>
                <c:pt idx="1659">
                  <c:v>42563</c:v>
                </c:pt>
                <c:pt idx="1660">
                  <c:v>42564</c:v>
                </c:pt>
                <c:pt idx="1661">
                  <c:v>42565</c:v>
                </c:pt>
                <c:pt idx="1662">
                  <c:v>42566</c:v>
                </c:pt>
                <c:pt idx="1663">
                  <c:v>42569</c:v>
                </c:pt>
                <c:pt idx="1664">
                  <c:v>42570</c:v>
                </c:pt>
                <c:pt idx="1665">
                  <c:v>42571</c:v>
                </c:pt>
                <c:pt idx="1666">
                  <c:v>42572</c:v>
                </c:pt>
                <c:pt idx="1667">
                  <c:v>42573</c:v>
                </c:pt>
                <c:pt idx="1668">
                  <c:v>42576</c:v>
                </c:pt>
                <c:pt idx="1669">
                  <c:v>42577</c:v>
                </c:pt>
                <c:pt idx="1670">
                  <c:v>42578</c:v>
                </c:pt>
                <c:pt idx="1671">
                  <c:v>42579</c:v>
                </c:pt>
                <c:pt idx="1672">
                  <c:v>42580</c:v>
                </c:pt>
                <c:pt idx="1673">
                  <c:v>42583</c:v>
                </c:pt>
                <c:pt idx="1674">
                  <c:v>42584</c:v>
                </c:pt>
                <c:pt idx="1675">
                  <c:v>42585</c:v>
                </c:pt>
                <c:pt idx="1676">
                  <c:v>42586</c:v>
                </c:pt>
                <c:pt idx="1677">
                  <c:v>42587</c:v>
                </c:pt>
                <c:pt idx="1678">
                  <c:v>42590</c:v>
                </c:pt>
                <c:pt idx="1679">
                  <c:v>42591</c:v>
                </c:pt>
                <c:pt idx="1680">
                  <c:v>42592</c:v>
                </c:pt>
                <c:pt idx="1681">
                  <c:v>42593</c:v>
                </c:pt>
                <c:pt idx="1682">
                  <c:v>42594</c:v>
                </c:pt>
                <c:pt idx="1683">
                  <c:v>42597</c:v>
                </c:pt>
                <c:pt idx="1684">
                  <c:v>42598</c:v>
                </c:pt>
                <c:pt idx="1685">
                  <c:v>42599</c:v>
                </c:pt>
                <c:pt idx="1686">
                  <c:v>42600</c:v>
                </c:pt>
                <c:pt idx="1687">
                  <c:v>42601</c:v>
                </c:pt>
                <c:pt idx="1688">
                  <c:v>42604</c:v>
                </c:pt>
                <c:pt idx="1689">
                  <c:v>42605</c:v>
                </c:pt>
                <c:pt idx="1690">
                  <c:v>42606</c:v>
                </c:pt>
                <c:pt idx="1691">
                  <c:v>42607</c:v>
                </c:pt>
                <c:pt idx="1692">
                  <c:v>42608</c:v>
                </c:pt>
                <c:pt idx="1693">
                  <c:v>42611</c:v>
                </c:pt>
                <c:pt idx="1694">
                  <c:v>42612</c:v>
                </c:pt>
                <c:pt idx="1695">
                  <c:v>42613</c:v>
                </c:pt>
                <c:pt idx="1696">
                  <c:v>42614</c:v>
                </c:pt>
                <c:pt idx="1697">
                  <c:v>42615</c:v>
                </c:pt>
                <c:pt idx="1698">
                  <c:v>42619</c:v>
                </c:pt>
                <c:pt idx="1699">
                  <c:v>42620</c:v>
                </c:pt>
                <c:pt idx="1700">
                  <c:v>42621</c:v>
                </c:pt>
                <c:pt idx="1701">
                  <c:v>42622</c:v>
                </c:pt>
                <c:pt idx="1702">
                  <c:v>42625</c:v>
                </c:pt>
                <c:pt idx="1703">
                  <c:v>42626</c:v>
                </c:pt>
                <c:pt idx="1704">
                  <c:v>42627</c:v>
                </c:pt>
                <c:pt idx="1705">
                  <c:v>42628</c:v>
                </c:pt>
                <c:pt idx="1706">
                  <c:v>42629</c:v>
                </c:pt>
                <c:pt idx="1707">
                  <c:v>42632</c:v>
                </c:pt>
                <c:pt idx="1708">
                  <c:v>42633</c:v>
                </c:pt>
                <c:pt idx="1709">
                  <c:v>42634</c:v>
                </c:pt>
                <c:pt idx="1710">
                  <c:v>42635</c:v>
                </c:pt>
                <c:pt idx="1711">
                  <c:v>42636</c:v>
                </c:pt>
                <c:pt idx="1712">
                  <c:v>42639</c:v>
                </c:pt>
                <c:pt idx="1713">
                  <c:v>42640</c:v>
                </c:pt>
                <c:pt idx="1714">
                  <c:v>42641</c:v>
                </c:pt>
                <c:pt idx="1715">
                  <c:v>42642</c:v>
                </c:pt>
                <c:pt idx="1716">
                  <c:v>42643</c:v>
                </c:pt>
                <c:pt idx="1717">
                  <c:v>42646</c:v>
                </c:pt>
                <c:pt idx="1718">
                  <c:v>42647</c:v>
                </c:pt>
                <c:pt idx="1719">
                  <c:v>42648</c:v>
                </c:pt>
                <c:pt idx="1720">
                  <c:v>42649</c:v>
                </c:pt>
                <c:pt idx="1721">
                  <c:v>42650</c:v>
                </c:pt>
                <c:pt idx="1722">
                  <c:v>42653</c:v>
                </c:pt>
                <c:pt idx="1723">
                  <c:v>42654</c:v>
                </c:pt>
                <c:pt idx="1724">
                  <c:v>42655</c:v>
                </c:pt>
                <c:pt idx="1725">
                  <c:v>42656</c:v>
                </c:pt>
                <c:pt idx="1726">
                  <c:v>42657</c:v>
                </c:pt>
                <c:pt idx="1727">
                  <c:v>42660</c:v>
                </c:pt>
                <c:pt idx="1728">
                  <c:v>42661</c:v>
                </c:pt>
                <c:pt idx="1729">
                  <c:v>42662</c:v>
                </c:pt>
                <c:pt idx="1730">
                  <c:v>42663</c:v>
                </c:pt>
                <c:pt idx="1731">
                  <c:v>42664</c:v>
                </c:pt>
                <c:pt idx="1732">
                  <c:v>42667</c:v>
                </c:pt>
                <c:pt idx="1733">
                  <c:v>42668</c:v>
                </c:pt>
                <c:pt idx="1734">
                  <c:v>42669</c:v>
                </c:pt>
                <c:pt idx="1735">
                  <c:v>42670</c:v>
                </c:pt>
                <c:pt idx="1736">
                  <c:v>42671</c:v>
                </c:pt>
                <c:pt idx="1737">
                  <c:v>42674</c:v>
                </c:pt>
                <c:pt idx="1738">
                  <c:v>42675</c:v>
                </c:pt>
                <c:pt idx="1739">
                  <c:v>42676</c:v>
                </c:pt>
                <c:pt idx="1740">
                  <c:v>42677</c:v>
                </c:pt>
                <c:pt idx="1741">
                  <c:v>42678</c:v>
                </c:pt>
                <c:pt idx="1742">
                  <c:v>42681</c:v>
                </c:pt>
                <c:pt idx="1743">
                  <c:v>42682</c:v>
                </c:pt>
                <c:pt idx="1744">
                  <c:v>42683</c:v>
                </c:pt>
                <c:pt idx="1745">
                  <c:v>42684</c:v>
                </c:pt>
                <c:pt idx="1746">
                  <c:v>42685</c:v>
                </c:pt>
                <c:pt idx="1747">
                  <c:v>42688</c:v>
                </c:pt>
                <c:pt idx="1748">
                  <c:v>42689</c:v>
                </c:pt>
                <c:pt idx="1749">
                  <c:v>42690</c:v>
                </c:pt>
                <c:pt idx="1750">
                  <c:v>42691</c:v>
                </c:pt>
                <c:pt idx="1751">
                  <c:v>42692</c:v>
                </c:pt>
                <c:pt idx="1752">
                  <c:v>42695</c:v>
                </c:pt>
                <c:pt idx="1753">
                  <c:v>42696</c:v>
                </c:pt>
                <c:pt idx="1754">
                  <c:v>42697</c:v>
                </c:pt>
                <c:pt idx="1755">
                  <c:v>42698</c:v>
                </c:pt>
                <c:pt idx="1756">
                  <c:v>42699</c:v>
                </c:pt>
                <c:pt idx="1757">
                  <c:v>42702</c:v>
                </c:pt>
                <c:pt idx="1758">
                  <c:v>42703</c:v>
                </c:pt>
                <c:pt idx="1759">
                  <c:v>42704</c:v>
                </c:pt>
                <c:pt idx="1760">
                  <c:v>42705</c:v>
                </c:pt>
                <c:pt idx="1761">
                  <c:v>42706</c:v>
                </c:pt>
                <c:pt idx="1762">
                  <c:v>42709</c:v>
                </c:pt>
                <c:pt idx="1763">
                  <c:v>42710</c:v>
                </c:pt>
                <c:pt idx="1764">
                  <c:v>42711</c:v>
                </c:pt>
                <c:pt idx="1765">
                  <c:v>42712</c:v>
                </c:pt>
                <c:pt idx="1766">
                  <c:v>42713</c:v>
                </c:pt>
                <c:pt idx="1767">
                  <c:v>42716</c:v>
                </c:pt>
                <c:pt idx="1768">
                  <c:v>42717</c:v>
                </c:pt>
                <c:pt idx="1769">
                  <c:v>42718</c:v>
                </c:pt>
                <c:pt idx="1770">
                  <c:v>42719</c:v>
                </c:pt>
                <c:pt idx="1771">
                  <c:v>42720</c:v>
                </c:pt>
                <c:pt idx="1772">
                  <c:v>42723</c:v>
                </c:pt>
                <c:pt idx="1773">
                  <c:v>42724</c:v>
                </c:pt>
                <c:pt idx="1774">
                  <c:v>42725</c:v>
                </c:pt>
                <c:pt idx="1775">
                  <c:v>42726</c:v>
                </c:pt>
                <c:pt idx="1776">
                  <c:v>42727</c:v>
                </c:pt>
                <c:pt idx="1777">
                  <c:v>42730</c:v>
                </c:pt>
                <c:pt idx="1778">
                  <c:v>42731</c:v>
                </c:pt>
                <c:pt idx="1779">
                  <c:v>42732</c:v>
                </c:pt>
                <c:pt idx="1780">
                  <c:v>42733</c:v>
                </c:pt>
                <c:pt idx="1781">
                  <c:v>42734</c:v>
                </c:pt>
                <c:pt idx="1782">
                  <c:v>42737</c:v>
                </c:pt>
                <c:pt idx="1783">
                  <c:v>42738</c:v>
                </c:pt>
                <c:pt idx="1784">
                  <c:v>42739</c:v>
                </c:pt>
                <c:pt idx="1785">
                  <c:v>42740</c:v>
                </c:pt>
                <c:pt idx="1786">
                  <c:v>42741</c:v>
                </c:pt>
                <c:pt idx="1787">
                  <c:v>42744</c:v>
                </c:pt>
                <c:pt idx="1788">
                  <c:v>42745</c:v>
                </c:pt>
                <c:pt idx="1789">
                  <c:v>42746</c:v>
                </c:pt>
                <c:pt idx="1790">
                  <c:v>42747</c:v>
                </c:pt>
                <c:pt idx="1791">
                  <c:v>42748</c:v>
                </c:pt>
                <c:pt idx="1792">
                  <c:v>42751</c:v>
                </c:pt>
                <c:pt idx="1793">
                  <c:v>42752</c:v>
                </c:pt>
                <c:pt idx="1794">
                  <c:v>42753</c:v>
                </c:pt>
                <c:pt idx="1795">
                  <c:v>42754</c:v>
                </c:pt>
                <c:pt idx="1796">
                  <c:v>42755</c:v>
                </c:pt>
                <c:pt idx="1797">
                  <c:v>42758</c:v>
                </c:pt>
                <c:pt idx="1798">
                  <c:v>42759</c:v>
                </c:pt>
                <c:pt idx="1799">
                  <c:v>42760</c:v>
                </c:pt>
                <c:pt idx="1800">
                  <c:v>42761</c:v>
                </c:pt>
                <c:pt idx="1801">
                  <c:v>42762</c:v>
                </c:pt>
                <c:pt idx="1802">
                  <c:v>42765</c:v>
                </c:pt>
                <c:pt idx="1803">
                  <c:v>42766</c:v>
                </c:pt>
                <c:pt idx="1804">
                  <c:v>42767</c:v>
                </c:pt>
                <c:pt idx="1805">
                  <c:v>42768</c:v>
                </c:pt>
                <c:pt idx="1806">
                  <c:v>42769</c:v>
                </c:pt>
                <c:pt idx="1807">
                  <c:v>42772</c:v>
                </c:pt>
                <c:pt idx="1808">
                  <c:v>42773</c:v>
                </c:pt>
                <c:pt idx="1809">
                  <c:v>42774</c:v>
                </c:pt>
                <c:pt idx="1810">
                  <c:v>42775</c:v>
                </c:pt>
                <c:pt idx="1811">
                  <c:v>42776</c:v>
                </c:pt>
                <c:pt idx="1812">
                  <c:v>42779</c:v>
                </c:pt>
                <c:pt idx="1813">
                  <c:v>42780</c:v>
                </c:pt>
                <c:pt idx="1814">
                  <c:v>42781</c:v>
                </c:pt>
                <c:pt idx="1815">
                  <c:v>42782</c:v>
                </c:pt>
                <c:pt idx="1816">
                  <c:v>42783</c:v>
                </c:pt>
                <c:pt idx="1817">
                  <c:v>42786</c:v>
                </c:pt>
                <c:pt idx="1818">
                  <c:v>42787</c:v>
                </c:pt>
                <c:pt idx="1819">
                  <c:v>42788</c:v>
                </c:pt>
                <c:pt idx="1820">
                  <c:v>42789</c:v>
                </c:pt>
                <c:pt idx="1821">
                  <c:v>42790</c:v>
                </c:pt>
                <c:pt idx="1822">
                  <c:v>42793</c:v>
                </c:pt>
                <c:pt idx="1823">
                  <c:v>42794</c:v>
                </c:pt>
                <c:pt idx="1824">
                  <c:v>42795</c:v>
                </c:pt>
                <c:pt idx="1825">
                  <c:v>42796</c:v>
                </c:pt>
                <c:pt idx="1826">
                  <c:v>42797</c:v>
                </c:pt>
                <c:pt idx="1827">
                  <c:v>42800</c:v>
                </c:pt>
                <c:pt idx="1828">
                  <c:v>42801</c:v>
                </c:pt>
                <c:pt idx="1829">
                  <c:v>42802</c:v>
                </c:pt>
                <c:pt idx="1830">
                  <c:v>42803</c:v>
                </c:pt>
                <c:pt idx="1831">
                  <c:v>42804</c:v>
                </c:pt>
                <c:pt idx="1832">
                  <c:v>42807</c:v>
                </c:pt>
                <c:pt idx="1833">
                  <c:v>42808</c:v>
                </c:pt>
                <c:pt idx="1834">
                  <c:v>42809</c:v>
                </c:pt>
                <c:pt idx="1835">
                  <c:v>42810</c:v>
                </c:pt>
                <c:pt idx="1836">
                  <c:v>42811</c:v>
                </c:pt>
                <c:pt idx="1837">
                  <c:v>42814</c:v>
                </c:pt>
                <c:pt idx="1838">
                  <c:v>42815</c:v>
                </c:pt>
                <c:pt idx="1839">
                  <c:v>42816</c:v>
                </c:pt>
                <c:pt idx="1840">
                  <c:v>42817</c:v>
                </c:pt>
                <c:pt idx="1841">
                  <c:v>42818</c:v>
                </c:pt>
                <c:pt idx="1842">
                  <c:v>42821</c:v>
                </c:pt>
                <c:pt idx="1843">
                  <c:v>42822</c:v>
                </c:pt>
                <c:pt idx="1844">
                  <c:v>42823</c:v>
                </c:pt>
                <c:pt idx="1845">
                  <c:v>42824</c:v>
                </c:pt>
                <c:pt idx="1846">
                  <c:v>42825</c:v>
                </c:pt>
                <c:pt idx="1847">
                  <c:v>42828</c:v>
                </c:pt>
                <c:pt idx="1848">
                  <c:v>42829</c:v>
                </c:pt>
                <c:pt idx="1849">
                  <c:v>42830</c:v>
                </c:pt>
                <c:pt idx="1850">
                  <c:v>42831</c:v>
                </c:pt>
                <c:pt idx="1851">
                  <c:v>42832</c:v>
                </c:pt>
                <c:pt idx="1852">
                  <c:v>42835</c:v>
                </c:pt>
                <c:pt idx="1853">
                  <c:v>42836</c:v>
                </c:pt>
                <c:pt idx="1854">
                  <c:v>42837</c:v>
                </c:pt>
                <c:pt idx="1855">
                  <c:v>42838</c:v>
                </c:pt>
                <c:pt idx="1856">
                  <c:v>42839</c:v>
                </c:pt>
                <c:pt idx="1857">
                  <c:v>42842</c:v>
                </c:pt>
                <c:pt idx="1858">
                  <c:v>42843</c:v>
                </c:pt>
                <c:pt idx="1859">
                  <c:v>42844</c:v>
                </c:pt>
                <c:pt idx="1860">
                  <c:v>42845</c:v>
                </c:pt>
                <c:pt idx="1861">
                  <c:v>42846</c:v>
                </c:pt>
                <c:pt idx="1862">
                  <c:v>42849</c:v>
                </c:pt>
                <c:pt idx="1863">
                  <c:v>42850</c:v>
                </c:pt>
                <c:pt idx="1864">
                  <c:v>42851</c:v>
                </c:pt>
                <c:pt idx="1865">
                  <c:v>42852</c:v>
                </c:pt>
                <c:pt idx="1866">
                  <c:v>42853</c:v>
                </c:pt>
                <c:pt idx="1867">
                  <c:v>42856</c:v>
                </c:pt>
                <c:pt idx="1868">
                  <c:v>42857</c:v>
                </c:pt>
                <c:pt idx="1869">
                  <c:v>42858</c:v>
                </c:pt>
                <c:pt idx="1870">
                  <c:v>42859</c:v>
                </c:pt>
                <c:pt idx="1871">
                  <c:v>42860</c:v>
                </c:pt>
                <c:pt idx="1872">
                  <c:v>42863</c:v>
                </c:pt>
                <c:pt idx="1873">
                  <c:v>42864</c:v>
                </c:pt>
                <c:pt idx="1874">
                  <c:v>42865</c:v>
                </c:pt>
                <c:pt idx="1875">
                  <c:v>42866</c:v>
                </c:pt>
                <c:pt idx="1876">
                  <c:v>42867</c:v>
                </c:pt>
                <c:pt idx="1877">
                  <c:v>42870</c:v>
                </c:pt>
                <c:pt idx="1878">
                  <c:v>42871</c:v>
                </c:pt>
                <c:pt idx="1879">
                  <c:v>42872</c:v>
                </c:pt>
                <c:pt idx="1880">
                  <c:v>42873</c:v>
                </c:pt>
                <c:pt idx="1881">
                  <c:v>42874</c:v>
                </c:pt>
                <c:pt idx="1882">
                  <c:v>42877</c:v>
                </c:pt>
                <c:pt idx="1883">
                  <c:v>42878</c:v>
                </c:pt>
                <c:pt idx="1884">
                  <c:v>42879</c:v>
                </c:pt>
                <c:pt idx="1885">
                  <c:v>42880</c:v>
                </c:pt>
                <c:pt idx="1886">
                  <c:v>42881</c:v>
                </c:pt>
                <c:pt idx="1887">
                  <c:v>42884</c:v>
                </c:pt>
                <c:pt idx="1888">
                  <c:v>42885</c:v>
                </c:pt>
                <c:pt idx="1889">
                  <c:v>42886</c:v>
                </c:pt>
                <c:pt idx="1890">
                  <c:v>42887</c:v>
                </c:pt>
                <c:pt idx="1891">
                  <c:v>42888</c:v>
                </c:pt>
                <c:pt idx="1892">
                  <c:v>42891</c:v>
                </c:pt>
                <c:pt idx="1893">
                  <c:v>42892</c:v>
                </c:pt>
                <c:pt idx="1894">
                  <c:v>42893</c:v>
                </c:pt>
                <c:pt idx="1895">
                  <c:v>42894</c:v>
                </c:pt>
                <c:pt idx="1896">
                  <c:v>42895</c:v>
                </c:pt>
                <c:pt idx="1897">
                  <c:v>42898</c:v>
                </c:pt>
                <c:pt idx="1898">
                  <c:v>42899</c:v>
                </c:pt>
                <c:pt idx="1899">
                  <c:v>42900</c:v>
                </c:pt>
                <c:pt idx="1900">
                  <c:v>42901</c:v>
                </c:pt>
                <c:pt idx="1901">
                  <c:v>42902</c:v>
                </c:pt>
                <c:pt idx="1902">
                  <c:v>42905</c:v>
                </c:pt>
                <c:pt idx="1903">
                  <c:v>42906</c:v>
                </c:pt>
                <c:pt idx="1904">
                  <c:v>42907</c:v>
                </c:pt>
                <c:pt idx="1905">
                  <c:v>42908</c:v>
                </c:pt>
                <c:pt idx="1906">
                  <c:v>42909</c:v>
                </c:pt>
                <c:pt idx="1907">
                  <c:v>42912</c:v>
                </c:pt>
                <c:pt idx="1908">
                  <c:v>42913</c:v>
                </c:pt>
                <c:pt idx="1909">
                  <c:v>42914</c:v>
                </c:pt>
                <c:pt idx="1910">
                  <c:v>42915</c:v>
                </c:pt>
                <c:pt idx="1911">
                  <c:v>42916</c:v>
                </c:pt>
                <c:pt idx="1912">
                  <c:v>42919</c:v>
                </c:pt>
                <c:pt idx="1913">
                  <c:v>42920</c:v>
                </c:pt>
                <c:pt idx="1914">
                  <c:v>42921</c:v>
                </c:pt>
                <c:pt idx="1915">
                  <c:v>42922</c:v>
                </c:pt>
                <c:pt idx="1916">
                  <c:v>42923</c:v>
                </c:pt>
                <c:pt idx="1917">
                  <c:v>42926</c:v>
                </c:pt>
                <c:pt idx="1918">
                  <c:v>42927</c:v>
                </c:pt>
                <c:pt idx="1919">
                  <c:v>42928</c:v>
                </c:pt>
                <c:pt idx="1920">
                  <c:v>42929</c:v>
                </c:pt>
                <c:pt idx="1921">
                  <c:v>42930</c:v>
                </c:pt>
                <c:pt idx="1922">
                  <c:v>42933</c:v>
                </c:pt>
                <c:pt idx="1923">
                  <c:v>42934</c:v>
                </c:pt>
                <c:pt idx="1924">
                  <c:v>42935</c:v>
                </c:pt>
                <c:pt idx="1925">
                  <c:v>42936</c:v>
                </c:pt>
                <c:pt idx="1926">
                  <c:v>42937</c:v>
                </c:pt>
                <c:pt idx="1927">
                  <c:v>42940</c:v>
                </c:pt>
                <c:pt idx="1928">
                  <c:v>42941</c:v>
                </c:pt>
                <c:pt idx="1929">
                  <c:v>42942</c:v>
                </c:pt>
                <c:pt idx="1930">
                  <c:v>42943</c:v>
                </c:pt>
                <c:pt idx="1931">
                  <c:v>42944</c:v>
                </c:pt>
                <c:pt idx="1932">
                  <c:v>42947</c:v>
                </c:pt>
                <c:pt idx="1933">
                  <c:v>42948</c:v>
                </c:pt>
                <c:pt idx="1934">
                  <c:v>42949</c:v>
                </c:pt>
                <c:pt idx="1935">
                  <c:v>42950</c:v>
                </c:pt>
                <c:pt idx="1936">
                  <c:v>42951</c:v>
                </c:pt>
                <c:pt idx="1937">
                  <c:v>42954</c:v>
                </c:pt>
                <c:pt idx="1938">
                  <c:v>42955</c:v>
                </c:pt>
                <c:pt idx="1939">
                  <c:v>42956</c:v>
                </c:pt>
                <c:pt idx="1940">
                  <c:v>42957</c:v>
                </c:pt>
                <c:pt idx="1941">
                  <c:v>42958</c:v>
                </c:pt>
                <c:pt idx="1942">
                  <c:v>42961</c:v>
                </c:pt>
                <c:pt idx="1943">
                  <c:v>42962</c:v>
                </c:pt>
                <c:pt idx="1944">
                  <c:v>42963</c:v>
                </c:pt>
                <c:pt idx="1945">
                  <c:v>42964</c:v>
                </c:pt>
                <c:pt idx="1946">
                  <c:v>42965</c:v>
                </c:pt>
                <c:pt idx="1947">
                  <c:v>42968</c:v>
                </c:pt>
                <c:pt idx="1948">
                  <c:v>42969</c:v>
                </c:pt>
                <c:pt idx="1949">
                  <c:v>42970</c:v>
                </c:pt>
                <c:pt idx="1950">
                  <c:v>42971</c:v>
                </c:pt>
                <c:pt idx="1951">
                  <c:v>42972</c:v>
                </c:pt>
                <c:pt idx="1952">
                  <c:v>42975</c:v>
                </c:pt>
                <c:pt idx="1953">
                  <c:v>42976</c:v>
                </c:pt>
                <c:pt idx="1954">
                  <c:v>42977</c:v>
                </c:pt>
                <c:pt idx="1955">
                  <c:v>42978</c:v>
                </c:pt>
                <c:pt idx="1956">
                  <c:v>42979</c:v>
                </c:pt>
                <c:pt idx="1957">
                  <c:v>42982</c:v>
                </c:pt>
                <c:pt idx="1958">
                  <c:v>42983</c:v>
                </c:pt>
                <c:pt idx="1959">
                  <c:v>42984</c:v>
                </c:pt>
                <c:pt idx="1960">
                  <c:v>42985</c:v>
                </c:pt>
                <c:pt idx="1961">
                  <c:v>42986</c:v>
                </c:pt>
                <c:pt idx="1962">
                  <c:v>42989</c:v>
                </c:pt>
                <c:pt idx="1963">
                  <c:v>42990</c:v>
                </c:pt>
                <c:pt idx="1964">
                  <c:v>42991</c:v>
                </c:pt>
                <c:pt idx="1965">
                  <c:v>42992</c:v>
                </c:pt>
                <c:pt idx="1966">
                  <c:v>42993</c:v>
                </c:pt>
                <c:pt idx="1967">
                  <c:v>42996</c:v>
                </c:pt>
                <c:pt idx="1968">
                  <c:v>42997</c:v>
                </c:pt>
                <c:pt idx="1969">
                  <c:v>42998</c:v>
                </c:pt>
                <c:pt idx="1970">
                  <c:v>42999</c:v>
                </c:pt>
                <c:pt idx="1971">
                  <c:v>43000</c:v>
                </c:pt>
                <c:pt idx="1972">
                  <c:v>43003</c:v>
                </c:pt>
                <c:pt idx="1973">
                  <c:v>43004</c:v>
                </c:pt>
                <c:pt idx="1974">
                  <c:v>43005</c:v>
                </c:pt>
                <c:pt idx="1975">
                  <c:v>43006</c:v>
                </c:pt>
                <c:pt idx="1976">
                  <c:v>43007</c:v>
                </c:pt>
                <c:pt idx="1977">
                  <c:v>43010</c:v>
                </c:pt>
                <c:pt idx="1978">
                  <c:v>43011</c:v>
                </c:pt>
                <c:pt idx="1979">
                  <c:v>43012</c:v>
                </c:pt>
                <c:pt idx="1980">
                  <c:v>43013</c:v>
                </c:pt>
                <c:pt idx="1981">
                  <c:v>43014</c:v>
                </c:pt>
                <c:pt idx="1982">
                  <c:v>43017</c:v>
                </c:pt>
                <c:pt idx="1983">
                  <c:v>43018</c:v>
                </c:pt>
                <c:pt idx="1984">
                  <c:v>43019</c:v>
                </c:pt>
                <c:pt idx="1985">
                  <c:v>43020</c:v>
                </c:pt>
                <c:pt idx="1986">
                  <c:v>43021</c:v>
                </c:pt>
                <c:pt idx="1987">
                  <c:v>43024</c:v>
                </c:pt>
                <c:pt idx="1988">
                  <c:v>43025</c:v>
                </c:pt>
                <c:pt idx="1989">
                  <c:v>43026</c:v>
                </c:pt>
                <c:pt idx="1990">
                  <c:v>43027</c:v>
                </c:pt>
                <c:pt idx="1991">
                  <c:v>43028</c:v>
                </c:pt>
                <c:pt idx="1992">
                  <c:v>43031</c:v>
                </c:pt>
                <c:pt idx="1993">
                  <c:v>43032</c:v>
                </c:pt>
                <c:pt idx="1994">
                  <c:v>43033</c:v>
                </c:pt>
                <c:pt idx="1995">
                  <c:v>43034</c:v>
                </c:pt>
                <c:pt idx="1996">
                  <c:v>43035</c:v>
                </c:pt>
                <c:pt idx="1997">
                  <c:v>43038</c:v>
                </c:pt>
                <c:pt idx="1998">
                  <c:v>43039</c:v>
                </c:pt>
                <c:pt idx="1999">
                  <c:v>43040</c:v>
                </c:pt>
                <c:pt idx="2000">
                  <c:v>43041</c:v>
                </c:pt>
                <c:pt idx="2001">
                  <c:v>43042</c:v>
                </c:pt>
                <c:pt idx="2002">
                  <c:v>43045</c:v>
                </c:pt>
                <c:pt idx="2003">
                  <c:v>43046</c:v>
                </c:pt>
                <c:pt idx="2004">
                  <c:v>43047</c:v>
                </c:pt>
                <c:pt idx="2005">
                  <c:v>43048</c:v>
                </c:pt>
                <c:pt idx="2006">
                  <c:v>43049</c:v>
                </c:pt>
                <c:pt idx="2007">
                  <c:v>43052</c:v>
                </c:pt>
                <c:pt idx="2008">
                  <c:v>43053</c:v>
                </c:pt>
                <c:pt idx="2009">
                  <c:v>43054</c:v>
                </c:pt>
                <c:pt idx="2010">
                  <c:v>43055</c:v>
                </c:pt>
                <c:pt idx="2011">
                  <c:v>43056</c:v>
                </c:pt>
                <c:pt idx="2012">
                  <c:v>43059</c:v>
                </c:pt>
                <c:pt idx="2013">
                  <c:v>43060</c:v>
                </c:pt>
                <c:pt idx="2014">
                  <c:v>43061</c:v>
                </c:pt>
                <c:pt idx="2015">
                  <c:v>43062</c:v>
                </c:pt>
                <c:pt idx="2016">
                  <c:v>43063</c:v>
                </c:pt>
                <c:pt idx="2017">
                  <c:v>43066</c:v>
                </c:pt>
                <c:pt idx="2018">
                  <c:v>43067</c:v>
                </c:pt>
                <c:pt idx="2019">
                  <c:v>43068</c:v>
                </c:pt>
                <c:pt idx="2020">
                  <c:v>43069</c:v>
                </c:pt>
                <c:pt idx="2021">
                  <c:v>43070</c:v>
                </c:pt>
                <c:pt idx="2022">
                  <c:v>43073</c:v>
                </c:pt>
                <c:pt idx="2023">
                  <c:v>43074</c:v>
                </c:pt>
                <c:pt idx="2024">
                  <c:v>43075</c:v>
                </c:pt>
                <c:pt idx="2025">
                  <c:v>43076</c:v>
                </c:pt>
                <c:pt idx="2026">
                  <c:v>43077</c:v>
                </c:pt>
                <c:pt idx="2027">
                  <c:v>43080</c:v>
                </c:pt>
                <c:pt idx="2028">
                  <c:v>43081</c:v>
                </c:pt>
                <c:pt idx="2029">
                  <c:v>43082</c:v>
                </c:pt>
                <c:pt idx="2030">
                  <c:v>43083</c:v>
                </c:pt>
                <c:pt idx="2031">
                  <c:v>43084</c:v>
                </c:pt>
                <c:pt idx="2032">
                  <c:v>43087</c:v>
                </c:pt>
                <c:pt idx="2033">
                  <c:v>43088</c:v>
                </c:pt>
                <c:pt idx="2034">
                  <c:v>43089</c:v>
                </c:pt>
                <c:pt idx="2035">
                  <c:v>43090</c:v>
                </c:pt>
                <c:pt idx="2036">
                  <c:v>43091</c:v>
                </c:pt>
                <c:pt idx="2037">
                  <c:v>43094</c:v>
                </c:pt>
                <c:pt idx="2038">
                  <c:v>43095</c:v>
                </c:pt>
                <c:pt idx="2039">
                  <c:v>43096</c:v>
                </c:pt>
                <c:pt idx="2040">
                  <c:v>43097</c:v>
                </c:pt>
                <c:pt idx="2041">
                  <c:v>43098</c:v>
                </c:pt>
                <c:pt idx="2042">
                  <c:v>43101</c:v>
                </c:pt>
                <c:pt idx="2043">
                  <c:v>43102</c:v>
                </c:pt>
                <c:pt idx="2044">
                  <c:v>43103</c:v>
                </c:pt>
                <c:pt idx="2045">
                  <c:v>43104</c:v>
                </c:pt>
                <c:pt idx="2046">
                  <c:v>43105</c:v>
                </c:pt>
                <c:pt idx="2047">
                  <c:v>43108</c:v>
                </c:pt>
                <c:pt idx="2048">
                  <c:v>43109</c:v>
                </c:pt>
                <c:pt idx="2049">
                  <c:v>43110</c:v>
                </c:pt>
                <c:pt idx="2050">
                  <c:v>43111</c:v>
                </c:pt>
                <c:pt idx="2051">
                  <c:v>43112</c:v>
                </c:pt>
                <c:pt idx="2052">
                  <c:v>43115</c:v>
                </c:pt>
                <c:pt idx="2053">
                  <c:v>43116</c:v>
                </c:pt>
                <c:pt idx="2054">
                  <c:v>43117</c:v>
                </c:pt>
                <c:pt idx="2055">
                  <c:v>43118</c:v>
                </c:pt>
                <c:pt idx="2056">
                  <c:v>43119</c:v>
                </c:pt>
                <c:pt idx="2057">
                  <c:v>43122</c:v>
                </c:pt>
                <c:pt idx="2058">
                  <c:v>43123</c:v>
                </c:pt>
                <c:pt idx="2059">
                  <c:v>43124</c:v>
                </c:pt>
                <c:pt idx="2060">
                  <c:v>43125</c:v>
                </c:pt>
                <c:pt idx="2061">
                  <c:v>43126</c:v>
                </c:pt>
                <c:pt idx="2062">
                  <c:v>43129</c:v>
                </c:pt>
                <c:pt idx="2063">
                  <c:v>43130</c:v>
                </c:pt>
                <c:pt idx="2064">
                  <c:v>43131</c:v>
                </c:pt>
                <c:pt idx="2065">
                  <c:v>43132</c:v>
                </c:pt>
                <c:pt idx="2066">
                  <c:v>43133</c:v>
                </c:pt>
                <c:pt idx="2067">
                  <c:v>43136</c:v>
                </c:pt>
                <c:pt idx="2068">
                  <c:v>43137</c:v>
                </c:pt>
                <c:pt idx="2069">
                  <c:v>43138</c:v>
                </c:pt>
                <c:pt idx="2070">
                  <c:v>43139</c:v>
                </c:pt>
                <c:pt idx="2071">
                  <c:v>43140</c:v>
                </c:pt>
                <c:pt idx="2072">
                  <c:v>43143</c:v>
                </c:pt>
                <c:pt idx="2073">
                  <c:v>43144</c:v>
                </c:pt>
                <c:pt idx="2074">
                  <c:v>43145</c:v>
                </c:pt>
                <c:pt idx="2075">
                  <c:v>43146</c:v>
                </c:pt>
                <c:pt idx="2076">
                  <c:v>43147</c:v>
                </c:pt>
                <c:pt idx="2077">
                  <c:v>43150</c:v>
                </c:pt>
                <c:pt idx="2078">
                  <c:v>43151</c:v>
                </c:pt>
                <c:pt idx="2079">
                  <c:v>43152</c:v>
                </c:pt>
                <c:pt idx="2080">
                  <c:v>43153</c:v>
                </c:pt>
                <c:pt idx="2081">
                  <c:v>43154</c:v>
                </c:pt>
                <c:pt idx="2082">
                  <c:v>43157</c:v>
                </c:pt>
                <c:pt idx="2083">
                  <c:v>43158</c:v>
                </c:pt>
                <c:pt idx="2084">
                  <c:v>43159</c:v>
                </c:pt>
                <c:pt idx="2085">
                  <c:v>43160</c:v>
                </c:pt>
                <c:pt idx="2086">
                  <c:v>43161</c:v>
                </c:pt>
                <c:pt idx="2087">
                  <c:v>43164</c:v>
                </c:pt>
                <c:pt idx="2088">
                  <c:v>43165</c:v>
                </c:pt>
                <c:pt idx="2089">
                  <c:v>43166</c:v>
                </c:pt>
                <c:pt idx="2090">
                  <c:v>43167</c:v>
                </c:pt>
                <c:pt idx="2091">
                  <c:v>43168</c:v>
                </c:pt>
                <c:pt idx="2092">
                  <c:v>43171</c:v>
                </c:pt>
                <c:pt idx="2093">
                  <c:v>43172</c:v>
                </c:pt>
                <c:pt idx="2094">
                  <c:v>43173</c:v>
                </c:pt>
                <c:pt idx="2095">
                  <c:v>43174</c:v>
                </c:pt>
                <c:pt idx="2096">
                  <c:v>43175</c:v>
                </c:pt>
                <c:pt idx="2097">
                  <c:v>43178</c:v>
                </c:pt>
                <c:pt idx="2098">
                  <c:v>43179</c:v>
                </c:pt>
                <c:pt idx="2099">
                  <c:v>43180</c:v>
                </c:pt>
                <c:pt idx="2100">
                  <c:v>43181</c:v>
                </c:pt>
                <c:pt idx="2101">
                  <c:v>43182</c:v>
                </c:pt>
                <c:pt idx="2102">
                  <c:v>43185</c:v>
                </c:pt>
                <c:pt idx="2103">
                  <c:v>43186</c:v>
                </c:pt>
                <c:pt idx="2104">
                  <c:v>43187</c:v>
                </c:pt>
                <c:pt idx="2105">
                  <c:v>43188</c:v>
                </c:pt>
                <c:pt idx="2106">
                  <c:v>43189</c:v>
                </c:pt>
                <c:pt idx="2107">
                  <c:v>43192</c:v>
                </c:pt>
                <c:pt idx="2108">
                  <c:v>43193</c:v>
                </c:pt>
                <c:pt idx="2109">
                  <c:v>43194</c:v>
                </c:pt>
                <c:pt idx="2110">
                  <c:v>43195</c:v>
                </c:pt>
                <c:pt idx="2111">
                  <c:v>43196</c:v>
                </c:pt>
                <c:pt idx="2112">
                  <c:v>43199</c:v>
                </c:pt>
                <c:pt idx="2113">
                  <c:v>43200</c:v>
                </c:pt>
                <c:pt idx="2114">
                  <c:v>43201</c:v>
                </c:pt>
                <c:pt idx="2115">
                  <c:v>43202</c:v>
                </c:pt>
                <c:pt idx="2116">
                  <c:v>43203</c:v>
                </c:pt>
                <c:pt idx="2117">
                  <c:v>43206</c:v>
                </c:pt>
                <c:pt idx="2118">
                  <c:v>43207</c:v>
                </c:pt>
                <c:pt idx="2119">
                  <c:v>43208</c:v>
                </c:pt>
                <c:pt idx="2120">
                  <c:v>43209</c:v>
                </c:pt>
                <c:pt idx="2121">
                  <c:v>43210</c:v>
                </c:pt>
                <c:pt idx="2122">
                  <c:v>43213</c:v>
                </c:pt>
                <c:pt idx="2123">
                  <c:v>43214</c:v>
                </c:pt>
                <c:pt idx="2124">
                  <c:v>43215</c:v>
                </c:pt>
                <c:pt idx="2125">
                  <c:v>43216</c:v>
                </c:pt>
                <c:pt idx="2126">
                  <c:v>43217</c:v>
                </c:pt>
                <c:pt idx="2127">
                  <c:v>43220</c:v>
                </c:pt>
                <c:pt idx="2128">
                  <c:v>43221</c:v>
                </c:pt>
                <c:pt idx="2129">
                  <c:v>43222</c:v>
                </c:pt>
                <c:pt idx="2130">
                  <c:v>43223</c:v>
                </c:pt>
                <c:pt idx="2131">
                  <c:v>43224</c:v>
                </c:pt>
                <c:pt idx="2132">
                  <c:v>43227</c:v>
                </c:pt>
                <c:pt idx="2133">
                  <c:v>43228</c:v>
                </c:pt>
                <c:pt idx="2134">
                  <c:v>43229</c:v>
                </c:pt>
                <c:pt idx="2135">
                  <c:v>43230</c:v>
                </c:pt>
                <c:pt idx="2136">
                  <c:v>43231</c:v>
                </c:pt>
                <c:pt idx="2137">
                  <c:v>43234</c:v>
                </c:pt>
                <c:pt idx="2138">
                  <c:v>43235</c:v>
                </c:pt>
                <c:pt idx="2139">
                  <c:v>43236</c:v>
                </c:pt>
                <c:pt idx="2140">
                  <c:v>43237</c:v>
                </c:pt>
                <c:pt idx="2141">
                  <c:v>43238</c:v>
                </c:pt>
                <c:pt idx="2142">
                  <c:v>43241</c:v>
                </c:pt>
                <c:pt idx="2143">
                  <c:v>43242</c:v>
                </c:pt>
                <c:pt idx="2144">
                  <c:v>43243</c:v>
                </c:pt>
                <c:pt idx="2145">
                  <c:v>43244</c:v>
                </c:pt>
                <c:pt idx="2146">
                  <c:v>43245</c:v>
                </c:pt>
                <c:pt idx="2147">
                  <c:v>43248</c:v>
                </c:pt>
                <c:pt idx="2148">
                  <c:v>43249</c:v>
                </c:pt>
                <c:pt idx="2149">
                  <c:v>43250</c:v>
                </c:pt>
                <c:pt idx="2150">
                  <c:v>43251</c:v>
                </c:pt>
                <c:pt idx="2151">
                  <c:v>43252</c:v>
                </c:pt>
                <c:pt idx="2152">
                  <c:v>43255</c:v>
                </c:pt>
                <c:pt idx="2153">
                  <c:v>43256</c:v>
                </c:pt>
                <c:pt idx="2154">
                  <c:v>43257</c:v>
                </c:pt>
                <c:pt idx="2155">
                  <c:v>43258</c:v>
                </c:pt>
                <c:pt idx="2156">
                  <c:v>43259</c:v>
                </c:pt>
                <c:pt idx="2157">
                  <c:v>43262</c:v>
                </c:pt>
                <c:pt idx="2158">
                  <c:v>43263</c:v>
                </c:pt>
                <c:pt idx="2159">
                  <c:v>43264</c:v>
                </c:pt>
                <c:pt idx="2160">
                  <c:v>43265</c:v>
                </c:pt>
                <c:pt idx="2161">
                  <c:v>43266</c:v>
                </c:pt>
                <c:pt idx="2162">
                  <c:v>43269</c:v>
                </c:pt>
                <c:pt idx="2163">
                  <c:v>43270</c:v>
                </c:pt>
                <c:pt idx="2164">
                  <c:v>43271</c:v>
                </c:pt>
                <c:pt idx="2165">
                  <c:v>43272</c:v>
                </c:pt>
                <c:pt idx="2166">
                  <c:v>43273</c:v>
                </c:pt>
                <c:pt idx="2167">
                  <c:v>43276</c:v>
                </c:pt>
                <c:pt idx="2168">
                  <c:v>43277</c:v>
                </c:pt>
                <c:pt idx="2169">
                  <c:v>43278</c:v>
                </c:pt>
                <c:pt idx="2170">
                  <c:v>43279</c:v>
                </c:pt>
                <c:pt idx="2171">
                  <c:v>43280</c:v>
                </c:pt>
                <c:pt idx="2172">
                  <c:v>43283</c:v>
                </c:pt>
                <c:pt idx="2173">
                  <c:v>43284</c:v>
                </c:pt>
                <c:pt idx="2174">
                  <c:v>43285</c:v>
                </c:pt>
                <c:pt idx="2175">
                  <c:v>43286</c:v>
                </c:pt>
                <c:pt idx="2176">
                  <c:v>43287</c:v>
                </c:pt>
                <c:pt idx="2177">
                  <c:v>43290</c:v>
                </c:pt>
                <c:pt idx="2178">
                  <c:v>43291</c:v>
                </c:pt>
                <c:pt idx="2179">
                  <c:v>43292</c:v>
                </c:pt>
                <c:pt idx="2180">
                  <c:v>43293</c:v>
                </c:pt>
                <c:pt idx="2181">
                  <c:v>43294</c:v>
                </c:pt>
                <c:pt idx="2182">
                  <c:v>43297</c:v>
                </c:pt>
                <c:pt idx="2183">
                  <c:v>43298</c:v>
                </c:pt>
                <c:pt idx="2184">
                  <c:v>43299</c:v>
                </c:pt>
                <c:pt idx="2185">
                  <c:v>43300</c:v>
                </c:pt>
                <c:pt idx="2186">
                  <c:v>43301</c:v>
                </c:pt>
                <c:pt idx="2187">
                  <c:v>43304</c:v>
                </c:pt>
                <c:pt idx="2188">
                  <c:v>43305</c:v>
                </c:pt>
                <c:pt idx="2189">
                  <c:v>43306</c:v>
                </c:pt>
                <c:pt idx="2190">
                  <c:v>43307</c:v>
                </c:pt>
                <c:pt idx="2191">
                  <c:v>43308</c:v>
                </c:pt>
                <c:pt idx="2192">
                  <c:v>43311</c:v>
                </c:pt>
                <c:pt idx="2193">
                  <c:v>43312</c:v>
                </c:pt>
                <c:pt idx="2194">
                  <c:v>43313</c:v>
                </c:pt>
                <c:pt idx="2195">
                  <c:v>43314</c:v>
                </c:pt>
                <c:pt idx="2196">
                  <c:v>43315</c:v>
                </c:pt>
                <c:pt idx="2197">
                  <c:v>43318</c:v>
                </c:pt>
                <c:pt idx="2198">
                  <c:v>43319</c:v>
                </c:pt>
                <c:pt idx="2199">
                  <c:v>43320</c:v>
                </c:pt>
                <c:pt idx="2200">
                  <c:v>43321</c:v>
                </c:pt>
                <c:pt idx="2201">
                  <c:v>43322</c:v>
                </c:pt>
                <c:pt idx="2202">
                  <c:v>43325</c:v>
                </c:pt>
                <c:pt idx="2203">
                  <c:v>43326</c:v>
                </c:pt>
                <c:pt idx="2204">
                  <c:v>43327</c:v>
                </c:pt>
                <c:pt idx="2205">
                  <c:v>43328</c:v>
                </c:pt>
                <c:pt idx="2206">
                  <c:v>43329</c:v>
                </c:pt>
                <c:pt idx="2207">
                  <c:v>43332</c:v>
                </c:pt>
                <c:pt idx="2208">
                  <c:v>43333</c:v>
                </c:pt>
                <c:pt idx="2209">
                  <c:v>43334</c:v>
                </c:pt>
                <c:pt idx="2210">
                  <c:v>43335</c:v>
                </c:pt>
                <c:pt idx="2211">
                  <c:v>43336</c:v>
                </c:pt>
                <c:pt idx="2212">
                  <c:v>43339</c:v>
                </c:pt>
                <c:pt idx="2213">
                  <c:v>43340</c:v>
                </c:pt>
                <c:pt idx="2214">
                  <c:v>43341</c:v>
                </c:pt>
                <c:pt idx="2215">
                  <c:v>43342</c:v>
                </c:pt>
                <c:pt idx="2216">
                  <c:v>43343</c:v>
                </c:pt>
                <c:pt idx="2217">
                  <c:v>43346</c:v>
                </c:pt>
                <c:pt idx="2218">
                  <c:v>43347</c:v>
                </c:pt>
                <c:pt idx="2219">
                  <c:v>43348</c:v>
                </c:pt>
                <c:pt idx="2220">
                  <c:v>43349</c:v>
                </c:pt>
                <c:pt idx="2221">
                  <c:v>43350</c:v>
                </c:pt>
                <c:pt idx="2222">
                  <c:v>43353</c:v>
                </c:pt>
                <c:pt idx="2223">
                  <c:v>43354</c:v>
                </c:pt>
                <c:pt idx="2224">
                  <c:v>43355</c:v>
                </c:pt>
                <c:pt idx="2225">
                  <c:v>43356</c:v>
                </c:pt>
                <c:pt idx="2226">
                  <c:v>43357</c:v>
                </c:pt>
                <c:pt idx="2227">
                  <c:v>43360</c:v>
                </c:pt>
                <c:pt idx="2228">
                  <c:v>43361</c:v>
                </c:pt>
                <c:pt idx="2229">
                  <c:v>43362</c:v>
                </c:pt>
                <c:pt idx="2230">
                  <c:v>43363</c:v>
                </c:pt>
                <c:pt idx="2231">
                  <c:v>43364</c:v>
                </c:pt>
                <c:pt idx="2232">
                  <c:v>43367</c:v>
                </c:pt>
                <c:pt idx="2233">
                  <c:v>43368</c:v>
                </c:pt>
                <c:pt idx="2234">
                  <c:v>43369</c:v>
                </c:pt>
                <c:pt idx="2235">
                  <c:v>43370</c:v>
                </c:pt>
                <c:pt idx="2236">
                  <c:v>43371</c:v>
                </c:pt>
                <c:pt idx="2237">
                  <c:v>43374</c:v>
                </c:pt>
                <c:pt idx="2238">
                  <c:v>43375</c:v>
                </c:pt>
                <c:pt idx="2239">
                  <c:v>43376</c:v>
                </c:pt>
                <c:pt idx="2240">
                  <c:v>43377</c:v>
                </c:pt>
                <c:pt idx="2241">
                  <c:v>43378</c:v>
                </c:pt>
                <c:pt idx="2242">
                  <c:v>43381</c:v>
                </c:pt>
                <c:pt idx="2243">
                  <c:v>43382</c:v>
                </c:pt>
                <c:pt idx="2244">
                  <c:v>43383</c:v>
                </c:pt>
                <c:pt idx="2245">
                  <c:v>43384</c:v>
                </c:pt>
                <c:pt idx="2246">
                  <c:v>43385</c:v>
                </c:pt>
                <c:pt idx="2247">
                  <c:v>43388</c:v>
                </c:pt>
                <c:pt idx="2248">
                  <c:v>43389</c:v>
                </c:pt>
                <c:pt idx="2249">
                  <c:v>43390</c:v>
                </c:pt>
                <c:pt idx="2250">
                  <c:v>43391</c:v>
                </c:pt>
                <c:pt idx="2251">
                  <c:v>43392</c:v>
                </c:pt>
                <c:pt idx="2252">
                  <c:v>43395</c:v>
                </c:pt>
                <c:pt idx="2253">
                  <c:v>43396</c:v>
                </c:pt>
                <c:pt idx="2254">
                  <c:v>43397</c:v>
                </c:pt>
                <c:pt idx="2255">
                  <c:v>43398</c:v>
                </c:pt>
                <c:pt idx="2256">
                  <c:v>43399</c:v>
                </c:pt>
                <c:pt idx="2257">
                  <c:v>43402</c:v>
                </c:pt>
                <c:pt idx="2258">
                  <c:v>43403</c:v>
                </c:pt>
                <c:pt idx="2259">
                  <c:v>43404</c:v>
                </c:pt>
                <c:pt idx="2260">
                  <c:v>43405</c:v>
                </c:pt>
                <c:pt idx="2261">
                  <c:v>43406</c:v>
                </c:pt>
                <c:pt idx="2262">
                  <c:v>43409</c:v>
                </c:pt>
                <c:pt idx="2263">
                  <c:v>43410</c:v>
                </c:pt>
                <c:pt idx="2264">
                  <c:v>43411</c:v>
                </c:pt>
                <c:pt idx="2265">
                  <c:v>43412</c:v>
                </c:pt>
                <c:pt idx="2266">
                  <c:v>43413</c:v>
                </c:pt>
                <c:pt idx="2267">
                  <c:v>43416</c:v>
                </c:pt>
                <c:pt idx="2268">
                  <c:v>43417</c:v>
                </c:pt>
                <c:pt idx="2269">
                  <c:v>43418</c:v>
                </c:pt>
                <c:pt idx="2270">
                  <c:v>43419</c:v>
                </c:pt>
                <c:pt idx="2271">
                  <c:v>43420</c:v>
                </c:pt>
                <c:pt idx="2272">
                  <c:v>43423</c:v>
                </c:pt>
                <c:pt idx="2273">
                  <c:v>43424</c:v>
                </c:pt>
                <c:pt idx="2274">
                  <c:v>43425</c:v>
                </c:pt>
                <c:pt idx="2275">
                  <c:v>43426</c:v>
                </c:pt>
                <c:pt idx="2276">
                  <c:v>43427</c:v>
                </c:pt>
                <c:pt idx="2277">
                  <c:v>43430</c:v>
                </c:pt>
                <c:pt idx="2278">
                  <c:v>43431</c:v>
                </c:pt>
                <c:pt idx="2279">
                  <c:v>43432</c:v>
                </c:pt>
                <c:pt idx="2280">
                  <c:v>43433</c:v>
                </c:pt>
                <c:pt idx="2281">
                  <c:v>43434</c:v>
                </c:pt>
                <c:pt idx="2282">
                  <c:v>43437</c:v>
                </c:pt>
                <c:pt idx="2283">
                  <c:v>43438</c:v>
                </c:pt>
                <c:pt idx="2284">
                  <c:v>43439</c:v>
                </c:pt>
                <c:pt idx="2285">
                  <c:v>43440</c:v>
                </c:pt>
                <c:pt idx="2286">
                  <c:v>43441</c:v>
                </c:pt>
                <c:pt idx="2287">
                  <c:v>43444</c:v>
                </c:pt>
                <c:pt idx="2288">
                  <c:v>43445</c:v>
                </c:pt>
                <c:pt idx="2289">
                  <c:v>43446</c:v>
                </c:pt>
                <c:pt idx="2290">
                  <c:v>43447</c:v>
                </c:pt>
                <c:pt idx="2291">
                  <c:v>43448</c:v>
                </c:pt>
                <c:pt idx="2292">
                  <c:v>43451</c:v>
                </c:pt>
                <c:pt idx="2293">
                  <c:v>43452</c:v>
                </c:pt>
                <c:pt idx="2294">
                  <c:v>43453</c:v>
                </c:pt>
                <c:pt idx="2295">
                  <c:v>43454</c:v>
                </c:pt>
                <c:pt idx="2296">
                  <c:v>43455</c:v>
                </c:pt>
                <c:pt idx="2297">
                  <c:v>43458</c:v>
                </c:pt>
                <c:pt idx="2298">
                  <c:v>43459</c:v>
                </c:pt>
                <c:pt idx="2299">
                  <c:v>43460</c:v>
                </c:pt>
                <c:pt idx="2300">
                  <c:v>43461</c:v>
                </c:pt>
                <c:pt idx="2301">
                  <c:v>43462</c:v>
                </c:pt>
                <c:pt idx="2302">
                  <c:v>43465</c:v>
                </c:pt>
                <c:pt idx="2303">
                  <c:v>43466</c:v>
                </c:pt>
                <c:pt idx="2304">
                  <c:v>43467</c:v>
                </c:pt>
                <c:pt idx="2305">
                  <c:v>43468</c:v>
                </c:pt>
                <c:pt idx="2306">
                  <c:v>43469</c:v>
                </c:pt>
                <c:pt idx="2307">
                  <c:v>43472</c:v>
                </c:pt>
                <c:pt idx="2308">
                  <c:v>43473</c:v>
                </c:pt>
                <c:pt idx="2309">
                  <c:v>43474</c:v>
                </c:pt>
                <c:pt idx="2310">
                  <c:v>43475</c:v>
                </c:pt>
                <c:pt idx="2311">
                  <c:v>43476</c:v>
                </c:pt>
                <c:pt idx="2312">
                  <c:v>43479</c:v>
                </c:pt>
                <c:pt idx="2313">
                  <c:v>43480</c:v>
                </c:pt>
                <c:pt idx="2314">
                  <c:v>43481</c:v>
                </c:pt>
                <c:pt idx="2315">
                  <c:v>43482</c:v>
                </c:pt>
                <c:pt idx="2316">
                  <c:v>43483</c:v>
                </c:pt>
                <c:pt idx="2317">
                  <c:v>43486</c:v>
                </c:pt>
                <c:pt idx="2318">
                  <c:v>43487</c:v>
                </c:pt>
                <c:pt idx="2319">
                  <c:v>43488</c:v>
                </c:pt>
                <c:pt idx="2320">
                  <c:v>43489</c:v>
                </c:pt>
                <c:pt idx="2321">
                  <c:v>43490</c:v>
                </c:pt>
                <c:pt idx="2322">
                  <c:v>43493</c:v>
                </c:pt>
                <c:pt idx="2323">
                  <c:v>43494</c:v>
                </c:pt>
                <c:pt idx="2324">
                  <c:v>43495</c:v>
                </c:pt>
                <c:pt idx="2325">
                  <c:v>43496</c:v>
                </c:pt>
                <c:pt idx="2326">
                  <c:v>43497</c:v>
                </c:pt>
                <c:pt idx="2327">
                  <c:v>43500</c:v>
                </c:pt>
                <c:pt idx="2328">
                  <c:v>43501</c:v>
                </c:pt>
                <c:pt idx="2329">
                  <c:v>43502</c:v>
                </c:pt>
                <c:pt idx="2330">
                  <c:v>43503</c:v>
                </c:pt>
                <c:pt idx="2331">
                  <c:v>43504</c:v>
                </c:pt>
                <c:pt idx="2332">
                  <c:v>43507</c:v>
                </c:pt>
                <c:pt idx="2333">
                  <c:v>43508</c:v>
                </c:pt>
                <c:pt idx="2334">
                  <c:v>43509</c:v>
                </c:pt>
                <c:pt idx="2335">
                  <c:v>43510</c:v>
                </c:pt>
                <c:pt idx="2336">
                  <c:v>43511</c:v>
                </c:pt>
                <c:pt idx="2337">
                  <c:v>43514</c:v>
                </c:pt>
                <c:pt idx="2338">
                  <c:v>43515</c:v>
                </c:pt>
                <c:pt idx="2339">
                  <c:v>43516</c:v>
                </c:pt>
                <c:pt idx="2340">
                  <c:v>43517</c:v>
                </c:pt>
                <c:pt idx="2341">
                  <c:v>43518</c:v>
                </c:pt>
                <c:pt idx="2342">
                  <c:v>43521</c:v>
                </c:pt>
                <c:pt idx="2343">
                  <c:v>43522</c:v>
                </c:pt>
                <c:pt idx="2344">
                  <c:v>43523</c:v>
                </c:pt>
                <c:pt idx="2345">
                  <c:v>43524</c:v>
                </c:pt>
                <c:pt idx="2346">
                  <c:v>43525</c:v>
                </c:pt>
                <c:pt idx="2347">
                  <c:v>43528</c:v>
                </c:pt>
                <c:pt idx="2348">
                  <c:v>43529</c:v>
                </c:pt>
                <c:pt idx="2349">
                  <c:v>43530</c:v>
                </c:pt>
                <c:pt idx="2350">
                  <c:v>43531</c:v>
                </c:pt>
                <c:pt idx="2351">
                  <c:v>43532</c:v>
                </c:pt>
                <c:pt idx="2352">
                  <c:v>43535</c:v>
                </c:pt>
                <c:pt idx="2353">
                  <c:v>43536</c:v>
                </c:pt>
                <c:pt idx="2354">
                  <c:v>43537</c:v>
                </c:pt>
                <c:pt idx="2355">
                  <c:v>43538</c:v>
                </c:pt>
                <c:pt idx="2356">
                  <c:v>43539</c:v>
                </c:pt>
                <c:pt idx="2357">
                  <c:v>43542</c:v>
                </c:pt>
                <c:pt idx="2358">
                  <c:v>43543</c:v>
                </c:pt>
                <c:pt idx="2359">
                  <c:v>43544</c:v>
                </c:pt>
                <c:pt idx="2360">
                  <c:v>43545</c:v>
                </c:pt>
                <c:pt idx="2361">
                  <c:v>43546</c:v>
                </c:pt>
                <c:pt idx="2362">
                  <c:v>43549</c:v>
                </c:pt>
                <c:pt idx="2363">
                  <c:v>43550</c:v>
                </c:pt>
                <c:pt idx="2364">
                  <c:v>43551</c:v>
                </c:pt>
                <c:pt idx="2365">
                  <c:v>43552</c:v>
                </c:pt>
                <c:pt idx="2366">
                  <c:v>43553</c:v>
                </c:pt>
                <c:pt idx="2367">
                  <c:v>43556</c:v>
                </c:pt>
                <c:pt idx="2368">
                  <c:v>43557</c:v>
                </c:pt>
                <c:pt idx="2369">
                  <c:v>43558</c:v>
                </c:pt>
                <c:pt idx="2370">
                  <c:v>43559</c:v>
                </c:pt>
                <c:pt idx="2371">
                  <c:v>43560</c:v>
                </c:pt>
                <c:pt idx="2372">
                  <c:v>43563</c:v>
                </c:pt>
                <c:pt idx="2373">
                  <c:v>43564</c:v>
                </c:pt>
                <c:pt idx="2374">
                  <c:v>43565</c:v>
                </c:pt>
                <c:pt idx="2375">
                  <c:v>43566</c:v>
                </c:pt>
                <c:pt idx="2376">
                  <c:v>43567</c:v>
                </c:pt>
                <c:pt idx="2377">
                  <c:v>43570</c:v>
                </c:pt>
                <c:pt idx="2378">
                  <c:v>43571</c:v>
                </c:pt>
                <c:pt idx="2379">
                  <c:v>43572</c:v>
                </c:pt>
                <c:pt idx="2380">
                  <c:v>43573</c:v>
                </c:pt>
                <c:pt idx="2381">
                  <c:v>43574</c:v>
                </c:pt>
                <c:pt idx="2382">
                  <c:v>43577</c:v>
                </c:pt>
                <c:pt idx="2383">
                  <c:v>43578</c:v>
                </c:pt>
                <c:pt idx="2384">
                  <c:v>43579</c:v>
                </c:pt>
                <c:pt idx="2385">
                  <c:v>43580</c:v>
                </c:pt>
                <c:pt idx="2386">
                  <c:v>43581</c:v>
                </c:pt>
                <c:pt idx="2387">
                  <c:v>43584</c:v>
                </c:pt>
                <c:pt idx="2388">
                  <c:v>43585</c:v>
                </c:pt>
                <c:pt idx="2389">
                  <c:v>43586</c:v>
                </c:pt>
                <c:pt idx="2390">
                  <c:v>43587</c:v>
                </c:pt>
                <c:pt idx="2391">
                  <c:v>43588</c:v>
                </c:pt>
                <c:pt idx="2392">
                  <c:v>43591</c:v>
                </c:pt>
                <c:pt idx="2393">
                  <c:v>43592</c:v>
                </c:pt>
                <c:pt idx="2394">
                  <c:v>43593</c:v>
                </c:pt>
                <c:pt idx="2395">
                  <c:v>43594</c:v>
                </c:pt>
                <c:pt idx="2396">
                  <c:v>43595</c:v>
                </c:pt>
                <c:pt idx="2397">
                  <c:v>43598</c:v>
                </c:pt>
              </c:numCache>
            </c:numRef>
          </c:cat>
          <c:val>
            <c:numRef>
              <c:f>Sheet1!$N$7:$N$5000</c:f>
              <c:numCache>
                <c:formatCode>General</c:formatCode>
                <c:ptCount val="4994"/>
                <c:pt idx="0">
                  <c:v>4.5860000000000003</c:v>
                </c:pt>
                <c:pt idx="1">
                  <c:v>4.5570000000000004</c:v>
                </c:pt>
                <c:pt idx="2">
                  <c:v>4.6429999999999998</c:v>
                </c:pt>
                <c:pt idx="3">
                  <c:v>4.6870000000000003</c:v>
                </c:pt>
                <c:pt idx="4">
                  <c:v>4.6760000000000002</c:v>
                </c:pt>
                <c:pt idx="5">
                  <c:v>4.6920000000000002</c:v>
                </c:pt>
                <c:pt idx="6">
                  <c:v>4.6680000000000001</c:v>
                </c:pt>
                <c:pt idx="7">
                  <c:v>4.6260000000000003</c:v>
                </c:pt>
                <c:pt idx="8">
                  <c:v>4.6280000000000001</c:v>
                </c:pt>
                <c:pt idx="9">
                  <c:v>4.5880000000000001</c:v>
                </c:pt>
                <c:pt idx="10">
                  <c:v>4.5670000000000002</c:v>
                </c:pt>
                <c:pt idx="11">
                  <c:v>4.5919999999999996</c:v>
                </c:pt>
                <c:pt idx="12">
                  <c:v>4.58</c:v>
                </c:pt>
                <c:pt idx="13">
                  <c:v>4.569</c:v>
                </c:pt>
                <c:pt idx="14">
                  <c:v>4.6059999999999999</c:v>
                </c:pt>
                <c:pt idx="15">
                  <c:v>4.7329999999999997</c:v>
                </c:pt>
                <c:pt idx="16">
                  <c:v>4.7590000000000003</c:v>
                </c:pt>
                <c:pt idx="17">
                  <c:v>4.7469999999999999</c:v>
                </c:pt>
                <c:pt idx="18">
                  <c:v>4.7690000000000001</c:v>
                </c:pt>
                <c:pt idx="19">
                  <c:v>4.7469999999999999</c:v>
                </c:pt>
                <c:pt idx="20">
                  <c:v>4.7140000000000004</c:v>
                </c:pt>
                <c:pt idx="21">
                  <c:v>4.7290000000000001</c:v>
                </c:pt>
                <c:pt idx="22">
                  <c:v>4.8070000000000004</c:v>
                </c:pt>
                <c:pt idx="23">
                  <c:v>4.8410000000000002</c:v>
                </c:pt>
                <c:pt idx="24">
                  <c:v>4.8330000000000002</c:v>
                </c:pt>
                <c:pt idx="25">
                  <c:v>4.7389999999999999</c:v>
                </c:pt>
                <c:pt idx="26">
                  <c:v>4.7539999999999996</c:v>
                </c:pt>
                <c:pt idx="27">
                  <c:v>4.7409999999999997</c:v>
                </c:pt>
                <c:pt idx="28">
                  <c:v>4.6970000000000001</c:v>
                </c:pt>
                <c:pt idx="29">
                  <c:v>4.6820000000000004</c:v>
                </c:pt>
                <c:pt idx="30">
                  <c:v>4.7309999999999999</c:v>
                </c:pt>
                <c:pt idx="31">
                  <c:v>4.7160000000000002</c:v>
                </c:pt>
                <c:pt idx="32">
                  <c:v>4.6710000000000003</c:v>
                </c:pt>
                <c:pt idx="33">
                  <c:v>4.6950000000000003</c:v>
                </c:pt>
                <c:pt idx="34">
                  <c:v>4.6740000000000004</c:v>
                </c:pt>
                <c:pt idx="35">
                  <c:v>4.617</c:v>
                </c:pt>
                <c:pt idx="36">
                  <c:v>4.6370000000000005</c:v>
                </c:pt>
                <c:pt idx="37">
                  <c:v>4.6609999999999996</c:v>
                </c:pt>
                <c:pt idx="38">
                  <c:v>4.6660000000000004</c:v>
                </c:pt>
                <c:pt idx="39">
                  <c:v>4.577</c:v>
                </c:pt>
                <c:pt idx="40">
                  <c:v>4.6280000000000001</c:v>
                </c:pt>
                <c:pt idx="41">
                  <c:v>4.59</c:v>
                </c:pt>
                <c:pt idx="42">
                  <c:v>4.5179999999999998</c:v>
                </c:pt>
                <c:pt idx="43">
                  <c:v>4.5280000000000005</c:v>
                </c:pt>
                <c:pt idx="44">
                  <c:v>4.4130000000000003</c:v>
                </c:pt>
                <c:pt idx="45">
                  <c:v>4.3860000000000001</c:v>
                </c:pt>
                <c:pt idx="46">
                  <c:v>4.2009999999999996</c:v>
                </c:pt>
                <c:pt idx="47">
                  <c:v>4.2759999999999998</c:v>
                </c:pt>
                <c:pt idx="48">
                  <c:v>4.4109999999999996</c:v>
                </c:pt>
                <c:pt idx="49">
                  <c:v>4.4210000000000003</c:v>
                </c:pt>
                <c:pt idx="50">
                  <c:v>4.4809999999999999</c:v>
                </c:pt>
                <c:pt idx="51">
                  <c:v>4.4279999999999999</c:v>
                </c:pt>
                <c:pt idx="52">
                  <c:v>4.3410000000000002</c:v>
                </c:pt>
                <c:pt idx="53">
                  <c:v>4.3600000000000003</c:v>
                </c:pt>
                <c:pt idx="54">
                  <c:v>4.2300000000000004</c:v>
                </c:pt>
                <c:pt idx="55">
                  <c:v>4.2439999999999998</c:v>
                </c:pt>
                <c:pt idx="56">
                  <c:v>4.0890000000000004</c:v>
                </c:pt>
                <c:pt idx="57">
                  <c:v>4.0999999999999996</c:v>
                </c:pt>
                <c:pt idx="58">
                  <c:v>4.085</c:v>
                </c:pt>
                <c:pt idx="59">
                  <c:v>4.0579999999999998</c:v>
                </c:pt>
                <c:pt idx="60">
                  <c:v>4.093</c:v>
                </c:pt>
                <c:pt idx="61">
                  <c:v>4.2560000000000002</c:v>
                </c:pt>
                <c:pt idx="62">
                  <c:v>4.21</c:v>
                </c:pt>
                <c:pt idx="63">
                  <c:v>4.2050000000000001</c:v>
                </c:pt>
                <c:pt idx="64">
                  <c:v>4.18</c:v>
                </c:pt>
                <c:pt idx="65">
                  <c:v>4.24</c:v>
                </c:pt>
                <c:pt idx="66">
                  <c:v>4.2709999999999999</c:v>
                </c:pt>
                <c:pt idx="67">
                  <c:v>4.1310000000000002</c:v>
                </c:pt>
                <c:pt idx="68">
                  <c:v>4.0819999999999999</c:v>
                </c:pt>
                <c:pt idx="69">
                  <c:v>4.1109999999999998</c:v>
                </c:pt>
                <c:pt idx="70">
                  <c:v>4.1109999999999998</c:v>
                </c:pt>
                <c:pt idx="71">
                  <c:v>4.234</c:v>
                </c:pt>
                <c:pt idx="72">
                  <c:v>4.1500000000000004</c:v>
                </c:pt>
                <c:pt idx="73">
                  <c:v>4.18</c:v>
                </c:pt>
                <c:pt idx="74">
                  <c:v>4.22</c:v>
                </c:pt>
                <c:pt idx="75">
                  <c:v>4.1820000000000004</c:v>
                </c:pt>
                <c:pt idx="76">
                  <c:v>4.1230000000000002</c:v>
                </c:pt>
                <c:pt idx="77">
                  <c:v>4.1449999999999996</c:v>
                </c:pt>
                <c:pt idx="78">
                  <c:v>4.1639999999999997</c:v>
                </c:pt>
                <c:pt idx="79">
                  <c:v>4.101</c:v>
                </c:pt>
                <c:pt idx="80">
                  <c:v>4.0609999999999999</c:v>
                </c:pt>
                <c:pt idx="81">
                  <c:v>4.1050000000000004</c:v>
                </c:pt>
                <c:pt idx="82">
                  <c:v>4.0629999999999997</c:v>
                </c:pt>
                <c:pt idx="83">
                  <c:v>4.0019999999999998</c:v>
                </c:pt>
                <c:pt idx="84">
                  <c:v>3.9319999999999999</c:v>
                </c:pt>
                <c:pt idx="85">
                  <c:v>3.8890000000000002</c:v>
                </c:pt>
                <c:pt idx="86">
                  <c:v>3.895</c:v>
                </c:pt>
                <c:pt idx="87">
                  <c:v>3.9430000000000001</c:v>
                </c:pt>
                <c:pt idx="88">
                  <c:v>3.9430000000000001</c:v>
                </c:pt>
                <c:pt idx="89">
                  <c:v>3.891</c:v>
                </c:pt>
                <c:pt idx="90">
                  <c:v>3.9580000000000002</c:v>
                </c:pt>
                <c:pt idx="91">
                  <c:v>4.0129999999999999</c:v>
                </c:pt>
                <c:pt idx="92">
                  <c:v>4.0369999999999999</c:v>
                </c:pt>
                <c:pt idx="93">
                  <c:v>4.0570000000000004</c:v>
                </c:pt>
                <c:pt idx="94">
                  <c:v>4.1070000000000002</c:v>
                </c:pt>
                <c:pt idx="95">
                  <c:v>4.0289999999999999</c:v>
                </c:pt>
                <c:pt idx="96">
                  <c:v>3.9870000000000001</c:v>
                </c:pt>
                <c:pt idx="97">
                  <c:v>3.9390000000000001</c:v>
                </c:pt>
                <c:pt idx="98">
                  <c:v>3.9779999999999998</c:v>
                </c:pt>
                <c:pt idx="99">
                  <c:v>3.98</c:v>
                </c:pt>
                <c:pt idx="100">
                  <c:v>3.89</c:v>
                </c:pt>
                <c:pt idx="101">
                  <c:v>3.9510000000000001</c:v>
                </c:pt>
                <c:pt idx="102">
                  <c:v>4.0149999999999997</c:v>
                </c:pt>
                <c:pt idx="103">
                  <c:v>4.0190000000000001</c:v>
                </c:pt>
                <c:pt idx="104">
                  <c:v>4.08</c:v>
                </c:pt>
                <c:pt idx="105">
                  <c:v>4.0650000000000004</c:v>
                </c:pt>
                <c:pt idx="106">
                  <c:v>4.0789999999999997</c:v>
                </c:pt>
                <c:pt idx="107">
                  <c:v>3.9889999999999999</c:v>
                </c:pt>
                <c:pt idx="108">
                  <c:v>4.0629999999999997</c:v>
                </c:pt>
                <c:pt idx="109">
                  <c:v>4.05</c:v>
                </c:pt>
                <c:pt idx="110">
                  <c:v>4.08</c:v>
                </c:pt>
                <c:pt idx="111">
                  <c:v>4.0510000000000002</c:v>
                </c:pt>
                <c:pt idx="112">
                  <c:v>3.9950000000000001</c:v>
                </c:pt>
                <c:pt idx="113">
                  <c:v>4.0170000000000003</c:v>
                </c:pt>
                <c:pt idx="114">
                  <c:v>4.0049999999999999</c:v>
                </c:pt>
                <c:pt idx="115">
                  <c:v>3.92</c:v>
                </c:pt>
                <c:pt idx="116">
                  <c:v>3.948</c:v>
                </c:pt>
                <c:pt idx="117">
                  <c:v>3.859</c:v>
                </c:pt>
                <c:pt idx="118">
                  <c:v>3.7119999999999997</c:v>
                </c:pt>
                <c:pt idx="119">
                  <c:v>3.7640000000000002</c:v>
                </c:pt>
                <c:pt idx="120">
                  <c:v>3.734</c:v>
                </c:pt>
                <c:pt idx="121">
                  <c:v>3.6550000000000002</c:v>
                </c:pt>
                <c:pt idx="122">
                  <c:v>3.661</c:v>
                </c:pt>
                <c:pt idx="123">
                  <c:v>3.6630000000000003</c:v>
                </c:pt>
                <c:pt idx="124">
                  <c:v>3.5609999999999999</c:v>
                </c:pt>
                <c:pt idx="125">
                  <c:v>3.57</c:v>
                </c:pt>
                <c:pt idx="126">
                  <c:v>3.512</c:v>
                </c:pt>
                <c:pt idx="127">
                  <c:v>3.69</c:v>
                </c:pt>
                <c:pt idx="128">
                  <c:v>3.5819999999999999</c:v>
                </c:pt>
                <c:pt idx="129">
                  <c:v>3.516</c:v>
                </c:pt>
                <c:pt idx="130">
                  <c:v>3.6470000000000002</c:v>
                </c:pt>
                <c:pt idx="131">
                  <c:v>3.7149999999999999</c:v>
                </c:pt>
                <c:pt idx="132">
                  <c:v>3.782</c:v>
                </c:pt>
                <c:pt idx="133">
                  <c:v>3.7850000000000001</c:v>
                </c:pt>
                <c:pt idx="134">
                  <c:v>3.6619999999999999</c:v>
                </c:pt>
                <c:pt idx="135">
                  <c:v>3.73</c:v>
                </c:pt>
                <c:pt idx="136">
                  <c:v>3.84</c:v>
                </c:pt>
                <c:pt idx="137">
                  <c:v>3.87</c:v>
                </c:pt>
                <c:pt idx="138">
                  <c:v>3.8490000000000002</c:v>
                </c:pt>
                <c:pt idx="139">
                  <c:v>3.8</c:v>
                </c:pt>
                <c:pt idx="140">
                  <c:v>3.8719999999999999</c:v>
                </c:pt>
                <c:pt idx="141">
                  <c:v>3.9260000000000002</c:v>
                </c:pt>
                <c:pt idx="142">
                  <c:v>3.9039999999999999</c:v>
                </c:pt>
                <c:pt idx="143">
                  <c:v>3.8769999999999998</c:v>
                </c:pt>
                <c:pt idx="144">
                  <c:v>3.7850000000000001</c:v>
                </c:pt>
                <c:pt idx="145">
                  <c:v>3.7509999999999999</c:v>
                </c:pt>
                <c:pt idx="146">
                  <c:v>3.7309999999999999</c:v>
                </c:pt>
                <c:pt idx="147">
                  <c:v>3.7949999999999999</c:v>
                </c:pt>
                <c:pt idx="148">
                  <c:v>3.7189999999999999</c:v>
                </c:pt>
                <c:pt idx="149">
                  <c:v>3.6589999999999998</c:v>
                </c:pt>
                <c:pt idx="150">
                  <c:v>3.6850000000000001</c:v>
                </c:pt>
                <c:pt idx="151">
                  <c:v>3.6859999999999999</c:v>
                </c:pt>
                <c:pt idx="152">
                  <c:v>3.7160000000000002</c:v>
                </c:pt>
                <c:pt idx="153">
                  <c:v>3.7069999999999999</c:v>
                </c:pt>
                <c:pt idx="154">
                  <c:v>3.7480000000000002</c:v>
                </c:pt>
                <c:pt idx="155">
                  <c:v>3.6760000000000002</c:v>
                </c:pt>
                <c:pt idx="156">
                  <c:v>3.7130000000000001</c:v>
                </c:pt>
                <c:pt idx="157">
                  <c:v>3.75</c:v>
                </c:pt>
                <c:pt idx="158">
                  <c:v>3.75</c:v>
                </c:pt>
                <c:pt idx="159">
                  <c:v>3.82</c:v>
                </c:pt>
                <c:pt idx="160">
                  <c:v>3.8170000000000002</c:v>
                </c:pt>
                <c:pt idx="161">
                  <c:v>3.9159999999999999</c:v>
                </c:pt>
                <c:pt idx="162">
                  <c:v>3.98</c:v>
                </c:pt>
                <c:pt idx="163">
                  <c:v>3.9550000000000001</c:v>
                </c:pt>
                <c:pt idx="164">
                  <c:v>3.9140000000000001</c:v>
                </c:pt>
                <c:pt idx="165">
                  <c:v>3.891</c:v>
                </c:pt>
                <c:pt idx="166">
                  <c:v>3.9619999999999997</c:v>
                </c:pt>
                <c:pt idx="167">
                  <c:v>3.93</c:v>
                </c:pt>
                <c:pt idx="168">
                  <c:v>3.91</c:v>
                </c:pt>
                <c:pt idx="169">
                  <c:v>3.996</c:v>
                </c:pt>
                <c:pt idx="170">
                  <c:v>4.0570000000000004</c:v>
                </c:pt>
                <c:pt idx="171">
                  <c:v>4.05</c:v>
                </c:pt>
                <c:pt idx="172">
                  <c:v>3.984</c:v>
                </c:pt>
                <c:pt idx="173">
                  <c:v>4.0039999999999996</c:v>
                </c:pt>
                <c:pt idx="174">
                  <c:v>3.9279999999999999</c:v>
                </c:pt>
                <c:pt idx="175">
                  <c:v>4.0410000000000004</c:v>
                </c:pt>
                <c:pt idx="176">
                  <c:v>4.0720000000000001</c:v>
                </c:pt>
                <c:pt idx="177">
                  <c:v>4.12</c:v>
                </c:pt>
                <c:pt idx="178">
                  <c:v>4.1210000000000004</c:v>
                </c:pt>
                <c:pt idx="179">
                  <c:v>4.2480000000000002</c:v>
                </c:pt>
                <c:pt idx="180">
                  <c:v>4.2320000000000002</c:v>
                </c:pt>
                <c:pt idx="181">
                  <c:v>4.2430000000000003</c:v>
                </c:pt>
                <c:pt idx="182">
                  <c:v>4.29</c:v>
                </c:pt>
                <c:pt idx="183">
                  <c:v>4.4160000000000004</c:v>
                </c:pt>
                <c:pt idx="184">
                  <c:v>4.266</c:v>
                </c:pt>
                <c:pt idx="185">
                  <c:v>4.2859999999999996</c:v>
                </c:pt>
                <c:pt idx="186">
                  <c:v>4.282</c:v>
                </c:pt>
                <c:pt idx="187">
                  <c:v>4.2450000000000001</c:v>
                </c:pt>
                <c:pt idx="188">
                  <c:v>4.2060000000000004</c:v>
                </c:pt>
                <c:pt idx="189">
                  <c:v>4.1909999999999998</c:v>
                </c:pt>
                <c:pt idx="190">
                  <c:v>4.2809999999999997</c:v>
                </c:pt>
                <c:pt idx="191">
                  <c:v>4.2759999999999998</c:v>
                </c:pt>
                <c:pt idx="192">
                  <c:v>4.21</c:v>
                </c:pt>
                <c:pt idx="193">
                  <c:v>4.141</c:v>
                </c:pt>
                <c:pt idx="194">
                  <c:v>4.1109999999999998</c:v>
                </c:pt>
                <c:pt idx="195">
                  <c:v>4.2409999999999997</c:v>
                </c:pt>
                <c:pt idx="196">
                  <c:v>4.2549999999999999</c:v>
                </c:pt>
                <c:pt idx="197">
                  <c:v>4.3150000000000004</c:v>
                </c:pt>
                <c:pt idx="198">
                  <c:v>4.2409999999999997</c:v>
                </c:pt>
                <c:pt idx="199">
                  <c:v>4.3680000000000003</c:v>
                </c:pt>
                <c:pt idx="200">
                  <c:v>4.4569999999999999</c:v>
                </c:pt>
                <c:pt idx="201">
                  <c:v>4.399</c:v>
                </c:pt>
                <c:pt idx="202">
                  <c:v>4.43</c:v>
                </c:pt>
                <c:pt idx="203">
                  <c:v>4.4089999999999998</c:v>
                </c:pt>
                <c:pt idx="204">
                  <c:v>4.53</c:v>
                </c:pt>
                <c:pt idx="205">
                  <c:v>4.5960000000000001</c:v>
                </c:pt>
                <c:pt idx="206">
                  <c:v>4.5350000000000001</c:v>
                </c:pt>
                <c:pt idx="207">
                  <c:v>4.4379999999999997</c:v>
                </c:pt>
                <c:pt idx="208">
                  <c:v>4.4420000000000002</c:v>
                </c:pt>
                <c:pt idx="209">
                  <c:v>4.4189999999999996</c:v>
                </c:pt>
                <c:pt idx="210">
                  <c:v>4.4470000000000001</c:v>
                </c:pt>
                <c:pt idx="211">
                  <c:v>4.4710000000000001</c:v>
                </c:pt>
                <c:pt idx="212">
                  <c:v>4.4710000000000001</c:v>
                </c:pt>
                <c:pt idx="213">
                  <c:v>4.4030000000000005</c:v>
                </c:pt>
                <c:pt idx="214">
                  <c:v>4.5330000000000004</c:v>
                </c:pt>
                <c:pt idx="215">
                  <c:v>4.4320000000000004</c:v>
                </c:pt>
                <c:pt idx="216">
                  <c:v>4.4240000000000004</c:v>
                </c:pt>
                <c:pt idx="217">
                  <c:v>4.335</c:v>
                </c:pt>
                <c:pt idx="218">
                  <c:v>4.3979999999999997</c:v>
                </c:pt>
                <c:pt idx="219">
                  <c:v>4.4119999999999999</c:v>
                </c:pt>
                <c:pt idx="220">
                  <c:v>4.5449999999999999</c:v>
                </c:pt>
                <c:pt idx="221">
                  <c:v>4.5120000000000005</c:v>
                </c:pt>
                <c:pt idx="222">
                  <c:v>4.4859999999999998</c:v>
                </c:pt>
                <c:pt idx="223">
                  <c:v>4.4619999999999997</c:v>
                </c:pt>
                <c:pt idx="224">
                  <c:v>4.4889999999999999</c:v>
                </c:pt>
                <c:pt idx="225">
                  <c:v>4.532</c:v>
                </c:pt>
                <c:pt idx="226">
                  <c:v>4.4989999999999997</c:v>
                </c:pt>
                <c:pt idx="227">
                  <c:v>4.5309999999999997</c:v>
                </c:pt>
                <c:pt idx="228">
                  <c:v>4.5289999999999999</c:v>
                </c:pt>
                <c:pt idx="229">
                  <c:v>4.5640000000000001</c:v>
                </c:pt>
                <c:pt idx="230">
                  <c:v>4.5280000000000005</c:v>
                </c:pt>
                <c:pt idx="231">
                  <c:v>4.6100000000000003</c:v>
                </c:pt>
                <c:pt idx="232">
                  <c:v>4.5659999999999998</c:v>
                </c:pt>
                <c:pt idx="233">
                  <c:v>4.5579999999999998</c:v>
                </c:pt>
                <c:pt idx="234">
                  <c:v>4.4909999999999997</c:v>
                </c:pt>
                <c:pt idx="235">
                  <c:v>4.5869999999999997</c:v>
                </c:pt>
                <c:pt idx="236">
                  <c:v>4.57</c:v>
                </c:pt>
                <c:pt idx="237">
                  <c:v>4.5289999999999999</c:v>
                </c:pt>
                <c:pt idx="238">
                  <c:v>4.5720000000000001</c:v>
                </c:pt>
                <c:pt idx="239">
                  <c:v>4.6180000000000003</c:v>
                </c:pt>
                <c:pt idx="240">
                  <c:v>4.6210000000000004</c:v>
                </c:pt>
                <c:pt idx="241">
                  <c:v>4.6660000000000004</c:v>
                </c:pt>
                <c:pt idx="242">
                  <c:v>4.7290000000000001</c:v>
                </c:pt>
                <c:pt idx="243">
                  <c:v>4.6970000000000001</c:v>
                </c:pt>
                <c:pt idx="244">
                  <c:v>4.766</c:v>
                </c:pt>
                <c:pt idx="245">
                  <c:v>4.7119999999999997</c:v>
                </c:pt>
                <c:pt idx="246">
                  <c:v>4.7649999999999997</c:v>
                </c:pt>
                <c:pt idx="247">
                  <c:v>4.6890000000000001</c:v>
                </c:pt>
                <c:pt idx="248">
                  <c:v>4.6719999999999997</c:v>
                </c:pt>
                <c:pt idx="249">
                  <c:v>4.6619999999999999</c:v>
                </c:pt>
                <c:pt idx="250">
                  <c:v>4.681</c:v>
                </c:pt>
                <c:pt idx="251">
                  <c:v>4.6690000000000005</c:v>
                </c:pt>
                <c:pt idx="252">
                  <c:v>4.6850000000000005</c:v>
                </c:pt>
                <c:pt idx="253">
                  <c:v>4.6850000000000005</c:v>
                </c:pt>
                <c:pt idx="254">
                  <c:v>4.6040000000000001</c:v>
                </c:pt>
                <c:pt idx="255">
                  <c:v>4.5830000000000002</c:v>
                </c:pt>
                <c:pt idx="256">
                  <c:v>4.5430000000000001</c:v>
                </c:pt>
                <c:pt idx="257">
                  <c:v>4.4969999999999999</c:v>
                </c:pt>
                <c:pt idx="258">
                  <c:v>4.5019999999999998</c:v>
                </c:pt>
                <c:pt idx="259">
                  <c:v>4.4800000000000004</c:v>
                </c:pt>
                <c:pt idx="260">
                  <c:v>4.5670000000000002</c:v>
                </c:pt>
                <c:pt idx="261">
                  <c:v>4.62</c:v>
                </c:pt>
                <c:pt idx="262">
                  <c:v>4.5969999999999995</c:v>
                </c:pt>
                <c:pt idx="263">
                  <c:v>4.6230000000000002</c:v>
                </c:pt>
                <c:pt idx="264">
                  <c:v>4.6639999999999997</c:v>
                </c:pt>
                <c:pt idx="265">
                  <c:v>4.6079999999999997</c:v>
                </c:pt>
                <c:pt idx="266">
                  <c:v>4.5</c:v>
                </c:pt>
                <c:pt idx="267">
                  <c:v>4.5490000000000004</c:v>
                </c:pt>
                <c:pt idx="268">
                  <c:v>4.5359999999999996</c:v>
                </c:pt>
                <c:pt idx="269">
                  <c:v>4.4550000000000001</c:v>
                </c:pt>
                <c:pt idx="270">
                  <c:v>4.3559999999999999</c:v>
                </c:pt>
                <c:pt idx="271">
                  <c:v>4.4370000000000003</c:v>
                </c:pt>
                <c:pt idx="272">
                  <c:v>4.4180000000000001</c:v>
                </c:pt>
                <c:pt idx="273">
                  <c:v>4.452</c:v>
                </c:pt>
                <c:pt idx="274">
                  <c:v>4.4379999999999997</c:v>
                </c:pt>
                <c:pt idx="275">
                  <c:v>4.4489999999999998</c:v>
                </c:pt>
                <c:pt idx="276">
                  <c:v>4.484</c:v>
                </c:pt>
                <c:pt idx="277">
                  <c:v>4.5010000000000003</c:v>
                </c:pt>
                <c:pt idx="278">
                  <c:v>4.4960000000000004</c:v>
                </c:pt>
                <c:pt idx="279">
                  <c:v>4.5449999999999999</c:v>
                </c:pt>
                <c:pt idx="280">
                  <c:v>4.5030000000000001</c:v>
                </c:pt>
                <c:pt idx="281">
                  <c:v>4.5090000000000003</c:v>
                </c:pt>
                <c:pt idx="282">
                  <c:v>4.4859999999999998</c:v>
                </c:pt>
                <c:pt idx="283">
                  <c:v>4.4770000000000003</c:v>
                </c:pt>
                <c:pt idx="284">
                  <c:v>4.5049999999999999</c:v>
                </c:pt>
                <c:pt idx="285">
                  <c:v>4.5960000000000001</c:v>
                </c:pt>
                <c:pt idx="286">
                  <c:v>4.617</c:v>
                </c:pt>
                <c:pt idx="287">
                  <c:v>4.6429999999999998</c:v>
                </c:pt>
                <c:pt idx="288">
                  <c:v>4.6550000000000002</c:v>
                </c:pt>
                <c:pt idx="289">
                  <c:v>4.5759999999999996</c:v>
                </c:pt>
                <c:pt idx="290">
                  <c:v>4.5440000000000005</c:v>
                </c:pt>
                <c:pt idx="291">
                  <c:v>4.5490000000000004</c:v>
                </c:pt>
                <c:pt idx="292">
                  <c:v>4.4690000000000003</c:v>
                </c:pt>
                <c:pt idx="293">
                  <c:v>4.4569999999999999</c:v>
                </c:pt>
                <c:pt idx="294">
                  <c:v>4.4329999999999998</c:v>
                </c:pt>
                <c:pt idx="295">
                  <c:v>4.4669999999999996</c:v>
                </c:pt>
                <c:pt idx="296">
                  <c:v>4.4749999999999996</c:v>
                </c:pt>
                <c:pt idx="297">
                  <c:v>4.4660000000000002</c:v>
                </c:pt>
                <c:pt idx="298">
                  <c:v>4.4560000000000004</c:v>
                </c:pt>
                <c:pt idx="299">
                  <c:v>4.391</c:v>
                </c:pt>
                <c:pt idx="300">
                  <c:v>4.4539999999999997</c:v>
                </c:pt>
                <c:pt idx="301">
                  <c:v>4.415</c:v>
                </c:pt>
                <c:pt idx="302">
                  <c:v>4.3979999999999997</c:v>
                </c:pt>
                <c:pt idx="303">
                  <c:v>4.38</c:v>
                </c:pt>
                <c:pt idx="304">
                  <c:v>4.3520000000000003</c:v>
                </c:pt>
                <c:pt idx="305">
                  <c:v>4.3220000000000001</c:v>
                </c:pt>
                <c:pt idx="306">
                  <c:v>4.2560000000000002</c:v>
                </c:pt>
                <c:pt idx="307">
                  <c:v>4.2859999999999996</c:v>
                </c:pt>
                <c:pt idx="308">
                  <c:v>4.3090000000000002</c:v>
                </c:pt>
                <c:pt idx="309">
                  <c:v>4.351</c:v>
                </c:pt>
                <c:pt idx="310">
                  <c:v>4.3040000000000003</c:v>
                </c:pt>
                <c:pt idx="311">
                  <c:v>4.3479999999999999</c:v>
                </c:pt>
                <c:pt idx="312">
                  <c:v>4.3079999999999998</c:v>
                </c:pt>
                <c:pt idx="313">
                  <c:v>4.2729999999999997</c:v>
                </c:pt>
                <c:pt idx="314">
                  <c:v>4.2279999999999998</c:v>
                </c:pt>
                <c:pt idx="315">
                  <c:v>4.2949999999999999</c:v>
                </c:pt>
                <c:pt idx="316">
                  <c:v>4.3040000000000003</c:v>
                </c:pt>
                <c:pt idx="317">
                  <c:v>4.2990000000000004</c:v>
                </c:pt>
                <c:pt idx="318">
                  <c:v>4.2670000000000003</c:v>
                </c:pt>
                <c:pt idx="319">
                  <c:v>4.25</c:v>
                </c:pt>
                <c:pt idx="320">
                  <c:v>4.282</c:v>
                </c:pt>
                <c:pt idx="321">
                  <c:v>4.2229999999999999</c:v>
                </c:pt>
                <c:pt idx="322">
                  <c:v>4.2430000000000003</c:v>
                </c:pt>
                <c:pt idx="323">
                  <c:v>4.2430000000000003</c:v>
                </c:pt>
                <c:pt idx="324">
                  <c:v>4.2249999999999996</c:v>
                </c:pt>
                <c:pt idx="325">
                  <c:v>4.1420000000000003</c:v>
                </c:pt>
                <c:pt idx="326">
                  <c:v>4.2450000000000001</c:v>
                </c:pt>
                <c:pt idx="327">
                  <c:v>4.2229999999999999</c:v>
                </c:pt>
                <c:pt idx="328">
                  <c:v>4.2590000000000003</c:v>
                </c:pt>
                <c:pt idx="329">
                  <c:v>4.258</c:v>
                </c:pt>
                <c:pt idx="330">
                  <c:v>4.1859999999999999</c:v>
                </c:pt>
                <c:pt idx="331">
                  <c:v>4.2160000000000002</c:v>
                </c:pt>
                <c:pt idx="332">
                  <c:v>4.1820000000000004</c:v>
                </c:pt>
                <c:pt idx="333">
                  <c:v>4.2009999999999996</c:v>
                </c:pt>
                <c:pt idx="334">
                  <c:v>4.2969999999999997</c:v>
                </c:pt>
                <c:pt idx="335">
                  <c:v>4.2</c:v>
                </c:pt>
                <c:pt idx="336">
                  <c:v>4.1760000000000002</c:v>
                </c:pt>
                <c:pt idx="337">
                  <c:v>4.2050000000000001</c:v>
                </c:pt>
                <c:pt idx="338">
                  <c:v>4.1989999999999998</c:v>
                </c:pt>
                <c:pt idx="339">
                  <c:v>4.2190000000000003</c:v>
                </c:pt>
                <c:pt idx="340">
                  <c:v>4.2149999999999999</c:v>
                </c:pt>
                <c:pt idx="341">
                  <c:v>4.1689999999999996</c:v>
                </c:pt>
                <c:pt idx="342">
                  <c:v>4.1840000000000002</c:v>
                </c:pt>
                <c:pt idx="343">
                  <c:v>4.2960000000000003</c:v>
                </c:pt>
                <c:pt idx="344">
                  <c:v>4.3250000000000002</c:v>
                </c:pt>
                <c:pt idx="345">
                  <c:v>4.3780000000000001</c:v>
                </c:pt>
                <c:pt idx="346">
                  <c:v>4.3710000000000004</c:v>
                </c:pt>
                <c:pt idx="347">
                  <c:v>4.3920000000000003</c:v>
                </c:pt>
                <c:pt idx="348">
                  <c:v>4.3920000000000003</c:v>
                </c:pt>
                <c:pt idx="349">
                  <c:v>4.3730000000000002</c:v>
                </c:pt>
                <c:pt idx="350">
                  <c:v>4.3629999999999995</c:v>
                </c:pt>
                <c:pt idx="351">
                  <c:v>4.367</c:v>
                </c:pt>
                <c:pt idx="352">
                  <c:v>4.2830000000000004</c:v>
                </c:pt>
                <c:pt idx="353">
                  <c:v>4.2089999999999996</c:v>
                </c:pt>
                <c:pt idx="354">
                  <c:v>4.1680000000000001</c:v>
                </c:pt>
                <c:pt idx="355">
                  <c:v>4.173</c:v>
                </c:pt>
                <c:pt idx="356">
                  <c:v>4.2539999999999996</c:v>
                </c:pt>
                <c:pt idx="357">
                  <c:v>4.2469999999999999</c:v>
                </c:pt>
                <c:pt idx="358">
                  <c:v>4.3090000000000002</c:v>
                </c:pt>
                <c:pt idx="359">
                  <c:v>4.1909999999999998</c:v>
                </c:pt>
                <c:pt idx="360">
                  <c:v>4.2530000000000001</c:v>
                </c:pt>
                <c:pt idx="361">
                  <c:v>4.3129999999999997</c:v>
                </c:pt>
                <c:pt idx="362">
                  <c:v>4.258</c:v>
                </c:pt>
                <c:pt idx="363">
                  <c:v>4.32</c:v>
                </c:pt>
                <c:pt idx="364">
                  <c:v>4.2830000000000004</c:v>
                </c:pt>
                <c:pt idx="365">
                  <c:v>4.2859999999999996</c:v>
                </c:pt>
                <c:pt idx="366">
                  <c:v>4.2560000000000002</c:v>
                </c:pt>
                <c:pt idx="367">
                  <c:v>4.12</c:v>
                </c:pt>
                <c:pt idx="368">
                  <c:v>4.0810000000000004</c:v>
                </c:pt>
                <c:pt idx="369">
                  <c:v>3.91</c:v>
                </c:pt>
                <c:pt idx="370">
                  <c:v>3.9020000000000001</c:v>
                </c:pt>
                <c:pt idx="371">
                  <c:v>3.6710000000000003</c:v>
                </c:pt>
                <c:pt idx="372">
                  <c:v>3.847</c:v>
                </c:pt>
                <c:pt idx="373">
                  <c:v>3.6539999999999999</c:v>
                </c:pt>
                <c:pt idx="374">
                  <c:v>3.62</c:v>
                </c:pt>
                <c:pt idx="375">
                  <c:v>3.5150000000000001</c:v>
                </c:pt>
                <c:pt idx="376">
                  <c:v>3.77</c:v>
                </c:pt>
                <c:pt idx="377">
                  <c:v>3.7269999999999999</c:v>
                </c:pt>
                <c:pt idx="378">
                  <c:v>3.7709999999999999</c:v>
                </c:pt>
                <c:pt idx="379">
                  <c:v>3.6680000000000001</c:v>
                </c:pt>
                <c:pt idx="380">
                  <c:v>3.5640000000000001</c:v>
                </c:pt>
                <c:pt idx="381">
                  <c:v>3.4209999999999998</c:v>
                </c:pt>
                <c:pt idx="382">
                  <c:v>3.3919999999999999</c:v>
                </c:pt>
                <c:pt idx="383">
                  <c:v>3.4239999999999999</c:v>
                </c:pt>
                <c:pt idx="384">
                  <c:v>3.4939999999999998</c:v>
                </c:pt>
                <c:pt idx="385">
                  <c:v>3.6539999999999999</c:v>
                </c:pt>
                <c:pt idx="386">
                  <c:v>3.6019999999999999</c:v>
                </c:pt>
                <c:pt idx="387">
                  <c:v>3.536</c:v>
                </c:pt>
                <c:pt idx="388">
                  <c:v>3.593</c:v>
                </c:pt>
                <c:pt idx="389">
                  <c:v>3.5230000000000001</c:v>
                </c:pt>
                <c:pt idx="390">
                  <c:v>3.6019999999999999</c:v>
                </c:pt>
                <c:pt idx="391">
                  <c:v>3.4950000000000001</c:v>
                </c:pt>
                <c:pt idx="392">
                  <c:v>3.3</c:v>
                </c:pt>
                <c:pt idx="393">
                  <c:v>3.3</c:v>
                </c:pt>
                <c:pt idx="394">
                  <c:v>3.274</c:v>
                </c:pt>
                <c:pt idx="395">
                  <c:v>3.3679999999999999</c:v>
                </c:pt>
                <c:pt idx="396">
                  <c:v>3.31</c:v>
                </c:pt>
                <c:pt idx="397">
                  <c:v>3.2480000000000002</c:v>
                </c:pt>
                <c:pt idx="398">
                  <c:v>3.2519999999999998</c:v>
                </c:pt>
                <c:pt idx="399">
                  <c:v>3.3279999999999998</c:v>
                </c:pt>
                <c:pt idx="400">
                  <c:v>3.2720000000000002</c:v>
                </c:pt>
                <c:pt idx="401">
                  <c:v>3.3570000000000002</c:v>
                </c:pt>
                <c:pt idx="402">
                  <c:v>3.3140000000000001</c:v>
                </c:pt>
                <c:pt idx="403">
                  <c:v>3.22</c:v>
                </c:pt>
                <c:pt idx="404">
                  <c:v>3.2040000000000002</c:v>
                </c:pt>
                <c:pt idx="405">
                  <c:v>2.9950000000000001</c:v>
                </c:pt>
                <c:pt idx="406">
                  <c:v>2.798</c:v>
                </c:pt>
                <c:pt idx="407">
                  <c:v>2.9009999999999998</c:v>
                </c:pt>
                <c:pt idx="408">
                  <c:v>2.9939999999999998</c:v>
                </c:pt>
                <c:pt idx="409">
                  <c:v>3.07</c:v>
                </c:pt>
                <c:pt idx="410">
                  <c:v>3.0710000000000002</c:v>
                </c:pt>
                <c:pt idx="411">
                  <c:v>3.0539999999999998</c:v>
                </c:pt>
                <c:pt idx="412">
                  <c:v>2.9140000000000001</c:v>
                </c:pt>
                <c:pt idx="413">
                  <c:v>2.726</c:v>
                </c:pt>
                <c:pt idx="414">
                  <c:v>2.8050000000000002</c:v>
                </c:pt>
                <c:pt idx="415">
                  <c:v>2.8519999999999999</c:v>
                </c:pt>
                <c:pt idx="416">
                  <c:v>2.95</c:v>
                </c:pt>
                <c:pt idx="417">
                  <c:v>3.02</c:v>
                </c:pt>
                <c:pt idx="418">
                  <c:v>3.02</c:v>
                </c:pt>
                <c:pt idx="419">
                  <c:v>3.101</c:v>
                </c:pt>
                <c:pt idx="420">
                  <c:v>3.198</c:v>
                </c:pt>
                <c:pt idx="421">
                  <c:v>3.1520000000000001</c:v>
                </c:pt>
                <c:pt idx="422">
                  <c:v>3.2330000000000001</c:v>
                </c:pt>
                <c:pt idx="423">
                  <c:v>3.1310000000000002</c:v>
                </c:pt>
                <c:pt idx="424">
                  <c:v>3.173</c:v>
                </c:pt>
                <c:pt idx="425">
                  <c:v>3.177</c:v>
                </c:pt>
                <c:pt idx="426">
                  <c:v>3.2160000000000002</c:v>
                </c:pt>
                <c:pt idx="427">
                  <c:v>3.2650000000000001</c:v>
                </c:pt>
                <c:pt idx="428">
                  <c:v>3.2720000000000002</c:v>
                </c:pt>
                <c:pt idx="429">
                  <c:v>3.1310000000000002</c:v>
                </c:pt>
                <c:pt idx="430">
                  <c:v>3.2210000000000001</c:v>
                </c:pt>
                <c:pt idx="431">
                  <c:v>3.456</c:v>
                </c:pt>
                <c:pt idx="432">
                  <c:v>3.3759999999999999</c:v>
                </c:pt>
                <c:pt idx="433">
                  <c:v>3.1320000000000001</c:v>
                </c:pt>
                <c:pt idx="434">
                  <c:v>3.0009999999999999</c:v>
                </c:pt>
                <c:pt idx="435">
                  <c:v>3.0139999999999998</c:v>
                </c:pt>
                <c:pt idx="436">
                  <c:v>3.1219999999999999</c:v>
                </c:pt>
                <c:pt idx="437">
                  <c:v>3.093</c:v>
                </c:pt>
                <c:pt idx="438">
                  <c:v>3.101</c:v>
                </c:pt>
                <c:pt idx="439">
                  <c:v>3.1379999999999999</c:v>
                </c:pt>
                <c:pt idx="440">
                  <c:v>3.0289999999999999</c:v>
                </c:pt>
                <c:pt idx="441">
                  <c:v>3.1070000000000002</c:v>
                </c:pt>
                <c:pt idx="442">
                  <c:v>3.133</c:v>
                </c:pt>
                <c:pt idx="443">
                  <c:v>3.1070000000000002</c:v>
                </c:pt>
                <c:pt idx="444">
                  <c:v>3.085</c:v>
                </c:pt>
                <c:pt idx="445">
                  <c:v>3.0310000000000001</c:v>
                </c:pt>
                <c:pt idx="446">
                  <c:v>2.9820000000000002</c:v>
                </c:pt>
                <c:pt idx="447">
                  <c:v>2.9950000000000001</c:v>
                </c:pt>
                <c:pt idx="448">
                  <c:v>2.9449999999999998</c:v>
                </c:pt>
                <c:pt idx="449">
                  <c:v>2.8810000000000002</c:v>
                </c:pt>
                <c:pt idx="450">
                  <c:v>2.8359999999999999</c:v>
                </c:pt>
                <c:pt idx="451">
                  <c:v>2.8359999999999999</c:v>
                </c:pt>
                <c:pt idx="452">
                  <c:v>2.92</c:v>
                </c:pt>
                <c:pt idx="453">
                  <c:v>2.93</c:v>
                </c:pt>
                <c:pt idx="454">
                  <c:v>2.9580000000000002</c:v>
                </c:pt>
                <c:pt idx="455">
                  <c:v>3.056</c:v>
                </c:pt>
                <c:pt idx="456">
                  <c:v>3.0920000000000001</c:v>
                </c:pt>
                <c:pt idx="457">
                  <c:v>3.0249999999999999</c:v>
                </c:pt>
                <c:pt idx="458">
                  <c:v>3.028</c:v>
                </c:pt>
                <c:pt idx="459">
                  <c:v>3.0990000000000002</c:v>
                </c:pt>
                <c:pt idx="460">
                  <c:v>3.0619999999999998</c:v>
                </c:pt>
                <c:pt idx="461">
                  <c:v>2.9980000000000002</c:v>
                </c:pt>
                <c:pt idx="462">
                  <c:v>3.1080000000000001</c:v>
                </c:pt>
                <c:pt idx="463">
                  <c:v>3.0510000000000002</c:v>
                </c:pt>
                <c:pt idx="464">
                  <c:v>3.0110000000000001</c:v>
                </c:pt>
                <c:pt idx="465">
                  <c:v>2.9039999999999999</c:v>
                </c:pt>
                <c:pt idx="466">
                  <c:v>2.9180000000000001</c:v>
                </c:pt>
                <c:pt idx="467">
                  <c:v>2.8519999999999999</c:v>
                </c:pt>
                <c:pt idx="468">
                  <c:v>2.7869999999999999</c:v>
                </c:pt>
                <c:pt idx="469">
                  <c:v>2.927</c:v>
                </c:pt>
                <c:pt idx="470">
                  <c:v>3.0009999999999999</c:v>
                </c:pt>
                <c:pt idx="471">
                  <c:v>2.9820000000000002</c:v>
                </c:pt>
                <c:pt idx="472">
                  <c:v>3.0579999999999998</c:v>
                </c:pt>
                <c:pt idx="473">
                  <c:v>3.0579999999999998</c:v>
                </c:pt>
                <c:pt idx="474">
                  <c:v>3.032</c:v>
                </c:pt>
                <c:pt idx="475">
                  <c:v>2.9210000000000003</c:v>
                </c:pt>
                <c:pt idx="476">
                  <c:v>2.903</c:v>
                </c:pt>
                <c:pt idx="477">
                  <c:v>2.895</c:v>
                </c:pt>
                <c:pt idx="478">
                  <c:v>2.895</c:v>
                </c:pt>
                <c:pt idx="479">
                  <c:v>2.9820000000000002</c:v>
                </c:pt>
                <c:pt idx="480">
                  <c:v>3.0289999999999999</c:v>
                </c:pt>
                <c:pt idx="481">
                  <c:v>3.0619999999999998</c:v>
                </c:pt>
                <c:pt idx="482">
                  <c:v>3.016</c:v>
                </c:pt>
                <c:pt idx="483">
                  <c:v>3.0270000000000001</c:v>
                </c:pt>
                <c:pt idx="484">
                  <c:v>3.0249999999999999</c:v>
                </c:pt>
                <c:pt idx="485">
                  <c:v>2.964</c:v>
                </c:pt>
                <c:pt idx="486">
                  <c:v>2.972</c:v>
                </c:pt>
                <c:pt idx="487">
                  <c:v>2.911</c:v>
                </c:pt>
                <c:pt idx="488">
                  <c:v>2.911</c:v>
                </c:pt>
                <c:pt idx="489">
                  <c:v>2.899</c:v>
                </c:pt>
                <c:pt idx="490">
                  <c:v>2.9569999999999999</c:v>
                </c:pt>
                <c:pt idx="491">
                  <c:v>3.0419999999999998</c:v>
                </c:pt>
                <c:pt idx="492">
                  <c:v>3.1</c:v>
                </c:pt>
                <c:pt idx="493">
                  <c:v>3.1310000000000002</c:v>
                </c:pt>
                <c:pt idx="494">
                  <c:v>3.15</c:v>
                </c:pt>
                <c:pt idx="495">
                  <c:v>3.149</c:v>
                </c:pt>
                <c:pt idx="496">
                  <c:v>3.0910000000000002</c:v>
                </c:pt>
                <c:pt idx="497">
                  <c:v>3.0590000000000002</c:v>
                </c:pt>
                <c:pt idx="498">
                  <c:v>3</c:v>
                </c:pt>
                <c:pt idx="499">
                  <c:v>2.9390000000000001</c:v>
                </c:pt>
                <c:pt idx="500">
                  <c:v>2.992</c:v>
                </c:pt>
                <c:pt idx="501">
                  <c:v>3.004</c:v>
                </c:pt>
                <c:pt idx="502">
                  <c:v>3.12</c:v>
                </c:pt>
                <c:pt idx="503">
                  <c:v>3.097</c:v>
                </c:pt>
                <c:pt idx="504">
                  <c:v>3.145</c:v>
                </c:pt>
                <c:pt idx="505">
                  <c:v>3.1509999999999998</c:v>
                </c:pt>
                <c:pt idx="506">
                  <c:v>3.181</c:v>
                </c:pt>
                <c:pt idx="507">
                  <c:v>3.141</c:v>
                </c:pt>
                <c:pt idx="508">
                  <c:v>3.121</c:v>
                </c:pt>
                <c:pt idx="509">
                  <c:v>3.0880000000000001</c:v>
                </c:pt>
                <c:pt idx="510">
                  <c:v>3.09</c:v>
                </c:pt>
                <c:pt idx="511">
                  <c:v>3.14</c:v>
                </c:pt>
                <c:pt idx="512">
                  <c:v>3.1480000000000001</c:v>
                </c:pt>
                <c:pt idx="513">
                  <c:v>3.1480000000000001</c:v>
                </c:pt>
                <c:pt idx="514">
                  <c:v>3.21</c:v>
                </c:pt>
                <c:pt idx="515">
                  <c:v>3.1480000000000001</c:v>
                </c:pt>
                <c:pt idx="516">
                  <c:v>3.1390000000000002</c:v>
                </c:pt>
                <c:pt idx="517">
                  <c:v>3.1</c:v>
                </c:pt>
                <c:pt idx="518">
                  <c:v>3.048</c:v>
                </c:pt>
                <c:pt idx="519">
                  <c:v>3.073</c:v>
                </c:pt>
                <c:pt idx="520">
                  <c:v>3.085</c:v>
                </c:pt>
                <c:pt idx="521">
                  <c:v>3.1480000000000001</c:v>
                </c:pt>
                <c:pt idx="522">
                  <c:v>3.1030000000000002</c:v>
                </c:pt>
                <c:pt idx="523">
                  <c:v>3.1509999999999998</c:v>
                </c:pt>
                <c:pt idx="524">
                  <c:v>3.0739999999999998</c:v>
                </c:pt>
                <c:pt idx="525">
                  <c:v>3.1240000000000001</c:v>
                </c:pt>
                <c:pt idx="526">
                  <c:v>3.1749999999999998</c:v>
                </c:pt>
                <c:pt idx="527">
                  <c:v>3.1789999999999998</c:v>
                </c:pt>
                <c:pt idx="528">
                  <c:v>3.1720000000000002</c:v>
                </c:pt>
                <c:pt idx="529">
                  <c:v>3.2669999999999999</c:v>
                </c:pt>
                <c:pt idx="530">
                  <c:v>3.4009999999999998</c:v>
                </c:pt>
                <c:pt idx="531">
                  <c:v>3.4159999999999999</c:v>
                </c:pt>
                <c:pt idx="532">
                  <c:v>3.407</c:v>
                </c:pt>
                <c:pt idx="533">
                  <c:v>3.4779999999999998</c:v>
                </c:pt>
                <c:pt idx="534">
                  <c:v>3.4460000000000002</c:v>
                </c:pt>
                <c:pt idx="535">
                  <c:v>3.3849999999999998</c:v>
                </c:pt>
                <c:pt idx="536">
                  <c:v>3.36</c:v>
                </c:pt>
                <c:pt idx="537">
                  <c:v>3.306</c:v>
                </c:pt>
                <c:pt idx="538">
                  <c:v>3.34</c:v>
                </c:pt>
                <c:pt idx="539">
                  <c:v>3.2989999999999999</c:v>
                </c:pt>
                <c:pt idx="540">
                  <c:v>3.3109999999999999</c:v>
                </c:pt>
                <c:pt idx="541">
                  <c:v>3.274</c:v>
                </c:pt>
                <c:pt idx="542">
                  <c:v>3.3370000000000002</c:v>
                </c:pt>
                <c:pt idx="543">
                  <c:v>3.3290000000000002</c:v>
                </c:pt>
                <c:pt idx="544">
                  <c:v>3.4409999999999998</c:v>
                </c:pt>
                <c:pt idx="545">
                  <c:v>3.3580000000000001</c:v>
                </c:pt>
                <c:pt idx="546">
                  <c:v>3.327</c:v>
                </c:pt>
                <c:pt idx="547">
                  <c:v>3.218</c:v>
                </c:pt>
                <c:pt idx="548">
                  <c:v>3.1970000000000001</c:v>
                </c:pt>
                <c:pt idx="549">
                  <c:v>3.129</c:v>
                </c:pt>
                <c:pt idx="550">
                  <c:v>3.1960000000000002</c:v>
                </c:pt>
                <c:pt idx="551">
                  <c:v>3.2120000000000002</c:v>
                </c:pt>
                <c:pt idx="552">
                  <c:v>3.129</c:v>
                </c:pt>
                <c:pt idx="553">
                  <c:v>3.1310000000000002</c:v>
                </c:pt>
                <c:pt idx="554">
                  <c:v>3.1419999999999999</c:v>
                </c:pt>
                <c:pt idx="555">
                  <c:v>3.1269999999999998</c:v>
                </c:pt>
                <c:pt idx="556">
                  <c:v>3.1219999999999999</c:v>
                </c:pt>
                <c:pt idx="557">
                  <c:v>3.125</c:v>
                </c:pt>
                <c:pt idx="558">
                  <c:v>3.085</c:v>
                </c:pt>
                <c:pt idx="559">
                  <c:v>3.1280000000000001</c:v>
                </c:pt>
                <c:pt idx="560">
                  <c:v>3.1480000000000001</c:v>
                </c:pt>
                <c:pt idx="561">
                  <c:v>3.1179999999999999</c:v>
                </c:pt>
                <c:pt idx="562">
                  <c:v>3.1230000000000002</c:v>
                </c:pt>
                <c:pt idx="563">
                  <c:v>3.1120000000000001</c:v>
                </c:pt>
                <c:pt idx="564">
                  <c:v>3.1469999999999998</c:v>
                </c:pt>
                <c:pt idx="565">
                  <c:v>3.1160000000000001</c:v>
                </c:pt>
                <c:pt idx="566">
                  <c:v>3.1189999999999998</c:v>
                </c:pt>
                <c:pt idx="567">
                  <c:v>3.0710000000000002</c:v>
                </c:pt>
                <c:pt idx="568">
                  <c:v>3.06</c:v>
                </c:pt>
                <c:pt idx="569">
                  <c:v>3.0339999999999998</c:v>
                </c:pt>
                <c:pt idx="570">
                  <c:v>3.0249999999999999</c:v>
                </c:pt>
                <c:pt idx="571">
                  <c:v>3.0409999999999999</c:v>
                </c:pt>
                <c:pt idx="572">
                  <c:v>3.0110000000000001</c:v>
                </c:pt>
                <c:pt idx="573">
                  <c:v>2.92</c:v>
                </c:pt>
                <c:pt idx="574">
                  <c:v>2.9180000000000001</c:v>
                </c:pt>
                <c:pt idx="575">
                  <c:v>2.899</c:v>
                </c:pt>
                <c:pt idx="576">
                  <c:v>2.7880000000000003</c:v>
                </c:pt>
                <c:pt idx="577">
                  <c:v>2.8069999999999999</c:v>
                </c:pt>
                <c:pt idx="578">
                  <c:v>2.81</c:v>
                </c:pt>
                <c:pt idx="579">
                  <c:v>2.867</c:v>
                </c:pt>
                <c:pt idx="580">
                  <c:v>2.8159999999999998</c:v>
                </c:pt>
                <c:pt idx="581">
                  <c:v>2.8730000000000002</c:v>
                </c:pt>
                <c:pt idx="582">
                  <c:v>2.8420000000000001</c:v>
                </c:pt>
                <c:pt idx="583">
                  <c:v>2.8420000000000001</c:v>
                </c:pt>
                <c:pt idx="584">
                  <c:v>2.8479999999999999</c:v>
                </c:pt>
                <c:pt idx="585">
                  <c:v>2.714</c:v>
                </c:pt>
                <c:pt idx="586">
                  <c:v>2.6429999999999998</c:v>
                </c:pt>
                <c:pt idx="587">
                  <c:v>2.52</c:v>
                </c:pt>
                <c:pt idx="588">
                  <c:v>2.5659999999999998</c:v>
                </c:pt>
                <c:pt idx="589">
                  <c:v>2.6419999999999999</c:v>
                </c:pt>
                <c:pt idx="590">
                  <c:v>2.738</c:v>
                </c:pt>
                <c:pt idx="591">
                  <c:v>2.7410000000000001</c:v>
                </c:pt>
                <c:pt idx="592">
                  <c:v>2.746</c:v>
                </c:pt>
                <c:pt idx="593">
                  <c:v>2.7090000000000001</c:v>
                </c:pt>
                <c:pt idx="594">
                  <c:v>2.77</c:v>
                </c:pt>
                <c:pt idx="595">
                  <c:v>2.7090000000000001</c:v>
                </c:pt>
                <c:pt idx="596">
                  <c:v>2.7410000000000001</c:v>
                </c:pt>
                <c:pt idx="597">
                  <c:v>2.6850000000000001</c:v>
                </c:pt>
                <c:pt idx="598">
                  <c:v>2.661</c:v>
                </c:pt>
                <c:pt idx="599">
                  <c:v>2.734</c:v>
                </c:pt>
                <c:pt idx="600">
                  <c:v>2.7359999999999998</c:v>
                </c:pt>
                <c:pt idx="601">
                  <c:v>2.6879999999999997</c:v>
                </c:pt>
                <c:pt idx="602">
                  <c:v>2.762</c:v>
                </c:pt>
                <c:pt idx="603">
                  <c:v>2.677</c:v>
                </c:pt>
                <c:pt idx="604">
                  <c:v>2.7</c:v>
                </c:pt>
                <c:pt idx="605">
                  <c:v>2.6930000000000001</c:v>
                </c:pt>
                <c:pt idx="606">
                  <c:v>2.6760000000000002</c:v>
                </c:pt>
                <c:pt idx="607">
                  <c:v>2.754</c:v>
                </c:pt>
                <c:pt idx="608">
                  <c:v>2.6970000000000001</c:v>
                </c:pt>
                <c:pt idx="609">
                  <c:v>2.7439999999999998</c:v>
                </c:pt>
                <c:pt idx="610">
                  <c:v>2.7439999999999998</c:v>
                </c:pt>
                <c:pt idx="611">
                  <c:v>2.7170000000000001</c:v>
                </c:pt>
                <c:pt idx="612">
                  <c:v>2.6619999999999999</c:v>
                </c:pt>
                <c:pt idx="613">
                  <c:v>2.6219999999999999</c:v>
                </c:pt>
                <c:pt idx="614">
                  <c:v>2.6029999999999998</c:v>
                </c:pt>
                <c:pt idx="615">
                  <c:v>2.613</c:v>
                </c:pt>
                <c:pt idx="616">
                  <c:v>2.5620000000000003</c:v>
                </c:pt>
                <c:pt idx="617">
                  <c:v>2.573</c:v>
                </c:pt>
                <c:pt idx="618">
                  <c:v>2.5579999999999998</c:v>
                </c:pt>
                <c:pt idx="619">
                  <c:v>2.6040000000000001</c:v>
                </c:pt>
                <c:pt idx="620">
                  <c:v>2.5979999999999999</c:v>
                </c:pt>
                <c:pt idx="621">
                  <c:v>2.613</c:v>
                </c:pt>
                <c:pt idx="622">
                  <c:v>2.5449999999999999</c:v>
                </c:pt>
                <c:pt idx="623">
                  <c:v>2.5</c:v>
                </c:pt>
                <c:pt idx="624">
                  <c:v>2.4540000000000002</c:v>
                </c:pt>
                <c:pt idx="625">
                  <c:v>2.4540000000000002</c:v>
                </c:pt>
                <c:pt idx="626">
                  <c:v>2.5030000000000001</c:v>
                </c:pt>
                <c:pt idx="627">
                  <c:v>2.6280000000000001</c:v>
                </c:pt>
                <c:pt idx="628">
                  <c:v>2.5819999999999999</c:v>
                </c:pt>
                <c:pt idx="629">
                  <c:v>2.5470000000000002</c:v>
                </c:pt>
                <c:pt idx="630">
                  <c:v>2.5979999999999999</c:v>
                </c:pt>
                <c:pt idx="631">
                  <c:v>2.5540000000000003</c:v>
                </c:pt>
                <c:pt idx="632">
                  <c:v>2.6440000000000001</c:v>
                </c:pt>
                <c:pt idx="633">
                  <c:v>2.6539999999999999</c:v>
                </c:pt>
                <c:pt idx="634">
                  <c:v>2.7210000000000001</c:v>
                </c:pt>
                <c:pt idx="635">
                  <c:v>2.7509999999999999</c:v>
                </c:pt>
                <c:pt idx="636">
                  <c:v>2.7560000000000002</c:v>
                </c:pt>
                <c:pt idx="637">
                  <c:v>2.7519999999999998</c:v>
                </c:pt>
                <c:pt idx="638">
                  <c:v>2.7530000000000001</c:v>
                </c:pt>
                <c:pt idx="639">
                  <c:v>2.8359999999999999</c:v>
                </c:pt>
                <c:pt idx="640">
                  <c:v>2.92</c:v>
                </c:pt>
                <c:pt idx="641">
                  <c:v>2.9529999999999998</c:v>
                </c:pt>
                <c:pt idx="642">
                  <c:v>2.931</c:v>
                </c:pt>
                <c:pt idx="643">
                  <c:v>2.919</c:v>
                </c:pt>
                <c:pt idx="644">
                  <c:v>2.9</c:v>
                </c:pt>
                <c:pt idx="645">
                  <c:v>2.8050000000000002</c:v>
                </c:pt>
                <c:pt idx="646">
                  <c:v>2.7919999999999998</c:v>
                </c:pt>
                <c:pt idx="647">
                  <c:v>2.8010000000000002</c:v>
                </c:pt>
                <c:pt idx="648">
                  <c:v>2.76</c:v>
                </c:pt>
                <c:pt idx="649">
                  <c:v>2.7469999999999999</c:v>
                </c:pt>
                <c:pt idx="650">
                  <c:v>2.7650000000000001</c:v>
                </c:pt>
                <c:pt idx="651">
                  <c:v>2.7450000000000001</c:v>
                </c:pt>
                <c:pt idx="652">
                  <c:v>2.673</c:v>
                </c:pt>
                <c:pt idx="653">
                  <c:v>2.673</c:v>
                </c:pt>
                <c:pt idx="654">
                  <c:v>2.6819999999999999</c:v>
                </c:pt>
                <c:pt idx="655">
                  <c:v>2.7080000000000002</c:v>
                </c:pt>
                <c:pt idx="656">
                  <c:v>2.7989999999999999</c:v>
                </c:pt>
                <c:pt idx="657">
                  <c:v>2.8250000000000002</c:v>
                </c:pt>
                <c:pt idx="658">
                  <c:v>2.8069999999999999</c:v>
                </c:pt>
                <c:pt idx="659">
                  <c:v>2.8529999999999998</c:v>
                </c:pt>
                <c:pt idx="660">
                  <c:v>2.9220000000000002</c:v>
                </c:pt>
                <c:pt idx="661">
                  <c:v>2.9319999999999999</c:v>
                </c:pt>
                <c:pt idx="662">
                  <c:v>3.089</c:v>
                </c:pt>
                <c:pt idx="663">
                  <c:v>3.0369999999999999</c:v>
                </c:pt>
                <c:pt idx="664">
                  <c:v>3.0059999999999998</c:v>
                </c:pt>
                <c:pt idx="665">
                  <c:v>2.9609999999999999</c:v>
                </c:pt>
                <c:pt idx="666">
                  <c:v>2.9449999999999998</c:v>
                </c:pt>
                <c:pt idx="667">
                  <c:v>2.944</c:v>
                </c:pt>
                <c:pt idx="668">
                  <c:v>2.8959999999999999</c:v>
                </c:pt>
                <c:pt idx="669">
                  <c:v>2.8449999999999998</c:v>
                </c:pt>
                <c:pt idx="670">
                  <c:v>2.7789999999999999</c:v>
                </c:pt>
                <c:pt idx="671">
                  <c:v>2.84</c:v>
                </c:pt>
                <c:pt idx="672">
                  <c:v>2.8239999999999998</c:v>
                </c:pt>
                <c:pt idx="673">
                  <c:v>2.82</c:v>
                </c:pt>
                <c:pt idx="674">
                  <c:v>2.8170000000000002</c:v>
                </c:pt>
                <c:pt idx="675">
                  <c:v>2.819</c:v>
                </c:pt>
                <c:pt idx="676">
                  <c:v>2.89</c:v>
                </c:pt>
                <c:pt idx="677">
                  <c:v>2.972</c:v>
                </c:pt>
                <c:pt idx="678">
                  <c:v>2.972</c:v>
                </c:pt>
                <c:pt idx="679">
                  <c:v>2.927</c:v>
                </c:pt>
                <c:pt idx="680">
                  <c:v>2.879</c:v>
                </c:pt>
                <c:pt idx="681">
                  <c:v>2.851</c:v>
                </c:pt>
                <c:pt idx="682">
                  <c:v>2.8330000000000002</c:v>
                </c:pt>
                <c:pt idx="683">
                  <c:v>2.8460000000000001</c:v>
                </c:pt>
                <c:pt idx="684">
                  <c:v>2.9159999999999999</c:v>
                </c:pt>
                <c:pt idx="685">
                  <c:v>3.004</c:v>
                </c:pt>
                <c:pt idx="686">
                  <c:v>3.0190000000000001</c:v>
                </c:pt>
                <c:pt idx="687">
                  <c:v>2.9350000000000001</c:v>
                </c:pt>
                <c:pt idx="688">
                  <c:v>2.9710000000000001</c:v>
                </c:pt>
                <c:pt idx="689">
                  <c:v>2.903</c:v>
                </c:pt>
                <c:pt idx="690">
                  <c:v>2.95</c:v>
                </c:pt>
                <c:pt idx="691">
                  <c:v>2.9769999999999999</c:v>
                </c:pt>
                <c:pt idx="692">
                  <c:v>2.9050000000000002</c:v>
                </c:pt>
                <c:pt idx="693">
                  <c:v>2.883</c:v>
                </c:pt>
                <c:pt idx="694">
                  <c:v>2.883</c:v>
                </c:pt>
                <c:pt idx="695">
                  <c:v>2.8580000000000001</c:v>
                </c:pt>
                <c:pt idx="696">
                  <c:v>2.9009999999999998</c:v>
                </c:pt>
                <c:pt idx="697">
                  <c:v>2.907</c:v>
                </c:pt>
                <c:pt idx="698">
                  <c:v>2.8769999999999998</c:v>
                </c:pt>
                <c:pt idx="699">
                  <c:v>2.9220000000000002</c:v>
                </c:pt>
                <c:pt idx="700">
                  <c:v>2.8289999999999997</c:v>
                </c:pt>
                <c:pt idx="701">
                  <c:v>2.7509999999999999</c:v>
                </c:pt>
                <c:pt idx="702">
                  <c:v>2.742</c:v>
                </c:pt>
                <c:pt idx="703">
                  <c:v>2.742</c:v>
                </c:pt>
                <c:pt idx="704">
                  <c:v>2.7250000000000001</c:v>
                </c:pt>
                <c:pt idx="705">
                  <c:v>2.7269999999999999</c:v>
                </c:pt>
                <c:pt idx="706">
                  <c:v>2.7309999999999999</c:v>
                </c:pt>
                <c:pt idx="707">
                  <c:v>2.7330000000000001</c:v>
                </c:pt>
                <c:pt idx="708">
                  <c:v>2.7629999999999999</c:v>
                </c:pt>
                <c:pt idx="709">
                  <c:v>2.8209999999999997</c:v>
                </c:pt>
                <c:pt idx="710">
                  <c:v>2.8209999999999997</c:v>
                </c:pt>
                <c:pt idx="711">
                  <c:v>2.8209999999999997</c:v>
                </c:pt>
                <c:pt idx="712">
                  <c:v>2.8289999999999997</c:v>
                </c:pt>
                <c:pt idx="713">
                  <c:v>2.802</c:v>
                </c:pt>
                <c:pt idx="714">
                  <c:v>2.7850000000000001</c:v>
                </c:pt>
                <c:pt idx="715">
                  <c:v>2.798</c:v>
                </c:pt>
                <c:pt idx="716">
                  <c:v>2.7960000000000003</c:v>
                </c:pt>
                <c:pt idx="717">
                  <c:v>2.8090000000000002</c:v>
                </c:pt>
                <c:pt idx="718">
                  <c:v>2.7989999999999999</c:v>
                </c:pt>
                <c:pt idx="719">
                  <c:v>2.7770000000000001</c:v>
                </c:pt>
                <c:pt idx="720">
                  <c:v>2.778</c:v>
                </c:pt>
                <c:pt idx="721">
                  <c:v>2.774</c:v>
                </c:pt>
                <c:pt idx="722">
                  <c:v>2.8109999999999999</c:v>
                </c:pt>
                <c:pt idx="723">
                  <c:v>2.798</c:v>
                </c:pt>
                <c:pt idx="724">
                  <c:v>2.8410000000000002</c:v>
                </c:pt>
                <c:pt idx="725">
                  <c:v>2.89</c:v>
                </c:pt>
                <c:pt idx="726">
                  <c:v>2.9060000000000001</c:v>
                </c:pt>
                <c:pt idx="727">
                  <c:v>2.8650000000000002</c:v>
                </c:pt>
                <c:pt idx="728">
                  <c:v>2.9459999999999997</c:v>
                </c:pt>
                <c:pt idx="729">
                  <c:v>2.9980000000000002</c:v>
                </c:pt>
                <c:pt idx="730">
                  <c:v>2.9870000000000001</c:v>
                </c:pt>
                <c:pt idx="731">
                  <c:v>2.9809999999999999</c:v>
                </c:pt>
                <c:pt idx="732">
                  <c:v>2.9319999999999999</c:v>
                </c:pt>
                <c:pt idx="733">
                  <c:v>2.9390000000000001</c:v>
                </c:pt>
                <c:pt idx="734">
                  <c:v>2.9390000000000001</c:v>
                </c:pt>
                <c:pt idx="735">
                  <c:v>2.923</c:v>
                </c:pt>
                <c:pt idx="736">
                  <c:v>2.91</c:v>
                </c:pt>
                <c:pt idx="737">
                  <c:v>2.8679999999999999</c:v>
                </c:pt>
                <c:pt idx="738">
                  <c:v>2.95</c:v>
                </c:pt>
                <c:pt idx="739">
                  <c:v>2.95</c:v>
                </c:pt>
                <c:pt idx="740">
                  <c:v>3.0430000000000001</c:v>
                </c:pt>
                <c:pt idx="741">
                  <c:v>3.1259999999999999</c:v>
                </c:pt>
                <c:pt idx="742">
                  <c:v>3.0979999999999999</c:v>
                </c:pt>
                <c:pt idx="743">
                  <c:v>3.101</c:v>
                </c:pt>
                <c:pt idx="744">
                  <c:v>3.0680000000000001</c:v>
                </c:pt>
                <c:pt idx="745">
                  <c:v>3.0609999999999999</c:v>
                </c:pt>
                <c:pt idx="746">
                  <c:v>3.08</c:v>
                </c:pt>
                <c:pt idx="747">
                  <c:v>3.048</c:v>
                </c:pt>
                <c:pt idx="748">
                  <c:v>3.032</c:v>
                </c:pt>
                <c:pt idx="749">
                  <c:v>3.0259999999999998</c:v>
                </c:pt>
                <c:pt idx="750">
                  <c:v>3.0139999999999998</c:v>
                </c:pt>
                <c:pt idx="751">
                  <c:v>3.073</c:v>
                </c:pt>
                <c:pt idx="752">
                  <c:v>3.03</c:v>
                </c:pt>
                <c:pt idx="753">
                  <c:v>3.03</c:v>
                </c:pt>
                <c:pt idx="754">
                  <c:v>3.0289999999999999</c:v>
                </c:pt>
                <c:pt idx="755">
                  <c:v>3.0190000000000001</c:v>
                </c:pt>
                <c:pt idx="756">
                  <c:v>3.044</c:v>
                </c:pt>
                <c:pt idx="757">
                  <c:v>3.1339999999999999</c:v>
                </c:pt>
                <c:pt idx="758">
                  <c:v>3.141</c:v>
                </c:pt>
                <c:pt idx="759">
                  <c:v>3.1840000000000002</c:v>
                </c:pt>
                <c:pt idx="760">
                  <c:v>3.1829999999999998</c:v>
                </c:pt>
                <c:pt idx="761">
                  <c:v>3.173</c:v>
                </c:pt>
                <c:pt idx="762">
                  <c:v>3.218</c:v>
                </c:pt>
                <c:pt idx="763">
                  <c:v>3.161</c:v>
                </c:pt>
                <c:pt idx="764">
                  <c:v>3.2090000000000001</c:v>
                </c:pt>
                <c:pt idx="765">
                  <c:v>3.17</c:v>
                </c:pt>
                <c:pt idx="766">
                  <c:v>3.1709999999999998</c:v>
                </c:pt>
                <c:pt idx="767">
                  <c:v>3.1640000000000001</c:v>
                </c:pt>
                <c:pt idx="768">
                  <c:v>3.1709999999999998</c:v>
                </c:pt>
                <c:pt idx="769">
                  <c:v>3.1890000000000001</c:v>
                </c:pt>
                <c:pt idx="770">
                  <c:v>3.234</c:v>
                </c:pt>
                <c:pt idx="771">
                  <c:v>3.177</c:v>
                </c:pt>
                <c:pt idx="772">
                  <c:v>3.1760000000000002</c:v>
                </c:pt>
                <c:pt idx="773">
                  <c:v>3.1760000000000002</c:v>
                </c:pt>
                <c:pt idx="774">
                  <c:v>3.21</c:v>
                </c:pt>
                <c:pt idx="775">
                  <c:v>3.1989999999999998</c:v>
                </c:pt>
                <c:pt idx="776">
                  <c:v>3.1680000000000001</c:v>
                </c:pt>
                <c:pt idx="777">
                  <c:v>3.153</c:v>
                </c:pt>
                <c:pt idx="778">
                  <c:v>3.0619999999999998</c:v>
                </c:pt>
                <c:pt idx="779">
                  <c:v>3.0790000000000002</c:v>
                </c:pt>
                <c:pt idx="780">
                  <c:v>3.1</c:v>
                </c:pt>
                <c:pt idx="781">
                  <c:v>3.0859999999999999</c:v>
                </c:pt>
                <c:pt idx="782">
                  <c:v>3.0510000000000002</c:v>
                </c:pt>
                <c:pt idx="783">
                  <c:v>3.0870000000000002</c:v>
                </c:pt>
                <c:pt idx="784">
                  <c:v>3.1070000000000002</c:v>
                </c:pt>
                <c:pt idx="785">
                  <c:v>3.1520000000000001</c:v>
                </c:pt>
                <c:pt idx="786">
                  <c:v>3.2040000000000002</c:v>
                </c:pt>
                <c:pt idx="787">
                  <c:v>3.2450000000000001</c:v>
                </c:pt>
                <c:pt idx="788">
                  <c:v>3.26</c:v>
                </c:pt>
                <c:pt idx="789">
                  <c:v>3.214</c:v>
                </c:pt>
                <c:pt idx="790">
                  <c:v>3.2189999999999999</c:v>
                </c:pt>
                <c:pt idx="791">
                  <c:v>3.2389999999999999</c:v>
                </c:pt>
                <c:pt idx="792">
                  <c:v>3.2120000000000002</c:v>
                </c:pt>
                <c:pt idx="793">
                  <c:v>3.1850000000000001</c:v>
                </c:pt>
                <c:pt idx="794">
                  <c:v>3.129</c:v>
                </c:pt>
                <c:pt idx="795">
                  <c:v>3.1989999999999998</c:v>
                </c:pt>
                <c:pt idx="796">
                  <c:v>3.133</c:v>
                </c:pt>
                <c:pt idx="797">
                  <c:v>3.1480000000000001</c:v>
                </c:pt>
                <c:pt idx="798">
                  <c:v>3.149</c:v>
                </c:pt>
                <c:pt idx="799">
                  <c:v>3.1440000000000001</c:v>
                </c:pt>
                <c:pt idx="800">
                  <c:v>3.0880000000000001</c:v>
                </c:pt>
                <c:pt idx="801">
                  <c:v>3.1030000000000002</c:v>
                </c:pt>
                <c:pt idx="802">
                  <c:v>3.1030000000000002</c:v>
                </c:pt>
                <c:pt idx="803">
                  <c:v>3.0750000000000002</c:v>
                </c:pt>
                <c:pt idx="804">
                  <c:v>3.1</c:v>
                </c:pt>
                <c:pt idx="805">
                  <c:v>3.0529999999999999</c:v>
                </c:pt>
                <c:pt idx="806">
                  <c:v>2.988</c:v>
                </c:pt>
                <c:pt idx="807">
                  <c:v>2.8759999999999999</c:v>
                </c:pt>
                <c:pt idx="808">
                  <c:v>2.915</c:v>
                </c:pt>
                <c:pt idx="809">
                  <c:v>2.9379999999999997</c:v>
                </c:pt>
                <c:pt idx="810">
                  <c:v>3.004</c:v>
                </c:pt>
                <c:pt idx="811">
                  <c:v>2.996</c:v>
                </c:pt>
                <c:pt idx="812">
                  <c:v>2.9180000000000001</c:v>
                </c:pt>
                <c:pt idx="813">
                  <c:v>2.859</c:v>
                </c:pt>
                <c:pt idx="814">
                  <c:v>2.91</c:v>
                </c:pt>
                <c:pt idx="815">
                  <c:v>2.8780000000000001</c:v>
                </c:pt>
                <c:pt idx="816">
                  <c:v>2.86</c:v>
                </c:pt>
                <c:pt idx="817">
                  <c:v>2.8849999999999998</c:v>
                </c:pt>
                <c:pt idx="818">
                  <c:v>2.8780000000000001</c:v>
                </c:pt>
                <c:pt idx="819">
                  <c:v>2.903</c:v>
                </c:pt>
                <c:pt idx="820">
                  <c:v>2.8959999999999999</c:v>
                </c:pt>
                <c:pt idx="821">
                  <c:v>2.9050000000000002</c:v>
                </c:pt>
                <c:pt idx="822">
                  <c:v>2.8609999999999998</c:v>
                </c:pt>
                <c:pt idx="823">
                  <c:v>2.879</c:v>
                </c:pt>
                <c:pt idx="824">
                  <c:v>2.8769999999999998</c:v>
                </c:pt>
                <c:pt idx="825">
                  <c:v>2.8279999999999998</c:v>
                </c:pt>
                <c:pt idx="826">
                  <c:v>2.8209999999999997</c:v>
                </c:pt>
                <c:pt idx="827">
                  <c:v>2.9539999999999997</c:v>
                </c:pt>
                <c:pt idx="828">
                  <c:v>2.9769999999999999</c:v>
                </c:pt>
                <c:pt idx="829">
                  <c:v>2.9950000000000001</c:v>
                </c:pt>
                <c:pt idx="830">
                  <c:v>2.988</c:v>
                </c:pt>
                <c:pt idx="831">
                  <c:v>2.9929999999999999</c:v>
                </c:pt>
                <c:pt idx="832">
                  <c:v>3.0950000000000002</c:v>
                </c:pt>
                <c:pt idx="833">
                  <c:v>3.1310000000000002</c:v>
                </c:pt>
                <c:pt idx="834">
                  <c:v>3.1909999999999998</c:v>
                </c:pt>
                <c:pt idx="835">
                  <c:v>3.1560000000000001</c:v>
                </c:pt>
                <c:pt idx="836">
                  <c:v>3.0979999999999999</c:v>
                </c:pt>
                <c:pt idx="837">
                  <c:v>3.1669999999999998</c:v>
                </c:pt>
                <c:pt idx="838">
                  <c:v>3.177</c:v>
                </c:pt>
                <c:pt idx="839">
                  <c:v>3.1310000000000002</c:v>
                </c:pt>
                <c:pt idx="840">
                  <c:v>3.22</c:v>
                </c:pt>
                <c:pt idx="841">
                  <c:v>3.1909999999999998</c:v>
                </c:pt>
                <c:pt idx="842">
                  <c:v>3.1720000000000002</c:v>
                </c:pt>
                <c:pt idx="843">
                  <c:v>3.1720000000000002</c:v>
                </c:pt>
                <c:pt idx="844">
                  <c:v>3.323</c:v>
                </c:pt>
                <c:pt idx="845">
                  <c:v>3.266</c:v>
                </c:pt>
                <c:pt idx="846">
                  <c:v>3.2720000000000002</c:v>
                </c:pt>
                <c:pt idx="847">
                  <c:v>3.2800000000000002</c:v>
                </c:pt>
                <c:pt idx="848">
                  <c:v>3.2669999999999999</c:v>
                </c:pt>
                <c:pt idx="849">
                  <c:v>3.3119999999999998</c:v>
                </c:pt>
                <c:pt idx="850">
                  <c:v>3.2469999999999999</c:v>
                </c:pt>
                <c:pt idx="851">
                  <c:v>3.2450000000000001</c:v>
                </c:pt>
                <c:pt idx="852">
                  <c:v>3.335</c:v>
                </c:pt>
                <c:pt idx="853">
                  <c:v>3.37</c:v>
                </c:pt>
                <c:pt idx="854">
                  <c:v>3.3149999999999999</c:v>
                </c:pt>
                <c:pt idx="855">
                  <c:v>3.37</c:v>
                </c:pt>
                <c:pt idx="856">
                  <c:v>3.3170000000000002</c:v>
                </c:pt>
                <c:pt idx="857">
                  <c:v>3.306</c:v>
                </c:pt>
                <c:pt idx="858">
                  <c:v>3.3519999999999999</c:v>
                </c:pt>
                <c:pt idx="859">
                  <c:v>3.3420000000000001</c:v>
                </c:pt>
                <c:pt idx="860">
                  <c:v>3.4119999999999999</c:v>
                </c:pt>
                <c:pt idx="861">
                  <c:v>3.5129999999999999</c:v>
                </c:pt>
                <c:pt idx="862">
                  <c:v>3.5830000000000002</c:v>
                </c:pt>
                <c:pt idx="863">
                  <c:v>3.548</c:v>
                </c:pt>
                <c:pt idx="864">
                  <c:v>3.6230000000000002</c:v>
                </c:pt>
                <c:pt idx="865">
                  <c:v>3.58</c:v>
                </c:pt>
                <c:pt idx="866">
                  <c:v>3.5350000000000001</c:v>
                </c:pt>
                <c:pt idx="867">
                  <c:v>3.5</c:v>
                </c:pt>
                <c:pt idx="868">
                  <c:v>3.4779999999999998</c:v>
                </c:pt>
                <c:pt idx="869">
                  <c:v>3.4729999999999999</c:v>
                </c:pt>
                <c:pt idx="870">
                  <c:v>3.4939999999999998</c:v>
                </c:pt>
                <c:pt idx="871">
                  <c:v>3.4939999999999998</c:v>
                </c:pt>
                <c:pt idx="872">
                  <c:v>3.714</c:v>
                </c:pt>
                <c:pt idx="873">
                  <c:v>3.6339999999999999</c:v>
                </c:pt>
                <c:pt idx="874">
                  <c:v>3.6480000000000001</c:v>
                </c:pt>
                <c:pt idx="875">
                  <c:v>3.6509999999999998</c:v>
                </c:pt>
                <c:pt idx="876">
                  <c:v>3.63</c:v>
                </c:pt>
                <c:pt idx="877">
                  <c:v>3.6259999999999999</c:v>
                </c:pt>
                <c:pt idx="878">
                  <c:v>3.5939999999999999</c:v>
                </c:pt>
                <c:pt idx="879">
                  <c:v>3.5859999999999999</c:v>
                </c:pt>
                <c:pt idx="880">
                  <c:v>3.5760000000000001</c:v>
                </c:pt>
                <c:pt idx="881">
                  <c:v>3.6269999999999998</c:v>
                </c:pt>
                <c:pt idx="882">
                  <c:v>3.5609999999999999</c:v>
                </c:pt>
                <c:pt idx="883">
                  <c:v>3.5510000000000002</c:v>
                </c:pt>
                <c:pt idx="884">
                  <c:v>3.5779999999999998</c:v>
                </c:pt>
                <c:pt idx="885">
                  <c:v>3.6470000000000002</c:v>
                </c:pt>
                <c:pt idx="886">
                  <c:v>3.641</c:v>
                </c:pt>
                <c:pt idx="887">
                  <c:v>3.621</c:v>
                </c:pt>
                <c:pt idx="888">
                  <c:v>3.6749999999999998</c:v>
                </c:pt>
                <c:pt idx="889">
                  <c:v>3.6829999999999998</c:v>
                </c:pt>
                <c:pt idx="890">
                  <c:v>3.6360000000000001</c:v>
                </c:pt>
                <c:pt idx="891">
                  <c:v>3.7549999999999999</c:v>
                </c:pt>
                <c:pt idx="892">
                  <c:v>3.6850000000000001</c:v>
                </c:pt>
                <c:pt idx="893">
                  <c:v>3.7269999999999999</c:v>
                </c:pt>
                <c:pt idx="894">
                  <c:v>3.7290000000000001</c:v>
                </c:pt>
                <c:pt idx="895">
                  <c:v>3.6859999999999999</c:v>
                </c:pt>
                <c:pt idx="896">
                  <c:v>3.673</c:v>
                </c:pt>
                <c:pt idx="897">
                  <c:v>3.6349999999999998</c:v>
                </c:pt>
                <c:pt idx="898">
                  <c:v>3.6840000000000002</c:v>
                </c:pt>
                <c:pt idx="899">
                  <c:v>3.76</c:v>
                </c:pt>
                <c:pt idx="900">
                  <c:v>3.7530000000000001</c:v>
                </c:pt>
                <c:pt idx="901">
                  <c:v>3.8090000000000002</c:v>
                </c:pt>
                <c:pt idx="902">
                  <c:v>3.8490000000000002</c:v>
                </c:pt>
                <c:pt idx="903">
                  <c:v>3.9</c:v>
                </c:pt>
                <c:pt idx="904">
                  <c:v>3.8529999999999998</c:v>
                </c:pt>
                <c:pt idx="905">
                  <c:v>3.92</c:v>
                </c:pt>
                <c:pt idx="906">
                  <c:v>3.871</c:v>
                </c:pt>
                <c:pt idx="907">
                  <c:v>3.7919999999999998</c:v>
                </c:pt>
                <c:pt idx="908">
                  <c:v>3.7650000000000001</c:v>
                </c:pt>
                <c:pt idx="909">
                  <c:v>3.6930000000000001</c:v>
                </c:pt>
                <c:pt idx="910">
                  <c:v>3.7359999999999998</c:v>
                </c:pt>
                <c:pt idx="911">
                  <c:v>3.7149999999999999</c:v>
                </c:pt>
                <c:pt idx="912">
                  <c:v>3.7</c:v>
                </c:pt>
                <c:pt idx="913">
                  <c:v>3.7</c:v>
                </c:pt>
                <c:pt idx="914">
                  <c:v>3.7949999999999999</c:v>
                </c:pt>
                <c:pt idx="915">
                  <c:v>3.7970000000000002</c:v>
                </c:pt>
                <c:pt idx="916">
                  <c:v>3.8860000000000001</c:v>
                </c:pt>
                <c:pt idx="917">
                  <c:v>3.867</c:v>
                </c:pt>
                <c:pt idx="918">
                  <c:v>3.8529999999999998</c:v>
                </c:pt>
                <c:pt idx="919">
                  <c:v>3.895</c:v>
                </c:pt>
                <c:pt idx="920">
                  <c:v>3.855</c:v>
                </c:pt>
                <c:pt idx="921">
                  <c:v>3.8529999999999998</c:v>
                </c:pt>
                <c:pt idx="922">
                  <c:v>3.835</c:v>
                </c:pt>
                <c:pt idx="923">
                  <c:v>3.867</c:v>
                </c:pt>
                <c:pt idx="924">
                  <c:v>3.8330000000000002</c:v>
                </c:pt>
                <c:pt idx="925">
                  <c:v>3.7480000000000002</c:v>
                </c:pt>
                <c:pt idx="926">
                  <c:v>3.8029999999999999</c:v>
                </c:pt>
                <c:pt idx="927">
                  <c:v>3.762</c:v>
                </c:pt>
                <c:pt idx="928">
                  <c:v>3.7250000000000001</c:v>
                </c:pt>
                <c:pt idx="929">
                  <c:v>3.67</c:v>
                </c:pt>
                <c:pt idx="930">
                  <c:v>3.67</c:v>
                </c:pt>
                <c:pt idx="931">
                  <c:v>3.6959999999999997</c:v>
                </c:pt>
                <c:pt idx="932">
                  <c:v>3.6870000000000003</c:v>
                </c:pt>
                <c:pt idx="933">
                  <c:v>3.6859999999999999</c:v>
                </c:pt>
                <c:pt idx="934">
                  <c:v>3.718</c:v>
                </c:pt>
                <c:pt idx="935">
                  <c:v>3.702</c:v>
                </c:pt>
                <c:pt idx="936">
                  <c:v>3.7080000000000002</c:v>
                </c:pt>
                <c:pt idx="937">
                  <c:v>3.7199999999999998</c:v>
                </c:pt>
                <c:pt idx="938">
                  <c:v>3.6920000000000002</c:v>
                </c:pt>
                <c:pt idx="939">
                  <c:v>3.69</c:v>
                </c:pt>
                <c:pt idx="940">
                  <c:v>3.738</c:v>
                </c:pt>
                <c:pt idx="941">
                  <c:v>3.7349999999999999</c:v>
                </c:pt>
                <c:pt idx="942">
                  <c:v>3.7480000000000002</c:v>
                </c:pt>
                <c:pt idx="943">
                  <c:v>3.7480000000000002</c:v>
                </c:pt>
                <c:pt idx="944">
                  <c:v>3.79</c:v>
                </c:pt>
                <c:pt idx="945">
                  <c:v>3.722</c:v>
                </c:pt>
                <c:pt idx="946">
                  <c:v>3.6589999999999998</c:v>
                </c:pt>
                <c:pt idx="947">
                  <c:v>3.6419999999999999</c:v>
                </c:pt>
                <c:pt idx="948">
                  <c:v>3.6710000000000003</c:v>
                </c:pt>
                <c:pt idx="949">
                  <c:v>3.609</c:v>
                </c:pt>
                <c:pt idx="950">
                  <c:v>3.5960000000000001</c:v>
                </c:pt>
                <c:pt idx="951">
                  <c:v>3.6120000000000001</c:v>
                </c:pt>
                <c:pt idx="952">
                  <c:v>3.601</c:v>
                </c:pt>
                <c:pt idx="953">
                  <c:v>3.6189999999999998</c:v>
                </c:pt>
                <c:pt idx="954">
                  <c:v>3.613</c:v>
                </c:pt>
                <c:pt idx="955">
                  <c:v>3.6419999999999999</c:v>
                </c:pt>
                <c:pt idx="956">
                  <c:v>3.6390000000000002</c:v>
                </c:pt>
                <c:pt idx="957">
                  <c:v>3.6970000000000001</c:v>
                </c:pt>
                <c:pt idx="958">
                  <c:v>3.6930000000000001</c:v>
                </c:pt>
                <c:pt idx="959">
                  <c:v>3.7720000000000002</c:v>
                </c:pt>
                <c:pt idx="960">
                  <c:v>3.774</c:v>
                </c:pt>
                <c:pt idx="961">
                  <c:v>3.7090000000000001</c:v>
                </c:pt>
                <c:pt idx="962">
                  <c:v>3.8460000000000001</c:v>
                </c:pt>
                <c:pt idx="963">
                  <c:v>3.8460000000000001</c:v>
                </c:pt>
                <c:pt idx="964">
                  <c:v>3.8580000000000001</c:v>
                </c:pt>
                <c:pt idx="965">
                  <c:v>3.82</c:v>
                </c:pt>
                <c:pt idx="966">
                  <c:v>3.7880000000000003</c:v>
                </c:pt>
                <c:pt idx="967">
                  <c:v>3.7949999999999999</c:v>
                </c:pt>
                <c:pt idx="968">
                  <c:v>3.7560000000000002</c:v>
                </c:pt>
                <c:pt idx="969">
                  <c:v>3.8</c:v>
                </c:pt>
                <c:pt idx="970">
                  <c:v>3.9119999999999999</c:v>
                </c:pt>
                <c:pt idx="971">
                  <c:v>3.8879999999999999</c:v>
                </c:pt>
                <c:pt idx="972">
                  <c:v>3.83</c:v>
                </c:pt>
                <c:pt idx="973">
                  <c:v>3.819</c:v>
                </c:pt>
                <c:pt idx="974">
                  <c:v>3.7989999999999999</c:v>
                </c:pt>
                <c:pt idx="975">
                  <c:v>3.8159999999999998</c:v>
                </c:pt>
                <c:pt idx="976">
                  <c:v>3.8159999999999998</c:v>
                </c:pt>
                <c:pt idx="977">
                  <c:v>3.8109999999999999</c:v>
                </c:pt>
                <c:pt idx="978">
                  <c:v>3.8559999999999999</c:v>
                </c:pt>
                <c:pt idx="979">
                  <c:v>3.8449999999999998</c:v>
                </c:pt>
                <c:pt idx="980">
                  <c:v>3.9020000000000001</c:v>
                </c:pt>
                <c:pt idx="981">
                  <c:v>3.915</c:v>
                </c:pt>
                <c:pt idx="982">
                  <c:v>3.89</c:v>
                </c:pt>
                <c:pt idx="983">
                  <c:v>3.8719999999999999</c:v>
                </c:pt>
                <c:pt idx="984">
                  <c:v>3.839</c:v>
                </c:pt>
                <c:pt idx="985">
                  <c:v>3.8860000000000001</c:v>
                </c:pt>
                <c:pt idx="986">
                  <c:v>3.8940000000000001</c:v>
                </c:pt>
                <c:pt idx="987">
                  <c:v>3.8740000000000001</c:v>
                </c:pt>
                <c:pt idx="988">
                  <c:v>3.8940000000000001</c:v>
                </c:pt>
                <c:pt idx="989">
                  <c:v>3.8660000000000001</c:v>
                </c:pt>
                <c:pt idx="990">
                  <c:v>3.907</c:v>
                </c:pt>
                <c:pt idx="991">
                  <c:v>3.91</c:v>
                </c:pt>
                <c:pt idx="992">
                  <c:v>3.8239999999999998</c:v>
                </c:pt>
                <c:pt idx="993">
                  <c:v>3.85</c:v>
                </c:pt>
                <c:pt idx="994">
                  <c:v>3.8940000000000001</c:v>
                </c:pt>
                <c:pt idx="995">
                  <c:v>3.8940000000000001</c:v>
                </c:pt>
                <c:pt idx="996">
                  <c:v>3.9239999999999999</c:v>
                </c:pt>
                <c:pt idx="997">
                  <c:v>3.9379999999999997</c:v>
                </c:pt>
                <c:pt idx="998">
                  <c:v>3.9020000000000001</c:v>
                </c:pt>
                <c:pt idx="999">
                  <c:v>3.9689999999999999</c:v>
                </c:pt>
                <c:pt idx="1000">
                  <c:v>3.9689999999999999</c:v>
                </c:pt>
                <c:pt idx="1001">
                  <c:v>3.923</c:v>
                </c:pt>
                <c:pt idx="1002">
                  <c:v>3.9249999999999998</c:v>
                </c:pt>
                <c:pt idx="1003">
                  <c:v>3.9009999999999998</c:v>
                </c:pt>
                <c:pt idx="1004">
                  <c:v>3.8849999999999998</c:v>
                </c:pt>
                <c:pt idx="1005">
                  <c:v>3.8929999999999998</c:v>
                </c:pt>
                <c:pt idx="1006">
                  <c:v>3.88</c:v>
                </c:pt>
                <c:pt idx="1007">
                  <c:v>3.8010000000000002</c:v>
                </c:pt>
                <c:pt idx="1008">
                  <c:v>3.7730000000000001</c:v>
                </c:pt>
                <c:pt idx="1009">
                  <c:v>3.8029999999999999</c:v>
                </c:pt>
                <c:pt idx="1010">
                  <c:v>3.823</c:v>
                </c:pt>
                <c:pt idx="1011">
                  <c:v>3.7730000000000001</c:v>
                </c:pt>
                <c:pt idx="1012">
                  <c:v>3.7480000000000002</c:v>
                </c:pt>
                <c:pt idx="1013">
                  <c:v>3.7480000000000002</c:v>
                </c:pt>
                <c:pt idx="1014">
                  <c:v>3.7480000000000002</c:v>
                </c:pt>
                <c:pt idx="1015">
                  <c:v>3.76</c:v>
                </c:pt>
                <c:pt idx="1016">
                  <c:v>3.6829999999999998</c:v>
                </c:pt>
                <c:pt idx="1017">
                  <c:v>3.633</c:v>
                </c:pt>
                <c:pt idx="1018">
                  <c:v>3.665</c:v>
                </c:pt>
                <c:pt idx="1019">
                  <c:v>3.6739999999999999</c:v>
                </c:pt>
                <c:pt idx="1020">
                  <c:v>3.617</c:v>
                </c:pt>
                <c:pt idx="1021">
                  <c:v>3.6349999999999998</c:v>
                </c:pt>
                <c:pt idx="1022">
                  <c:v>3.5990000000000002</c:v>
                </c:pt>
                <c:pt idx="1023">
                  <c:v>3.5310000000000001</c:v>
                </c:pt>
                <c:pt idx="1024">
                  <c:v>3.601</c:v>
                </c:pt>
                <c:pt idx="1025">
                  <c:v>3.6480000000000001</c:v>
                </c:pt>
                <c:pt idx="1026">
                  <c:v>3.669</c:v>
                </c:pt>
                <c:pt idx="1027">
                  <c:v>3.673</c:v>
                </c:pt>
                <c:pt idx="1028">
                  <c:v>3.6509999999999998</c:v>
                </c:pt>
                <c:pt idx="1029">
                  <c:v>3.6879999999999997</c:v>
                </c:pt>
                <c:pt idx="1030">
                  <c:v>3.7210000000000001</c:v>
                </c:pt>
                <c:pt idx="1031">
                  <c:v>3.6829999999999998</c:v>
                </c:pt>
                <c:pt idx="1032">
                  <c:v>3.6970000000000001</c:v>
                </c:pt>
                <c:pt idx="1033">
                  <c:v>3.6970000000000001</c:v>
                </c:pt>
                <c:pt idx="1034">
                  <c:v>3.6779999999999999</c:v>
                </c:pt>
                <c:pt idx="1035">
                  <c:v>3.714</c:v>
                </c:pt>
                <c:pt idx="1036">
                  <c:v>3.7240000000000002</c:v>
                </c:pt>
                <c:pt idx="1037">
                  <c:v>3.694</c:v>
                </c:pt>
                <c:pt idx="1038">
                  <c:v>3.6989999999999998</c:v>
                </c:pt>
                <c:pt idx="1039">
                  <c:v>3.6589999999999998</c:v>
                </c:pt>
                <c:pt idx="1040">
                  <c:v>3.625</c:v>
                </c:pt>
                <c:pt idx="1041">
                  <c:v>3.5920000000000001</c:v>
                </c:pt>
                <c:pt idx="1042">
                  <c:v>3.5830000000000002</c:v>
                </c:pt>
                <c:pt idx="1043">
                  <c:v>3.5550000000000002</c:v>
                </c:pt>
                <c:pt idx="1044">
                  <c:v>3.6480000000000001</c:v>
                </c:pt>
                <c:pt idx="1045">
                  <c:v>3.6480000000000001</c:v>
                </c:pt>
                <c:pt idx="1046">
                  <c:v>3.69</c:v>
                </c:pt>
                <c:pt idx="1047">
                  <c:v>3.7210000000000001</c:v>
                </c:pt>
                <c:pt idx="1048">
                  <c:v>3.722</c:v>
                </c:pt>
                <c:pt idx="1049">
                  <c:v>3.71</c:v>
                </c:pt>
                <c:pt idx="1050">
                  <c:v>3.6739999999999999</c:v>
                </c:pt>
                <c:pt idx="1051">
                  <c:v>3.5910000000000002</c:v>
                </c:pt>
                <c:pt idx="1052">
                  <c:v>3.6</c:v>
                </c:pt>
                <c:pt idx="1053">
                  <c:v>3.629</c:v>
                </c:pt>
                <c:pt idx="1054">
                  <c:v>3.6139999999999999</c:v>
                </c:pt>
                <c:pt idx="1055">
                  <c:v>3.6579999999999999</c:v>
                </c:pt>
                <c:pt idx="1056">
                  <c:v>3.6640000000000001</c:v>
                </c:pt>
                <c:pt idx="1057">
                  <c:v>3.6080000000000001</c:v>
                </c:pt>
                <c:pt idx="1058">
                  <c:v>3.5620000000000003</c:v>
                </c:pt>
                <c:pt idx="1059">
                  <c:v>3.5920000000000001</c:v>
                </c:pt>
                <c:pt idx="1060">
                  <c:v>3.5430000000000001</c:v>
                </c:pt>
                <c:pt idx="1061">
                  <c:v>3.528</c:v>
                </c:pt>
                <c:pt idx="1062">
                  <c:v>3.548</c:v>
                </c:pt>
                <c:pt idx="1063">
                  <c:v>3.5590000000000002</c:v>
                </c:pt>
                <c:pt idx="1064">
                  <c:v>3.6059999999999999</c:v>
                </c:pt>
                <c:pt idx="1065">
                  <c:v>3.6480000000000001</c:v>
                </c:pt>
                <c:pt idx="1066">
                  <c:v>3.63</c:v>
                </c:pt>
                <c:pt idx="1067">
                  <c:v>3.5840000000000001</c:v>
                </c:pt>
                <c:pt idx="1068">
                  <c:v>3.5579999999999998</c:v>
                </c:pt>
                <c:pt idx="1069">
                  <c:v>3.5390000000000001</c:v>
                </c:pt>
                <c:pt idx="1070">
                  <c:v>3.573</c:v>
                </c:pt>
                <c:pt idx="1071">
                  <c:v>3.52</c:v>
                </c:pt>
                <c:pt idx="1072">
                  <c:v>3.4830000000000001</c:v>
                </c:pt>
                <c:pt idx="1073">
                  <c:v>3.488</c:v>
                </c:pt>
                <c:pt idx="1074">
                  <c:v>3.4609999999999999</c:v>
                </c:pt>
                <c:pt idx="1075">
                  <c:v>3.4449999999999998</c:v>
                </c:pt>
                <c:pt idx="1076">
                  <c:v>3.5230000000000001</c:v>
                </c:pt>
                <c:pt idx="1077">
                  <c:v>3.5230000000000001</c:v>
                </c:pt>
                <c:pt idx="1078">
                  <c:v>3.5230000000000001</c:v>
                </c:pt>
                <c:pt idx="1079">
                  <c:v>3.4950000000000001</c:v>
                </c:pt>
                <c:pt idx="1080">
                  <c:v>3.4790000000000001</c:v>
                </c:pt>
                <c:pt idx="1081">
                  <c:v>3.4529999999999998</c:v>
                </c:pt>
                <c:pt idx="1082">
                  <c:v>3.4430000000000001</c:v>
                </c:pt>
                <c:pt idx="1083">
                  <c:v>3.4859999999999998</c:v>
                </c:pt>
                <c:pt idx="1084">
                  <c:v>3.488</c:v>
                </c:pt>
                <c:pt idx="1085">
                  <c:v>3.46</c:v>
                </c:pt>
                <c:pt idx="1086">
                  <c:v>3.4140000000000001</c:v>
                </c:pt>
                <c:pt idx="1087">
                  <c:v>3.367</c:v>
                </c:pt>
                <c:pt idx="1088">
                  <c:v>3.4079999999999999</c:v>
                </c:pt>
                <c:pt idx="1089">
                  <c:v>3.3839999999999999</c:v>
                </c:pt>
                <c:pt idx="1090">
                  <c:v>3.403</c:v>
                </c:pt>
                <c:pt idx="1091">
                  <c:v>3.4350000000000001</c:v>
                </c:pt>
                <c:pt idx="1092">
                  <c:v>3.464</c:v>
                </c:pt>
                <c:pt idx="1093">
                  <c:v>3.4980000000000002</c:v>
                </c:pt>
                <c:pt idx="1094">
                  <c:v>3.4470000000000001</c:v>
                </c:pt>
                <c:pt idx="1095">
                  <c:v>3.3769999999999998</c:v>
                </c:pt>
                <c:pt idx="1096">
                  <c:v>3.3250000000000002</c:v>
                </c:pt>
                <c:pt idx="1097">
                  <c:v>3.3460000000000001</c:v>
                </c:pt>
                <c:pt idx="1098">
                  <c:v>3.387</c:v>
                </c:pt>
                <c:pt idx="1099">
                  <c:v>3.3839999999999999</c:v>
                </c:pt>
                <c:pt idx="1100">
                  <c:v>3.4129999999999998</c:v>
                </c:pt>
                <c:pt idx="1101">
                  <c:v>3.427</c:v>
                </c:pt>
                <c:pt idx="1102">
                  <c:v>3.3940000000000001</c:v>
                </c:pt>
                <c:pt idx="1103">
                  <c:v>3.3940000000000001</c:v>
                </c:pt>
                <c:pt idx="1104">
                  <c:v>3.3609999999999998</c:v>
                </c:pt>
                <c:pt idx="1105">
                  <c:v>3.2949999999999999</c:v>
                </c:pt>
                <c:pt idx="1106">
                  <c:v>3.3239999999999998</c:v>
                </c:pt>
                <c:pt idx="1107">
                  <c:v>3.3279999999999998</c:v>
                </c:pt>
                <c:pt idx="1108">
                  <c:v>3.37</c:v>
                </c:pt>
                <c:pt idx="1109">
                  <c:v>3.4390000000000001</c:v>
                </c:pt>
                <c:pt idx="1110">
                  <c:v>3.44</c:v>
                </c:pt>
                <c:pt idx="1111">
                  <c:v>3.4369999999999998</c:v>
                </c:pt>
                <c:pt idx="1112">
                  <c:v>3.4329999999999998</c:v>
                </c:pt>
                <c:pt idx="1113">
                  <c:v>3.44</c:v>
                </c:pt>
                <c:pt idx="1114">
                  <c:v>3.4790000000000001</c:v>
                </c:pt>
                <c:pt idx="1115">
                  <c:v>3.4660000000000002</c:v>
                </c:pt>
                <c:pt idx="1116">
                  <c:v>3.411</c:v>
                </c:pt>
                <c:pt idx="1117">
                  <c:v>3.4140000000000001</c:v>
                </c:pt>
                <c:pt idx="1118">
                  <c:v>3.3959999999999999</c:v>
                </c:pt>
                <c:pt idx="1119">
                  <c:v>3.4430000000000001</c:v>
                </c:pt>
                <c:pt idx="1120">
                  <c:v>3.4020000000000001</c:v>
                </c:pt>
                <c:pt idx="1121">
                  <c:v>3.4670000000000001</c:v>
                </c:pt>
                <c:pt idx="1122">
                  <c:v>3.4350000000000001</c:v>
                </c:pt>
                <c:pt idx="1123">
                  <c:v>3.4550000000000001</c:v>
                </c:pt>
                <c:pt idx="1124">
                  <c:v>3.4</c:v>
                </c:pt>
                <c:pt idx="1125">
                  <c:v>3.3820000000000001</c:v>
                </c:pt>
                <c:pt idx="1126">
                  <c:v>3.3559999999999999</c:v>
                </c:pt>
                <c:pt idx="1127">
                  <c:v>3.367</c:v>
                </c:pt>
                <c:pt idx="1128">
                  <c:v>3.36</c:v>
                </c:pt>
                <c:pt idx="1129">
                  <c:v>3.399</c:v>
                </c:pt>
                <c:pt idx="1130">
                  <c:v>3.4609999999999999</c:v>
                </c:pt>
                <c:pt idx="1131">
                  <c:v>3.4699999999999998</c:v>
                </c:pt>
                <c:pt idx="1132">
                  <c:v>3.4699999999999998</c:v>
                </c:pt>
                <c:pt idx="1133">
                  <c:v>3.4369999999999998</c:v>
                </c:pt>
                <c:pt idx="1134">
                  <c:v>3.3730000000000002</c:v>
                </c:pt>
                <c:pt idx="1135">
                  <c:v>3.3740000000000001</c:v>
                </c:pt>
                <c:pt idx="1136">
                  <c:v>3.37</c:v>
                </c:pt>
                <c:pt idx="1137">
                  <c:v>3.3370000000000002</c:v>
                </c:pt>
                <c:pt idx="1138">
                  <c:v>3.3719999999999999</c:v>
                </c:pt>
                <c:pt idx="1139">
                  <c:v>3.3679999999999999</c:v>
                </c:pt>
                <c:pt idx="1140">
                  <c:v>3.3380000000000001</c:v>
                </c:pt>
                <c:pt idx="1141">
                  <c:v>3.2669999999999999</c:v>
                </c:pt>
                <c:pt idx="1142">
                  <c:v>3.2890000000000001</c:v>
                </c:pt>
                <c:pt idx="1143">
                  <c:v>3.2570000000000001</c:v>
                </c:pt>
                <c:pt idx="1144">
                  <c:v>3.25</c:v>
                </c:pt>
                <c:pt idx="1145">
                  <c:v>3.2640000000000002</c:v>
                </c:pt>
                <c:pt idx="1146">
                  <c:v>3.2959999999999998</c:v>
                </c:pt>
                <c:pt idx="1147">
                  <c:v>3.2389999999999999</c:v>
                </c:pt>
                <c:pt idx="1148">
                  <c:v>3.2549999999999999</c:v>
                </c:pt>
                <c:pt idx="1149">
                  <c:v>3.2250000000000001</c:v>
                </c:pt>
                <c:pt idx="1150">
                  <c:v>3.3130000000000002</c:v>
                </c:pt>
                <c:pt idx="1151">
                  <c:v>3.3170000000000002</c:v>
                </c:pt>
                <c:pt idx="1152">
                  <c:v>3.2810000000000001</c:v>
                </c:pt>
                <c:pt idx="1153">
                  <c:v>3.2890000000000001</c:v>
                </c:pt>
                <c:pt idx="1154">
                  <c:v>3.2839999999999998</c:v>
                </c:pt>
                <c:pt idx="1155">
                  <c:v>3.2709999999999999</c:v>
                </c:pt>
                <c:pt idx="1156">
                  <c:v>3.2240000000000002</c:v>
                </c:pt>
                <c:pt idx="1157">
                  <c:v>3.2309999999999999</c:v>
                </c:pt>
                <c:pt idx="1158">
                  <c:v>3.2439999999999998</c:v>
                </c:pt>
                <c:pt idx="1159">
                  <c:v>3.2770000000000001</c:v>
                </c:pt>
                <c:pt idx="1160">
                  <c:v>3.2439999999999998</c:v>
                </c:pt>
                <c:pt idx="1161">
                  <c:v>3.1920000000000002</c:v>
                </c:pt>
                <c:pt idx="1162">
                  <c:v>3.133</c:v>
                </c:pt>
                <c:pt idx="1163">
                  <c:v>3.1989999999999998</c:v>
                </c:pt>
                <c:pt idx="1164">
                  <c:v>3.2130000000000001</c:v>
                </c:pt>
                <c:pt idx="1165">
                  <c:v>3.2210000000000001</c:v>
                </c:pt>
                <c:pt idx="1166">
                  <c:v>3.1890000000000001</c:v>
                </c:pt>
                <c:pt idx="1167">
                  <c:v>3.157</c:v>
                </c:pt>
                <c:pt idx="1168">
                  <c:v>3.1320000000000001</c:v>
                </c:pt>
                <c:pt idx="1169">
                  <c:v>3.1629999999999998</c:v>
                </c:pt>
                <c:pt idx="1170">
                  <c:v>3.1030000000000002</c:v>
                </c:pt>
                <c:pt idx="1171">
                  <c:v>3.0750000000000002</c:v>
                </c:pt>
                <c:pt idx="1172">
                  <c:v>3.08</c:v>
                </c:pt>
                <c:pt idx="1173">
                  <c:v>3.08</c:v>
                </c:pt>
                <c:pt idx="1174">
                  <c:v>3.1760000000000002</c:v>
                </c:pt>
                <c:pt idx="1175">
                  <c:v>3.1419999999999999</c:v>
                </c:pt>
                <c:pt idx="1176">
                  <c:v>3.2090000000000001</c:v>
                </c:pt>
                <c:pt idx="1177">
                  <c:v>3.2269999999999999</c:v>
                </c:pt>
                <c:pt idx="1178">
                  <c:v>3.2250000000000001</c:v>
                </c:pt>
                <c:pt idx="1179">
                  <c:v>3.234</c:v>
                </c:pt>
                <c:pt idx="1180">
                  <c:v>3.2730000000000001</c:v>
                </c:pt>
                <c:pt idx="1181">
                  <c:v>3.278</c:v>
                </c:pt>
                <c:pt idx="1182">
                  <c:v>3.3449999999999998</c:v>
                </c:pt>
                <c:pt idx="1183">
                  <c:v>3.3439999999999999</c:v>
                </c:pt>
                <c:pt idx="1184">
                  <c:v>3.3609999999999998</c:v>
                </c:pt>
                <c:pt idx="1185">
                  <c:v>3.3689999999999998</c:v>
                </c:pt>
                <c:pt idx="1186">
                  <c:v>3.3479999999999999</c:v>
                </c:pt>
                <c:pt idx="1187">
                  <c:v>3.2839999999999998</c:v>
                </c:pt>
                <c:pt idx="1188">
                  <c:v>3.2890000000000001</c:v>
                </c:pt>
                <c:pt idx="1189">
                  <c:v>3.2469999999999999</c:v>
                </c:pt>
                <c:pt idx="1190">
                  <c:v>3.2789999999999999</c:v>
                </c:pt>
                <c:pt idx="1191">
                  <c:v>3.2120000000000002</c:v>
                </c:pt>
                <c:pt idx="1192">
                  <c:v>3.214</c:v>
                </c:pt>
                <c:pt idx="1193">
                  <c:v>3.165</c:v>
                </c:pt>
                <c:pt idx="1194">
                  <c:v>3.1970000000000001</c:v>
                </c:pt>
                <c:pt idx="1195">
                  <c:v>3.0920000000000001</c:v>
                </c:pt>
                <c:pt idx="1196">
                  <c:v>3.1429999999999998</c:v>
                </c:pt>
                <c:pt idx="1197">
                  <c:v>3.1240000000000001</c:v>
                </c:pt>
                <c:pt idx="1198">
                  <c:v>3.1280000000000001</c:v>
                </c:pt>
                <c:pt idx="1199">
                  <c:v>3.0470000000000002</c:v>
                </c:pt>
                <c:pt idx="1200">
                  <c:v>3.06</c:v>
                </c:pt>
                <c:pt idx="1201">
                  <c:v>3.05</c:v>
                </c:pt>
                <c:pt idx="1202">
                  <c:v>3.0129999999999999</c:v>
                </c:pt>
                <c:pt idx="1203">
                  <c:v>3.0129999999999999</c:v>
                </c:pt>
                <c:pt idx="1204">
                  <c:v>2.9539999999999997</c:v>
                </c:pt>
                <c:pt idx="1205">
                  <c:v>2.9180000000000001</c:v>
                </c:pt>
                <c:pt idx="1206">
                  <c:v>2.9359999999999999</c:v>
                </c:pt>
                <c:pt idx="1207">
                  <c:v>2.968</c:v>
                </c:pt>
                <c:pt idx="1208">
                  <c:v>2.9660000000000002</c:v>
                </c:pt>
                <c:pt idx="1209">
                  <c:v>2.9910000000000001</c:v>
                </c:pt>
                <c:pt idx="1210">
                  <c:v>2.9910000000000001</c:v>
                </c:pt>
                <c:pt idx="1211">
                  <c:v>3.044</c:v>
                </c:pt>
                <c:pt idx="1212">
                  <c:v>3.0430000000000001</c:v>
                </c:pt>
                <c:pt idx="1213">
                  <c:v>3.0379999999999998</c:v>
                </c:pt>
                <c:pt idx="1214">
                  <c:v>3.0680000000000001</c:v>
                </c:pt>
                <c:pt idx="1215">
                  <c:v>3.05</c:v>
                </c:pt>
                <c:pt idx="1216">
                  <c:v>3.0470000000000002</c:v>
                </c:pt>
                <c:pt idx="1217">
                  <c:v>3.0670000000000002</c:v>
                </c:pt>
                <c:pt idx="1218">
                  <c:v>3.0640000000000001</c:v>
                </c:pt>
                <c:pt idx="1219">
                  <c:v>3.048</c:v>
                </c:pt>
                <c:pt idx="1220">
                  <c:v>3.0590000000000002</c:v>
                </c:pt>
                <c:pt idx="1221">
                  <c:v>3.1030000000000002</c:v>
                </c:pt>
                <c:pt idx="1222">
                  <c:v>3.028</c:v>
                </c:pt>
                <c:pt idx="1223">
                  <c:v>3.093</c:v>
                </c:pt>
                <c:pt idx="1224">
                  <c:v>3.093</c:v>
                </c:pt>
                <c:pt idx="1225">
                  <c:v>3.105</c:v>
                </c:pt>
                <c:pt idx="1226">
                  <c:v>3.0710000000000002</c:v>
                </c:pt>
                <c:pt idx="1227">
                  <c:v>3.0489999999999999</c:v>
                </c:pt>
                <c:pt idx="1228">
                  <c:v>3.0630000000000002</c:v>
                </c:pt>
                <c:pt idx="1229">
                  <c:v>3.0390000000000001</c:v>
                </c:pt>
                <c:pt idx="1230">
                  <c:v>3.0779999999999998</c:v>
                </c:pt>
                <c:pt idx="1231">
                  <c:v>3.0550000000000002</c:v>
                </c:pt>
                <c:pt idx="1232">
                  <c:v>3.0179999999999998</c:v>
                </c:pt>
                <c:pt idx="1233">
                  <c:v>3.02</c:v>
                </c:pt>
                <c:pt idx="1234">
                  <c:v>2.9609999999999999</c:v>
                </c:pt>
                <c:pt idx="1235">
                  <c:v>2.9550000000000001</c:v>
                </c:pt>
                <c:pt idx="1236">
                  <c:v>2.9550000000000001</c:v>
                </c:pt>
                <c:pt idx="1237">
                  <c:v>2.89</c:v>
                </c:pt>
                <c:pt idx="1238">
                  <c:v>2.9630000000000001</c:v>
                </c:pt>
                <c:pt idx="1239">
                  <c:v>3.0129999999999999</c:v>
                </c:pt>
                <c:pt idx="1240">
                  <c:v>2.9859999999999998</c:v>
                </c:pt>
                <c:pt idx="1241">
                  <c:v>2.9370000000000003</c:v>
                </c:pt>
                <c:pt idx="1242">
                  <c:v>2.9670000000000001</c:v>
                </c:pt>
                <c:pt idx="1243">
                  <c:v>2.9050000000000002</c:v>
                </c:pt>
                <c:pt idx="1244">
                  <c:v>2.871</c:v>
                </c:pt>
                <c:pt idx="1245">
                  <c:v>2.8319999999999999</c:v>
                </c:pt>
                <c:pt idx="1246">
                  <c:v>2.8069999999999999</c:v>
                </c:pt>
                <c:pt idx="1247">
                  <c:v>2.738</c:v>
                </c:pt>
                <c:pt idx="1248">
                  <c:v>2.7469999999999999</c:v>
                </c:pt>
                <c:pt idx="1249">
                  <c:v>2.6909999999999998</c:v>
                </c:pt>
                <c:pt idx="1250">
                  <c:v>2.7279999999999998</c:v>
                </c:pt>
                <c:pt idx="1251">
                  <c:v>2.819</c:v>
                </c:pt>
                <c:pt idx="1252">
                  <c:v>2.7549999999999999</c:v>
                </c:pt>
                <c:pt idx="1253">
                  <c:v>2.7429999999999999</c:v>
                </c:pt>
                <c:pt idx="1254">
                  <c:v>2.8519999999999999</c:v>
                </c:pt>
                <c:pt idx="1255">
                  <c:v>2.835</c:v>
                </c:pt>
                <c:pt idx="1256">
                  <c:v>2.835</c:v>
                </c:pt>
                <c:pt idx="1257">
                  <c:v>2.8170000000000002</c:v>
                </c:pt>
                <c:pt idx="1258">
                  <c:v>2.7730000000000001</c:v>
                </c:pt>
                <c:pt idx="1259">
                  <c:v>2.7570000000000001</c:v>
                </c:pt>
                <c:pt idx="1260">
                  <c:v>2.7519999999999998</c:v>
                </c:pt>
                <c:pt idx="1261">
                  <c:v>2.7519999999999998</c:v>
                </c:pt>
                <c:pt idx="1262">
                  <c:v>2.6879999999999997</c:v>
                </c:pt>
                <c:pt idx="1263">
                  <c:v>2.5990000000000002</c:v>
                </c:pt>
                <c:pt idx="1264">
                  <c:v>2.5030000000000001</c:v>
                </c:pt>
                <c:pt idx="1265">
                  <c:v>2.5289999999999999</c:v>
                </c:pt>
                <c:pt idx="1266">
                  <c:v>2.6</c:v>
                </c:pt>
                <c:pt idx="1267">
                  <c:v>2.528</c:v>
                </c:pt>
                <c:pt idx="1268">
                  <c:v>2.4969999999999999</c:v>
                </c:pt>
                <c:pt idx="1269">
                  <c:v>2.5</c:v>
                </c:pt>
                <c:pt idx="1270">
                  <c:v>2.4689999999999999</c:v>
                </c:pt>
                <c:pt idx="1271">
                  <c:v>2.3679999999999999</c:v>
                </c:pt>
                <c:pt idx="1272">
                  <c:v>2.4529999999999998</c:v>
                </c:pt>
                <c:pt idx="1273">
                  <c:v>2.4529999999999998</c:v>
                </c:pt>
                <c:pt idx="1274">
                  <c:v>2.3780000000000001</c:v>
                </c:pt>
                <c:pt idx="1275">
                  <c:v>2.4620000000000002</c:v>
                </c:pt>
                <c:pt idx="1276">
                  <c:v>2.4390000000000001</c:v>
                </c:pt>
                <c:pt idx="1277">
                  <c:v>2.3740000000000001</c:v>
                </c:pt>
                <c:pt idx="1278">
                  <c:v>2.3980000000000001</c:v>
                </c:pt>
                <c:pt idx="1279">
                  <c:v>2.4009999999999998</c:v>
                </c:pt>
                <c:pt idx="1280">
                  <c:v>2.2909999999999999</c:v>
                </c:pt>
                <c:pt idx="1281">
                  <c:v>2.3149999999999999</c:v>
                </c:pt>
                <c:pt idx="1282">
                  <c:v>2.2229999999999999</c:v>
                </c:pt>
                <c:pt idx="1283">
                  <c:v>2.2509999999999999</c:v>
                </c:pt>
                <c:pt idx="1284">
                  <c:v>2.38</c:v>
                </c:pt>
                <c:pt idx="1285">
                  <c:v>2.3490000000000002</c:v>
                </c:pt>
                <c:pt idx="1286">
                  <c:v>2.4329999999999998</c:v>
                </c:pt>
                <c:pt idx="1287">
                  <c:v>2.5289999999999999</c:v>
                </c:pt>
                <c:pt idx="1288">
                  <c:v>2.5540000000000003</c:v>
                </c:pt>
                <c:pt idx="1289">
                  <c:v>2.577</c:v>
                </c:pt>
                <c:pt idx="1290">
                  <c:v>2.5869999999999997</c:v>
                </c:pt>
                <c:pt idx="1291">
                  <c:v>2.5760000000000001</c:v>
                </c:pt>
                <c:pt idx="1292">
                  <c:v>2.649</c:v>
                </c:pt>
                <c:pt idx="1293">
                  <c:v>2.649</c:v>
                </c:pt>
                <c:pt idx="1294">
                  <c:v>2.7279999999999998</c:v>
                </c:pt>
                <c:pt idx="1295">
                  <c:v>2.7109999999999999</c:v>
                </c:pt>
                <c:pt idx="1296">
                  <c:v>2.7349999999999999</c:v>
                </c:pt>
                <c:pt idx="1297">
                  <c:v>2.7149999999999999</c:v>
                </c:pt>
                <c:pt idx="1298">
                  <c:v>2.6579999999999999</c:v>
                </c:pt>
                <c:pt idx="1299">
                  <c:v>2.593</c:v>
                </c:pt>
                <c:pt idx="1300">
                  <c:v>2.5709999999999997</c:v>
                </c:pt>
                <c:pt idx="1301">
                  <c:v>2.63</c:v>
                </c:pt>
                <c:pt idx="1302">
                  <c:v>2.5910000000000002</c:v>
                </c:pt>
                <c:pt idx="1303">
                  <c:v>2.6819999999999999</c:v>
                </c:pt>
                <c:pt idx="1304">
                  <c:v>2.7149999999999999</c:v>
                </c:pt>
                <c:pt idx="1305">
                  <c:v>2.7210000000000001</c:v>
                </c:pt>
                <c:pt idx="1306">
                  <c:v>2.7290000000000001</c:v>
                </c:pt>
                <c:pt idx="1307">
                  <c:v>2.8410000000000002</c:v>
                </c:pt>
                <c:pt idx="1308">
                  <c:v>2.798</c:v>
                </c:pt>
                <c:pt idx="1309">
                  <c:v>2.7229999999999999</c:v>
                </c:pt>
                <c:pt idx="1310">
                  <c:v>2.6859999999999999</c:v>
                </c:pt>
                <c:pt idx="1311">
                  <c:v>2.7</c:v>
                </c:pt>
                <c:pt idx="1312">
                  <c:v>2.6989999999999998</c:v>
                </c:pt>
                <c:pt idx="1313">
                  <c:v>2.645</c:v>
                </c:pt>
                <c:pt idx="1314">
                  <c:v>2.6029999999999998</c:v>
                </c:pt>
                <c:pt idx="1315">
                  <c:v>2.5110000000000001</c:v>
                </c:pt>
                <c:pt idx="1316">
                  <c:v>2.5289999999999999</c:v>
                </c:pt>
                <c:pt idx="1317">
                  <c:v>2.5060000000000002</c:v>
                </c:pt>
                <c:pt idx="1318">
                  <c:v>2.5150000000000001</c:v>
                </c:pt>
                <c:pt idx="1319">
                  <c:v>2.4649999999999999</c:v>
                </c:pt>
                <c:pt idx="1320">
                  <c:v>2.508</c:v>
                </c:pt>
                <c:pt idx="1321">
                  <c:v>2.581</c:v>
                </c:pt>
                <c:pt idx="1322">
                  <c:v>2.5409999999999999</c:v>
                </c:pt>
                <c:pt idx="1323">
                  <c:v>2.548</c:v>
                </c:pt>
                <c:pt idx="1324">
                  <c:v>2.5369999999999999</c:v>
                </c:pt>
                <c:pt idx="1325">
                  <c:v>2.4649999999999999</c:v>
                </c:pt>
                <c:pt idx="1326">
                  <c:v>2.5329999999999999</c:v>
                </c:pt>
                <c:pt idx="1327">
                  <c:v>2.4870000000000001</c:v>
                </c:pt>
                <c:pt idx="1328">
                  <c:v>2.5540000000000003</c:v>
                </c:pt>
                <c:pt idx="1329">
                  <c:v>2.5190000000000001</c:v>
                </c:pt>
                <c:pt idx="1330">
                  <c:v>2.5300000000000002</c:v>
                </c:pt>
                <c:pt idx="1331">
                  <c:v>2.5990000000000002</c:v>
                </c:pt>
                <c:pt idx="1332">
                  <c:v>2.5789999999999997</c:v>
                </c:pt>
                <c:pt idx="1333">
                  <c:v>2.5739999999999998</c:v>
                </c:pt>
                <c:pt idx="1334">
                  <c:v>2.5430000000000001</c:v>
                </c:pt>
                <c:pt idx="1335">
                  <c:v>2.54</c:v>
                </c:pt>
                <c:pt idx="1336">
                  <c:v>2.5760000000000001</c:v>
                </c:pt>
                <c:pt idx="1337">
                  <c:v>2.52</c:v>
                </c:pt>
                <c:pt idx="1338">
                  <c:v>2.5629999999999997</c:v>
                </c:pt>
                <c:pt idx="1339">
                  <c:v>2.581</c:v>
                </c:pt>
                <c:pt idx="1340">
                  <c:v>2.6619999999999999</c:v>
                </c:pt>
                <c:pt idx="1341">
                  <c:v>2.6539999999999999</c:v>
                </c:pt>
                <c:pt idx="1342">
                  <c:v>2.61</c:v>
                </c:pt>
                <c:pt idx="1343">
                  <c:v>2.6120000000000001</c:v>
                </c:pt>
                <c:pt idx="1344">
                  <c:v>2.7039999999999997</c:v>
                </c:pt>
                <c:pt idx="1345">
                  <c:v>2.7530000000000001</c:v>
                </c:pt>
                <c:pt idx="1346">
                  <c:v>2.7410000000000001</c:v>
                </c:pt>
                <c:pt idx="1347">
                  <c:v>2.8279999999999998</c:v>
                </c:pt>
                <c:pt idx="1348">
                  <c:v>2.8769999999999998</c:v>
                </c:pt>
                <c:pt idx="1349">
                  <c:v>2.9130000000000003</c:v>
                </c:pt>
                <c:pt idx="1350">
                  <c:v>2.9939999999999998</c:v>
                </c:pt>
                <c:pt idx="1351">
                  <c:v>2.911</c:v>
                </c:pt>
                <c:pt idx="1352">
                  <c:v>2.9009999999999998</c:v>
                </c:pt>
                <c:pt idx="1353">
                  <c:v>3.0409999999999999</c:v>
                </c:pt>
                <c:pt idx="1354">
                  <c:v>3.0139999999999998</c:v>
                </c:pt>
                <c:pt idx="1355">
                  <c:v>3.0880000000000001</c:v>
                </c:pt>
                <c:pt idx="1356">
                  <c:v>3.0510000000000002</c:v>
                </c:pt>
                <c:pt idx="1357">
                  <c:v>2.93</c:v>
                </c:pt>
                <c:pt idx="1358">
                  <c:v>3.03</c:v>
                </c:pt>
                <c:pt idx="1359">
                  <c:v>3.0760000000000001</c:v>
                </c:pt>
                <c:pt idx="1360">
                  <c:v>3.048</c:v>
                </c:pt>
                <c:pt idx="1361">
                  <c:v>2.9889999999999999</c:v>
                </c:pt>
                <c:pt idx="1362">
                  <c:v>2.9849999999999999</c:v>
                </c:pt>
                <c:pt idx="1363">
                  <c:v>2.9849999999999999</c:v>
                </c:pt>
                <c:pt idx="1364">
                  <c:v>2.899</c:v>
                </c:pt>
                <c:pt idx="1365">
                  <c:v>2.8679999999999999</c:v>
                </c:pt>
                <c:pt idx="1366">
                  <c:v>2.8879999999999999</c:v>
                </c:pt>
                <c:pt idx="1367">
                  <c:v>2.8820000000000001</c:v>
                </c:pt>
                <c:pt idx="1368">
                  <c:v>2.9340000000000002</c:v>
                </c:pt>
                <c:pt idx="1369">
                  <c:v>3.0150000000000001</c:v>
                </c:pt>
                <c:pt idx="1370">
                  <c:v>3.1030000000000002</c:v>
                </c:pt>
                <c:pt idx="1371">
                  <c:v>3.0409999999999999</c:v>
                </c:pt>
                <c:pt idx="1372">
                  <c:v>3.1139999999999999</c:v>
                </c:pt>
                <c:pt idx="1373">
                  <c:v>3.1150000000000002</c:v>
                </c:pt>
                <c:pt idx="1374">
                  <c:v>3.1669999999999998</c:v>
                </c:pt>
                <c:pt idx="1375">
                  <c:v>3.2160000000000002</c:v>
                </c:pt>
                <c:pt idx="1376">
                  <c:v>3.0960000000000001</c:v>
                </c:pt>
                <c:pt idx="1377">
                  <c:v>3.1030000000000002</c:v>
                </c:pt>
                <c:pt idx="1378">
                  <c:v>3.0859999999999999</c:v>
                </c:pt>
                <c:pt idx="1379">
                  <c:v>3.0409999999999999</c:v>
                </c:pt>
                <c:pt idx="1380">
                  <c:v>3.0939999999999999</c:v>
                </c:pt>
                <c:pt idx="1381">
                  <c:v>3.13</c:v>
                </c:pt>
                <c:pt idx="1382">
                  <c:v>3.048</c:v>
                </c:pt>
                <c:pt idx="1383">
                  <c:v>3.161</c:v>
                </c:pt>
                <c:pt idx="1384">
                  <c:v>3.1970000000000001</c:v>
                </c:pt>
                <c:pt idx="1385">
                  <c:v>3.1469999999999998</c:v>
                </c:pt>
                <c:pt idx="1386">
                  <c:v>3.1760000000000002</c:v>
                </c:pt>
                <c:pt idx="1387">
                  <c:v>3.2410000000000001</c:v>
                </c:pt>
                <c:pt idx="1388">
                  <c:v>3.101</c:v>
                </c:pt>
                <c:pt idx="1389">
                  <c:v>3.1240000000000001</c:v>
                </c:pt>
                <c:pt idx="1390">
                  <c:v>3.202</c:v>
                </c:pt>
                <c:pt idx="1391">
                  <c:v>3.1869999999999998</c:v>
                </c:pt>
                <c:pt idx="1392">
                  <c:v>3.1869999999999998</c:v>
                </c:pt>
                <c:pt idx="1393">
                  <c:v>3.0840000000000001</c:v>
                </c:pt>
                <c:pt idx="1394">
                  <c:v>3.04</c:v>
                </c:pt>
                <c:pt idx="1395">
                  <c:v>2.9750000000000001</c:v>
                </c:pt>
                <c:pt idx="1396">
                  <c:v>3.121</c:v>
                </c:pt>
                <c:pt idx="1397">
                  <c:v>3.19</c:v>
                </c:pt>
                <c:pt idx="1398">
                  <c:v>3.2370000000000001</c:v>
                </c:pt>
                <c:pt idx="1399">
                  <c:v>3.1970000000000001</c:v>
                </c:pt>
                <c:pt idx="1400">
                  <c:v>3.1390000000000002</c:v>
                </c:pt>
                <c:pt idx="1401">
                  <c:v>3.109</c:v>
                </c:pt>
                <c:pt idx="1402">
                  <c:v>3.0830000000000002</c:v>
                </c:pt>
                <c:pt idx="1403">
                  <c:v>3.0950000000000002</c:v>
                </c:pt>
                <c:pt idx="1404">
                  <c:v>3.0619999999999998</c:v>
                </c:pt>
                <c:pt idx="1405">
                  <c:v>3.0369999999999999</c:v>
                </c:pt>
                <c:pt idx="1406">
                  <c:v>2.968</c:v>
                </c:pt>
                <c:pt idx="1407">
                  <c:v>2.9630000000000001</c:v>
                </c:pt>
                <c:pt idx="1408">
                  <c:v>2.9340000000000002</c:v>
                </c:pt>
                <c:pt idx="1409">
                  <c:v>2.9649999999999999</c:v>
                </c:pt>
                <c:pt idx="1410">
                  <c:v>2.9980000000000002</c:v>
                </c:pt>
                <c:pt idx="1411">
                  <c:v>2.9430000000000001</c:v>
                </c:pt>
                <c:pt idx="1412">
                  <c:v>2.907</c:v>
                </c:pt>
                <c:pt idx="1413">
                  <c:v>2.8519999999999999</c:v>
                </c:pt>
                <c:pt idx="1414">
                  <c:v>2.8980000000000001</c:v>
                </c:pt>
                <c:pt idx="1415">
                  <c:v>2.944</c:v>
                </c:pt>
                <c:pt idx="1416">
                  <c:v>2.8919999999999999</c:v>
                </c:pt>
                <c:pt idx="1417">
                  <c:v>2.819</c:v>
                </c:pt>
                <c:pt idx="1418">
                  <c:v>2.8959999999999999</c:v>
                </c:pt>
                <c:pt idx="1419">
                  <c:v>2.81</c:v>
                </c:pt>
                <c:pt idx="1420">
                  <c:v>2.84</c:v>
                </c:pt>
                <c:pt idx="1421">
                  <c:v>2.855</c:v>
                </c:pt>
                <c:pt idx="1422">
                  <c:v>2.8420000000000001</c:v>
                </c:pt>
                <c:pt idx="1423">
                  <c:v>2.8180000000000001</c:v>
                </c:pt>
                <c:pt idx="1424">
                  <c:v>2.8559999999999999</c:v>
                </c:pt>
                <c:pt idx="1425">
                  <c:v>2.8159999999999998</c:v>
                </c:pt>
                <c:pt idx="1426">
                  <c:v>2.7429999999999999</c:v>
                </c:pt>
                <c:pt idx="1427">
                  <c:v>2.7240000000000002</c:v>
                </c:pt>
                <c:pt idx="1428">
                  <c:v>2.73</c:v>
                </c:pt>
                <c:pt idx="1429">
                  <c:v>2.8</c:v>
                </c:pt>
                <c:pt idx="1430">
                  <c:v>2.9319999999999999</c:v>
                </c:pt>
                <c:pt idx="1431">
                  <c:v>2.9239999999999999</c:v>
                </c:pt>
                <c:pt idx="1432">
                  <c:v>2.9119999999999999</c:v>
                </c:pt>
                <c:pt idx="1433">
                  <c:v>2.9619999999999997</c:v>
                </c:pt>
                <c:pt idx="1434">
                  <c:v>2.915</c:v>
                </c:pt>
                <c:pt idx="1435">
                  <c:v>2.9539999999999997</c:v>
                </c:pt>
                <c:pt idx="1436">
                  <c:v>2.9350000000000001</c:v>
                </c:pt>
                <c:pt idx="1437">
                  <c:v>2.8839999999999999</c:v>
                </c:pt>
                <c:pt idx="1438">
                  <c:v>2.8839999999999999</c:v>
                </c:pt>
                <c:pt idx="1439">
                  <c:v>2.956</c:v>
                </c:pt>
                <c:pt idx="1440">
                  <c:v>2.9619999999999997</c:v>
                </c:pt>
                <c:pt idx="1441">
                  <c:v>2.9859999999999998</c:v>
                </c:pt>
                <c:pt idx="1442">
                  <c:v>2.9529999999999998</c:v>
                </c:pt>
                <c:pt idx="1443">
                  <c:v>2.956</c:v>
                </c:pt>
                <c:pt idx="1444">
                  <c:v>3.0680000000000001</c:v>
                </c:pt>
                <c:pt idx="1445">
                  <c:v>3.0830000000000002</c:v>
                </c:pt>
                <c:pt idx="1446">
                  <c:v>3.0059999999999998</c:v>
                </c:pt>
                <c:pt idx="1447">
                  <c:v>2.9359999999999999</c:v>
                </c:pt>
                <c:pt idx="1448">
                  <c:v>3.0219999999999998</c:v>
                </c:pt>
                <c:pt idx="1449">
                  <c:v>2.944</c:v>
                </c:pt>
                <c:pt idx="1450">
                  <c:v>2.9459999999999997</c:v>
                </c:pt>
                <c:pt idx="1451">
                  <c:v>2.9169999999999998</c:v>
                </c:pt>
                <c:pt idx="1452">
                  <c:v>2.956</c:v>
                </c:pt>
                <c:pt idx="1453">
                  <c:v>2.8759999999999999</c:v>
                </c:pt>
                <c:pt idx="1454">
                  <c:v>2.8529999999999998</c:v>
                </c:pt>
                <c:pt idx="1455">
                  <c:v>2.8540000000000001</c:v>
                </c:pt>
                <c:pt idx="1456">
                  <c:v>2.85</c:v>
                </c:pt>
                <c:pt idx="1457">
                  <c:v>2.8279999999999998</c:v>
                </c:pt>
                <c:pt idx="1458">
                  <c:v>2.8970000000000002</c:v>
                </c:pt>
                <c:pt idx="1459">
                  <c:v>2.8689999999999998</c:v>
                </c:pt>
                <c:pt idx="1460">
                  <c:v>2.895</c:v>
                </c:pt>
                <c:pt idx="1461">
                  <c:v>2.94</c:v>
                </c:pt>
                <c:pt idx="1462">
                  <c:v>2.9180000000000001</c:v>
                </c:pt>
                <c:pt idx="1463">
                  <c:v>2.9180000000000001</c:v>
                </c:pt>
                <c:pt idx="1464">
                  <c:v>2.8849999999999998</c:v>
                </c:pt>
                <c:pt idx="1465">
                  <c:v>2.835</c:v>
                </c:pt>
                <c:pt idx="1466">
                  <c:v>2.863</c:v>
                </c:pt>
                <c:pt idx="1467">
                  <c:v>2.8820000000000001</c:v>
                </c:pt>
                <c:pt idx="1468">
                  <c:v>2.88</c:v>
                </c:pt>
                <c:pt idx="1469">
                  <c:v>2.9169999999999998</c:v>
                </c:pt>
                <c:pt idx="1470">
                  <c:v>2.8650000000000002</c:v>
                </c:pt>
                <c:pt idx="1471">
                  <c:v>2.8609999999999998</c:v>
                </c:pt>
                <c:pt idx="1472">
                  <c:v>2.9009999999999998</c:v>
                </c:pt>
                <c:pt idx="1473">
                  <c:v>2.8689999999999998</c:v>
                </c:pt>
                <c:pt idx="1474">
                  <c:v>2.86</c:v>
                </c:pt>
                <c:pt idx="1475">
                  <c:v>2.879</c:v>
                </c:pt>
                <c:pt idx="1476">
                  <c:v>2.9590000000000001</c:v>
                </c:pt>
                <c:pt idx="1477">
                  <c:v>2.923</c:v>
                </c:pt>
                <c:pt idx="1478">
                  <c:v>2.9449999999999998</c:v>
                </c:pt>
                <c:pt idx="1479">
                  <c:v>2.992</c:v>
                </c:pt>
                <c:pt idx="1480">
                  <c:v>2.9910000000000001</c:v>
                </c:pt>
                <c:pt idx="1481">
                  <c:v>3.0009999999999999</c:v>
                </c:pt>
                <c:pt idx="1482">
                  <c:v>3.0859999999999999</c:v>
                </c:pt>
                <c:pt idx="1483">
                  <c:v>3.1080000000000001</c:v>
                </c:pt>
                <c:pt idx="1484">
                  <c:v>3.1160000000000001</c:v>
                </c:pt>
                <c:pt idx="1485">
                  <c:v>3.1160000000000001</c:v>
                </c:pt>
                <c:pt idx="1486">
                  <c:v>3.09</c:v>
                </c:pt>
                <c:pt idx="1487">
                  <c:v>3.052</c:v>
                </c:pt>
                <c:pt idx="1488">
                  <c:v>3.0619999999999998</c:v>
                </c:pt>
                <c:pt idx="1489">
                  <c:v>3.0550000000000002</c:v>
                </c:pt>
                <c:pt idx="1490">
                  <c:v>3.0430000000000001</c:v>
                </c:pt>
                <c:pt idx="1491">
                  <c:v>3.0110000000000001</c:v>
                </c:pt>
                <c:pt idx="1492">
                  <c:v>3.02</c:v>
                </c:pt>
                <c:pt idx="1493">
                  <c:v>2.992</c:v>
                </c:pt>
                <c:pt idx="1494">
                  <c:v>3.0030000000000001</c:v>
                </c:pt>
                <c:pt idx="1495">
                  <c:v>2.9950000000000001</c:v>
                </c:pt>
                <c:pt idx="1496">
                  <c:v>2.9950000000000001</c:v>
                </c:pt>
                <c:pt idx="1497">
                  <c:v>2.9969999999999999</c:v>
                </c:pt>
                <c:pt idx="1498">
                  <c:v>2.9729999999999999</c:v>
                </c:pt>
                <c:pt idx="1499">
                  <c:v>2.9020000000000001</c:v>
                </c:pt>
                <c:pt idx="1500">
                  <c:v>2.9079999999999999</c:v>
                </c:pt>
                <c:pt idx="1501">
                  <c:v>3.0550000000000002</c:v>
                </c:pt>
                <c:pt idx="1502">
                  <c:v>3.01</c:v>
                </c:pt>
                <c:pt idx="1503">
                  <c:v>2.9619999999999997</c:v>
                </c:pt>
                <c:pt idx="1504">
                  <c:v>2.9550000000000001</c:v>
                </c:pt>
                <c:pt idx="1505">
                  <c:v>2.9740000000000002</c:v>
                </c:pt>
                <c:pt idx="1506">
                  <c:v>2.968</c:v>
                </c:pt>
                <c:pt idx="1507">
                  <c:v>2.871</c:v>
                </c:pt>
                <c:pt idx="1508">
                  <c:v>2.952</c:v>
                </c:pt>
                <c:pt idx="1509">
                  <c:v>2.9859999999999998</c:v>
                </c:pt>
                <c:pt idx="1510">
                  <c:v>3.004</c:v>
                </c:pt>
                <c:pt idx="1511">
                  <c:v>2.9279999999999999</c:v>
                </c:pt>
                <c:pt idx="1512">
                  <c:v>2.9220000000000002</c:v>
                </c:pt>
                <c:pt idx="1513">
                  <c:v>2.911</c:v>
                </c:pt>
                <c:pt idx="1514">
                  <c:v>2.956</c:v>
                </c:pt>
                <c:pt idx="1515">
                  <c:v>2.988</c:v>
                </c:pt>
                <c:pt idx="1516">
                  <c:v>2.9609999999999999</c:v>
                </c:pt>
                <c:pt idx="1517">
                  <c:v>2.9609999999999999</c:v>
                </c:pt>
                <c:pt idx="1518">
                  <c:v>2.9430000000000001</c:v>
                </c:pt>
                <c:pt idx="1519">
                  <c:v>3.036</c:v>
                </c:pt>
                <c:pt idx="1520">
                  <c:v>3.0339999999999998</c:v>
                </c:pt>
                <c:pt idx="1521">
                  <c:v>3.016</c:v>
                </c:pt>
                <c:pt idx="1522">
                  <c:v>3.016</c:v>
                </c:pt>
                <c:pt idx="1523">
                  <c:v>2.988</c:v>
                </c:pt>
                <c:pt idx="1524">
                  <c:v>2.996</c:v>
                </c:pt>
                <c:pt idx="1525">
                  <c:v>2.9379999999999997</c:v>
                </c:pt>
                <c:pt idx="1526">
                  <c:v>2.9260000000000002</c:v>
                </c:pt>
                <c:pt idx="1527">
                  <c:v>2.91</c:v>
                </c:pt>
                <c:pt idx="1528">
                  <c:v>2.9689999999999999</c:v>
                </c:pt>
                <c:pt idx="1529">
                  <c:v>2.8820000000000001</c:v>
                </c:pt>
                <c:pt idx="1530">
                  <c:v>2.883</c:v>
                </c:pt>
                <c:pt idx="1531">
                  <c:v>2.887</c:v>
                </c:pt>
                <c:pt idx="1532">
                  <c:v>2.8140000000000001</c:v>
                </c:pt>
                <c:pt idx="1533">
                  <c:v>2.8140000000000001</c:v>
                </c:pt>
                <c:pt idx="1534">
                  <c:v>2.827</c:v>
                </c:pt>
                <c:pt idx="1535">
                  <c:v>2.7530000000000001</c:v>
                </c:pt>
                <c:pt idx="1536">
                  <c:v>2.8109999999999999</c:v>
                </c:pt>
                <c:pt idx="1537">
                  <c:v>2.8239999999999998</c:v>
                </c:pt>
                <c:pt idx="1538">
                  <c:v>2.7850000000000001</c:v>
                </c:pt>
                <c:pt idx="1539">
                  <c:v>2.7850000000000001</c:v>
                </c:pt>
                <c:pt idx="1540">
                  <c:v>2.8010000000000002</c:v>
                </c:pt>
                <c:pt idx="1541">
                  <c:v>2.786</c:v>
                </c:pt>
                <c:pt idx="1542">
                  <c:v>2.7439999999999998</c:v>
                </c:pt>
                <c:pt idx="1543">
                  <c:v>2.762</c:v>
                </c:pt>
                <c:pt idx="1544">
                  <c:v>2.657</c:v>
                </c:pt>
                <c:pt idx="1545">
                  <c:v>2.7130000000000001</c:v>
                </c:pt>
                <c:pt idx="1546">
                  <c:v>2.6760000000000002</c:v>
                </c:pt>
                <c:pt idx="1547">
                  <c:v>2.669</c:v>
                </c:pt>
                <c:pt idx="1548">
                  <c:v>2.577</c:v>
                </c:pt>
                <c:pt idx="1549">
                  <c:v>2.5499999999999998</c:v>
                </c:pt>
                <c:pt idx="1550">
                  <c:v>2.488</c:v>
                </c:pt>
                <c:pt idx="1551">
                  <c:v>2.4980000000000002</c:v>
                </c:pt>
                <c:pt idx="1552">
                  <c:v>2.605</c:v>
                </c:pt>
                <c:pt idx="1553">
                  <c:v>2.605</c:v>
                </c:pt>
                <c:pt idx="1554">
                  <c:v>2.64</c:v>
                </c:pt>
                <c:pt idx="1555">
                  <c:v>2.6879999999999997</c:v>
                </c:pt>
                <c:pt idx="1556">
                  <c:v>2.609</c:v>
                </c:pt>
                <c:pt idx="1557">
                  <c:v>2.6059999999999999</c:v>
                </c:pt>
                <c:pt idx="1558">
                  <c:v>2.6040000000000001</c:v>
                </c:pt>
                <c:pt idx="1559">
                  <c:v>2.5789999999999997</c:v>
                </c:pt>
                <c:pt idx="1560">
                  <c:v>2.6059999999999999</c:v>
                </c:pt>
                <c:pt idx="1561">
                  <c:v>2.5949999999999998</c:v>
                </c:pt>
                <c:pt idx="1562">
                  <c:v>2.637</c:v>
                </c:pt>
                <c:pt idx="1563">
                  <c:v>2.6160000000000001</c:v>
                </c:pt>
                <c:pt idx="1564">
                  <c:v>2.698</c:v>
                </c:pt>
                <c:pt idx="1565">
                  <c:v>2.6850000000000001</c:v>
                </c:pt>
                <c:pt idx="1566">
                  <c:v>2.6579999999999999</c:v>
                </c:pt>
                <c:pt idx="1567">
                  <c:v>2.6949999999999998</c:v>
                </c:pt>
                <c:pt idx="1568">
                  <c:v>2.706</c:v>
                </c:pt>
                <c:pt idx="1569">
                  <c:v>2.6360000000000001</c:v>
                </c:pt>
                <c:pt idx="1570">
                  <c:v>2.6619999999999999</c:v>
                </c:pt>
                <c:pt idx="1571">
                  <c:v>2.6949999999999998</c:v>
                </c:pt>
                <c:pt idx="1572">
                  <c:v>2.754</c:v>
                </c:pt>
                <c:pt idx="1573">
                  <c:v>2.7320000000000002</c:v>
                </c:pt>
                <c:pt idx="1574">
                  <c:v>2.7309999999999999</c:v>
                </c:pt>
                <c:pt idx="1575">
                  <c:v>2.7109999999999999</c:v>
                </c:pt>
                <c:pt idx="1576">
                  <c:v>2.6859999999999999</c:v>
                </c:pt>
                <c:pt idx="1577">
                  <c:v>2.6760000000000002</c:v>
                </c:pt>
                <c:pt idx="1578">
                  <c:v>2.7170000000000001</c:v>
                </c:pt>
                <c:pt idx="1579">
                  <c:v>2.7229999999999999</c:v>
                </c:pt>
                <c:pt idx="1580">
                  <c:v>2.6589999999999998</c:v>
                </c:pt>
                <c:pt idx="1581">
                  <c:v>2.6739999999999999</c:v>
                </c:pt>
                <c:pt idx="1582">
                  <c:v>2.6739999999999999</c:v>
                </c:pt>
                <c:pt idx="1583">
                  <c:v>2.657</c:v>
                </c:pt>
                <c:pt idx="1584">
                  <c:v>2.6</c:v>
                </c:pt>
                <c:pt idx="1585">
                  <c:v>2.6539999999999999</c:v>
                </c:pt>
                <c:pt idx="1586">
                  <c:v>2.6120000000000001</c:v>
                </c:pt>
                <c:pt idx="1587">
                  <c:v>2.6</c:v>
                </c:pt>
                <c:pt idx="1588">
                  <c:v>2.597</c:v>
                </c:pt>
                <c:pt idx="1589">
                  <c:v>2.5449999999999999</c:v>
                </c:pt>
                <c:pt idx="1590">
                  <c:v>2.585</c:v>
                </c:pt>
                <c:pt idx="1591">
                  <c:v>2.516</c:v>
                </c:pt>
                <c:pt idx="1592">
                  <c:v>2.5529999999999999</c:v>
                </c:pt>
                <c:pt idx="1593">
                  <c:v>2.5620000000000003</c:v>
                </c:pt>
                <c:pt idx="1594">
                  <c:v>2.5990000000000002</c:v>
                </c:pt>
                <c:pt idx="1595">
                  <c:v>2.5840000000000001</c:v>
                </c:pt>
                <c:pt idx="1596">
                  <c:v>2.601</c:v>
                </c:pt>
                <c:pt idx="1597">
                  <c:v>2.56</c:v>
                </c:pt>
                <c:pt idx="1598">
                  <c:v>2.58</c:v>
                </c:pt>
                <c:pt idx="1599">
                  <c:v>2.5939999999999999</c:v>
                </c:pt>
                <c:pt idx="1600">
                  <c:v>2.6539999999999999</c:v>
                </c:pt>
                <c:pt idx="1601">
                  <c:v>2.6850000000000001</c:v>
                </c:pt>
                <c:pt idx="1602">
                  <c:v>2.7080000000000002</c:v>
                </c:pt>
                <c:pt idx="1603">
                  <c:v>2.734</c:v>
                </c:pt>
                <c:pt idx="1604">
                  <c:v>2.754</c:v>
                </c:pt>
                <c:pt idx="1605">
                  <c:v>2.7010000000000001</c:v>
                </c:pt>
                <c:pt idx="1606">
                  <c:v>2.68</c:v>
                </c:pt>
                <c:pt idx="1607">
                  <c:v>2.6779999999999999</c:v>
                </c:pt>
                <c:pt idx="1608">
                  <c:v>2.7250000000000001</c:v>
                </c:pt>
                <c:pt idx="1609">
                  <c:v>2.6579999999999999</c:v>
                </c:pt>
                <c:pt idx="1610">
                  <c:v>2.633</c:v>
                </c:pt>
                <c:pt idx="1611">
                  <c:v>2.6029999999999998</c:v>
                </c:pt>
                <c:pt idx="1612">
                  <c:v>2.6280000000000001</c:v>
                </c:pt>
                <c:pt idx="1613">
                  <c:v>2.609</c:v>
                </c:pt>
                <c:pt idx="1614">
                  <c:v>2.613</c:v>
                </c:pt>
                <c:pt idx="1615">
                  <c:v>2.581</c:v>
                </c:pt>
                <c:pt idx="1616">
                  <c:v>2.5990000000000002</c:v>
                </c:pt>
                <c:pt idx="1617">
                  <c:v>2.5489999999999999</c:v>
                </c:pt>
                <c:pt idx="1618">
                  <c:v>2.5960000000000001</c:v>
                </c:pt>
                <c:pt idx="1619">
                  <c:v>2.6</c:v>
                </c:pt>
                <c:pt idx="1620">
                  <c:v>2.66</c:v>
                </c:pt>
                <c:pt idx="1621">
                  <c:v>2.6419999999999999</c:v>
                </c:pt>
                <c:pt idx="1622">
                  <c:v>2.629</c:v>
                </c:pt>
                <c:pt idx="1623">
                  <c:v>2.6240000000000001</c:v>
                </c:pt>
                <c:pt idx="1624">
                  <c:v>2.6440000000000001</c:v>
                </c:pt>
                <c:pt idx="1625">
                  <c:v>2.6640000000000001</c:v>
                </c:pt>
                <c:pt idx="1626">
                  <c:v>2.641</c:v>
                </c:pt>
                <c:pt idx="1627">
                  <c:v>2.6470000000000002</c:v>
                </c:pt>
                <c:pt idx="1628">
                  <c:v>2.6470000000000002</c:v>
                </c:pt>
                <c:pt idx="1629">
                  <c:v>2.6480000000000001</c:v>
                </c:pt>
                <c:pt idx="1630">
                  <c:v>2.617</c:v>
                </c:pt>
                <c:pt idx="1631">
                  <c:v>2.581</c:v>
                </c:pt>
                <c:pt idx="1632">
                  <c:v>2.5099999999999998</c:v>
                </c:pt>
                <c:pt idx="1633">
                  <c:v>2.5579999999999998</c:v>
                </c:pt>
                <c:pt idx="1634">
                  <c:v>2.5419999999999998</c:v>
                </c:pt>
                <c:pt idx="1635">
                  <c:v>2.5089999999999999</c:v>
                </c:pt>
                <c:pt idx="1636">
                  <c:v>2.488</c:v>
                </c:pt>
                <c:pt idx="1637">
                  <c:v>2.4510000000000001</c:v>
                </c:pt>
                <c:pt idx="1638">
                  <c:v>2.427</c:v>
                </c:pt>
                <c:pt idx="1639">
                  <c:v>2.4239999999999999</c:v>
                </c:pt>
                <c:pt idx="1640">
                  <c:v>2.407</c:v>
                </c:pt>
                <c:pt idx="1641">
                  <c:v>2.3970000000000002</c:v>
                </c:pt>
                <c:pt idx="1642">
                  <c:v>2.42</c:v>
                </c:pt>
                <c:pt idx="1643">
                  <c:v>2.496</c:v>
                </c:pt>
                <c:pt idx="1644">
                  <c:v>2.512</c:v>
                </c:pt>
                <c:pt idx="1645">
                  <c:v>2.5</c:v>
                </c:pt>
                <c:pt idx="1646">
                  <c:v>2.5550000000000002</c:v>
                </c:pt>
                <c:pt idx="1647">
                  <c:v>2.41</c:v>
                </c:pt>
                <c:pt idx="1648">
                  <c:v>2.2650000000000001</c:v>
                </c:pt>
                <c:pt idx="1649">
                  <c:v>2.2759999999999998</c:v>
                </c:pt>
                <c:pt idx="1650">
                  <c:v>2.319</c:v>
                </c:pt>
                <c:pt idx="1651">
                  <c:v>2.2850000000000001</c:v>
                </c:pt>
                <c:pt idx="1652">
                  <c:v>2.226</c:v>
                </c:pt>
                <c:pt idx="1653">
                  <c:v>2.226</c:v>
                </c:pt>
                <c:pt idx="1654">
                  <c:v>2.1549999999999998</c:v>
                </c:pt>
                <c:pt idx="1655">
                  <c:v>2.1379999999999999</c:v>
                </c:pt>
                <c:pt idx="1656">
                  <c:v>2.1349999999999998</c:v>
                </c:pt>
                <c:pt idx="1657">
                  <c:v>2.0990000000000002</c:v>
                </c:pt>
                <c:pt idx="1658">
                  <c:v>2.14</c:v>
                </c:pt>
                <c:pt idx="1659">
                  <c:v>2.2240000000000002</c:v>
                </c:pt>
                <c:pt idx="1660">
                  <c:v>2.1720000000000002</c:v>
                </c:pt>
                <c:pt idx="1661">
                  <c:v>2.2530000000000001</c:v>
                </c:pt>
                <c:pt idx="1662">
                  <c:v>2.266</c:v>
                </c:pt>
                <c:pt idx="1663">
                  <c:v>2.2949999999999999</c:v>
                </c:pt>
                <c:pt idx="1664">
                  <c:v>2.2669999999999999</c:v>
                </c:pt>
                <c:pt idx="1665">
                  <c:v>2.2989999999999999</c:v>
                </c:pt>
                <c:pt idx="1666">
                  <c:v>2.2909999999999999</c:v>
                </c:pt>
                <c:pt idx="1667">
                  <c:v>2.2839999999999998</c:v>
                </c:pt>
                <c:pt idx="1668">
                  <c:v>2.2879999999999998</c:v>
                </c:pt>
                <c:pt idx="1669">
                  <c:v>2.2829999999999999</c:v>
                </c:pt>
                <c:pt idx="1670">
                  <c:v>2.2109999999999999</c:v>
                </c:pt>
                <c:pt idx="1671">
                  <c:v>2.2320000000000002</c:v>
                </c:pt>
                <c:pt idx="1672">
                  <c:v>2.1829999999999998</c:v>
                </c:pt>
                <c:pt idx="1673">
                  <c:v>2.27</c:v>
                </c:pt>
                <c:pt idx="1674">
                  <c:v>2.3069999999999999</c:v>
                </c:pt>
                <c:pt idx="1675">
                  <c:v>2.2970000000000002</c:v>
                </c:pt>
                <c:pt idx="1676">
                  <c:v>2.254</c:v>
                </c:pt>
                <c:pt idx="1677">
                  <c:v>2.3140000000000001</c:v>
                </c:pt>
                <c:pt idx="1678">
                  <c:v>2.3090000000000002</c:v>
                </c:pt>
                <c:pt idx="1679">
                  <c:v>2.262</c:v>
                </c:pt>
                <c:pt idx="1680">
                  <c:v>2.2280000000000002</c:v>
                </c:pt>
                <c:pt idx="1681">
                  <c:v>2.2730000000000001</c:v>
                </c:pt>
                <c:pt idx="1682">
                  <c:v>2.2309999999999999</c:v>
                </c:pt>
                <c:pt idx="1683">
                  <c:v>2.2829999999999999</c:v>
                </c:pt>
                <c:pt idx="1684">
                  <c:v>2.298</c:v>
                </c:pt>
                <c:pt idx="1685">
                  <c:v>2.2599999999999998</c:v>
                </c:pt>
                <c:pt idx="1686">
                  <c:v>2.2599999999999998</c:v>
                </c:pt>
                <c:pt idx="1687">
                  <c:v>2.2869999999999999</c:v>
                </c:pt>
                <c:pt idx="1688">
                  <c:v>2.2370000000000001</c:v>
                </c:pt>
                <c:pt idx="1689">
                  <c:v>2.23</c:v>
                </c:pt>
                <c:pt idx="1690">
                  <c:v>2.2469999999999999</c:v>
                </c:pt>
                <c:pt idx="1691">
                  <c:v>2.2640000000000002</c:v>
                </c:pt>
                <c:pt idx="1692">
                  <c:v>2.2879999999999998</c:v>
                </c:pt>
                <c:pt idx="1693">
                  <c:v>2.2149999999999999</c:v>
                </c:pt>
                <c:pt idx="1694">
                  <c:v>2.23</c:v>
                </c:pt>
                <c:pt idx="1695">
                  <c:v>2.2320000000000002</c:v>
                </c:pt>
                <c:pt idx="1696">
                  <c:v>2.23</c:v>
                </c:pt>
                <c:pt idx="1697">
                  <c:v>2.2789999999999999</c:v>
                </c:pt>
                <c:pt idx="1698">
                  <c:v>2.2240000000000002</c:v>
                </c:pt>
                <c:pt idx="1699">
                  <c:v>2.2359999999999998</c:v>
                </c:pt>
                <c:pt idx="1700">
                  <c:v>2.3039999999999998</c:v>
                </c:pt>
                <c:pt idx="1701">
                  <c:v>2.395</c:v>
                </c:pt>
                <c:pt idx="1702">
                  <c:v>2.391</c:v>
                </c:pt>
                <c:pt idx="1703">
                  <c:v>2.464</c:v>
                </c:pt>
                <c:pt idx="1704">
                  <c:v>2.4500000000000002</c:v>
                </c:pt>
                <c:pt idx="1705">
                  <c:v>2.4630000000000001</c:v>
                </c:pt>
                <c:pt idx="1706">
                  <c:v>2.4460000000000002</c:v>
                </c:pt>
                <c:pt idx="1707">
                  <c:v>2.4550000000000001</c:v>
                </c:pt>
                <c:pt idx="1708">
                  <c:v>2.4319999999999999</c:v>
                </c:pt>
                <c:pt idx="1709">
                  <c:v>2.3740000000000001</c:v>
                </c:pt>
                <c:pt idx="1710">
                  <c:v>2.3359999999999999</c:v>
                </c:pt>
                <c:pt idx="1711">
                  <c:v>2.3479999999999999</c:v>
                </c:pt>
                <c:pt idx="1712">
                  <c:v>2.3210000000000002</c:v>
                </c:pt>
                <c:pt idx="1713">
                  <c:v>2.278</c:v>
                </c:pt>
                <c:pt idx="1714">
                  <c:v>2.2919999999999998</c:v>
                </c:pt>
                <c:pt idx="1715">
                  <c:v>2.2770000000000001</c:v>
                </c:pt>
                <c:pt idx="1716">
                  <c:v>2.3159999999999998</c:v>
                </c:pt>
                <c:pt idx="1717">
                  <c:v>2.34</c:v>
                </c:pt>
                <c:pt idx="1718">
                  <c:v>2.41</c:v>
                </c:pt>
                <c:pt idx="1719">
                  <c:v>2.4239999999999999</c:v>
                </c:pt>
                <c:pt idx="1720">
                  <c:v>2.4540000000000002</c:v>
                </c:pt>
                <c:pt idx="1721">
                  <c:v>2.4510000000000001</c:v>
                </c:pt>
                <c:pt idx="1722">
                  <c:v>2.4510000000000001</c:v>
                </c:pt>
                <c:pt idx="1723">
                  <c:v>2.5019999999999998</c:v>
                </c:pt>
                <c:pt idx="1724">
                  <c:v>2.4990000000000001</c:v>
                </c:pt>
                <c:pt idx="1725">
                  <c:v>2.4769999999999999</c:v>
                </c:pt>
                <c:pt idx="1726">
                  <c:v>2.5590000000000002</c:v>
                </c:pt>
                <c:pt idx="1727">
                  <c:v>2.5220000000000002</c:v>
                </c:pt>
                <c:pt idx="1728">
                  <c:v>2.5060000000000002</c:v>
                </c:pt>
                <c:pt idx="1729">
                  <c:v>2.5070000000000001</c:v>
                </c:pt>
                <c:pt idx="1730">
                  <c:v>2.5049999999999999</c:v>
                </c:pt>
                <c:pt idx="1731">
                  <c:v>2.4849999999999999</c:v>
                </c:pt>
                <c:pt idx="1732">
                  <c:v>2.5169999999999999</c:v>
                </c:pt>
                <c:pt idx="1733">
                  <c:v>2.4990000000000001</c:v>
                </c:pt>
                <c:pt idx="1734">
                  <c:v>2.5419999999999998</c:v>
                </c:pt>
                <c:pt idx="1735">
                  <c:v>2.6139999999999999</c:v>
                </c:pt>
                <c:pt idx="1736">
                  <c:v>2.6160000000000001</c:v>
                </c:pt>
                <c:pt idx="1737">
                  <c:v>2.58</c:v>
                </c:pt>
                <c:pt idx="1738">
                  <c:v>2.5779999999999998</c:v>
                </c:pt>
                <c:pt idx="1739">
                  <c:v>2.5680000000000001</c:v>
                </c:pt>
                <c:pt idx="1740">
                  <c:v>2.601</c:v>
                </c:pt>
                <c:pt idx="1741">
                  <c:v>2.5620000000000003</c:v>
                </c:pt>
                <c:pt idx="1742">
                  <c:v>2.6029999999999998</c:v>
                </c:pt>
                <c:pt idx="1743">
                  <c:v>2.6160000000000001</c:v>
                </c:pt>
                <c:pt idx="1744">
                  <c:v>2.8460000000000001</c:v>
                </c:pt>
                <c:pt idx="1745">
                  <c:v>2.956</c:v>
                </c:pt>
                <c:pt idx="1746">
                  <c:v>2.9370000000000003</c:v>
                </c:pt>
                <c:pt idx="1747">
                  <c:v>3.012</c:v>
                </c:pt>
                <c:pt idx="1748">
                  <c:v>2.956</c:v>
                </c:pt>
                <c:pt idx="1749">
                  <c:v>2.923</c:v>
                </c:pt>
                <c:pt idx="1750">
                  <c:v>3.012</c:v>
                </c:pt>
                <c:pt idx="1751">
                  <c:v>3.03</c:v>
                </c:pt>
                <c:pt idx="1752">
                  <c:v>2.9929999999999999</c:v>
                </c:pt>
                <c:pt idx="1753">
                  <c:v>3</c:v>
                </c:pt>
                <c:pt idx="1754">
                  <c:v>3.0209999999999999</c:v>
                </c:pt>
                <c:pt idx="1755">
                  <c:v>3.0209999999999999</c:v>
                </c:pt>
                <c:pt idx="1756">
                  <c:v>3.0059999999999998</c:v>
                </c:pt>
                <c:pt idx="1757">
                  <c:v>2.976</c:v>
                </c:pt>
                <c:pt idx="1758">
                  <c:v>2.9459999999999997</c:v>
                </c:pt>
                <c:pt idx="1759">
                  <c:v>3.0350000000000001</c:v>
                </c:pt>
                <c:pt idx="1760">
                  <c:v>3.109</c:v>
                </c:pt>
                <c:pt idx="1761">
                  <c:v>3.0619999999999998</c:v>
                </c:pt>
                <c:pt idx="1762">
                  <c:v>3.0649999999999999</c:v>
                </c:pt>
                <c:pt idx="1763">
                  <c:v>3.0790000000000002</c:v>
                </c:pt>
                <c:pt idx="1764">
                  <c:v>3.0230000000000001</c:v>
                </c:pt>
                <c:pt idx="1765">
                  <c:v>3.1059999999999999</c:v>
                </c:pt>
                <c:pt idx="1766">
                  <c:v>3.1539999999999999</c:v>
                </c:pt>
                <c:pt idx="1767">
                  <c:v>3.1539999999999999</c:v>
                </c:pt>
                <c:pt idx="1768">
                  <c:v>3.1320000000000001</c:v>
                </c:pt>
                <c:pt idx="1769">
                  <c:v>3.18</c:v>
                </c:pt>
                <c:pt idx="1770">
                  <c:v>3.1629999999999998</c:v>
                </c:pt>
                <c:pt idx="1771">
                  <c:v>3.1749999999999998</c:v>
                </c:pt>
                <c:pt idx="1772">
                  <c:v>3.121</c:v>
                </c:pt>
                <c:pt idx="1773">
                  <c:v>3.14</c:v>
                </c:pt>
                <c:pt idx="1774">
                  <c:v>3.1080000000000001</c:v>
                </c:pt>
                <c:pt idx="1775">
                  <c:v>3.1280000000000001</c:v>
                </c:pt>
                <c:pt idx="1776">
                  <c:v>3.1139999999999999</c:v>
                </c:pt>
                <c:pt idx="1777">
                  <c:v>3.1139999999999999</c:v>
                </c:pt>
                <c:pt idx="1778">
                  <c:v>3.1339999999999999</c:v>
                </c:pt>
                <c:pt idx="1779">
                  <c:v>3.093</c:v>
                </c:pt>
                <c:pt idx="1780">
                  <c:v>3.08</c:v>
                </c:pt>
                <c:pt idx="1781">
                  <c:v>3.0659999999999998</c:v>
                </c:pt>
                <c:pt idx="1782">
                  <c:v>3.0659999999999998</c:v>
                </c:pt>
                <c:pt idx="1783">
                  <c:v>3.0470000000000002</c:v>
                </c:pt>
                <c:pt idx="1784">
                  <c:v>3.04</c:v>
                </c:pt>
                <c:pt idx="1785">
                  <c:v>2.9449999999999998</c:v>
                </c:pt>
                <c:pt idx="1786">
                  <c:v>3.0089999999999999</c:v>
                </c:pt>
                <c:pt idx="1787">
                  <c:v>2.9580000000000002</c:v>
                </c:pt>
                <c:pt idx="1788">
                  <c:v>2.968</c:v>
                </c:pt>
                <c:pt idx="1789">
                  <c:v>2.956</c:v>
                </c:pt>
                <c:pt idx="1790">
                  <c:v>2.9609999999999999</c:v>
                </c:pt>
                <c:pt idx="1791">
                  <c:v>2.9889999999999999</c:v>
                </c:pt>
                <c:pt idx="1792">
                  <c:v>2.9889999999999999</c:v>
                </c:pt>
                <c:pt idx="1793">
                  <c:v>2.9319999999999999</c:v>
                </c:pt>
                <c:pt idx="1794">
                  <c:v>3.0129999999999999</c:v>
                </c:pt>
                <c:pt idx="1795">
                  <c:v>3.0470000000000002</c:v>
                </c:pt>
                <c:pt idx="1796">
                  <c:v>3.0489999999999999</c:v>
                </c:pt>
                <c:pt idx="1797">
                  <c:v>2.9870000000000001</c:v>
                </c:pt>
                <c:pt idx="1798">
                  <c:v>3.0489999999999999</c:v>
                </c:pt>
                <c:pt idx="1799">
                  <c:v>3.097</c:v>
                </c:pt>
                <c:pt idx="1800">
                  <c:v>3.0859999999999999</c:v>
                </c:pt>
                <c:pt idx="1801">
                  <c:v>3.0590000000000002</c:v>
                </c:pt>
                <c:pt idx="1802">
                  <c:v>3.0790000000000002</c:v>
                </c:pt>
                <c:pt idx="1803">
                  <c:v>3.0619999999999998</c:v>
                </c:pt>
                <c:pt idx="1804">
                  <c:v>3.0760000000000001</c:v>
                </c:pt>
                <c:pt idx="1805">
                  <c:v>3.089</c:v>
                </c:pt>
                <c:pt idx="1806">
                  <c:v>3.0910000000000002</c:v>
                </c:pt>
                <c:pt idx="1807">
                  <c:v>3.048</c:v>
                </c:pt>
                <c:pt idx="1808">
                  <c:v>3.0190000000000001</c:v>
                </c:pt>
                <c:pt idx="1809">
                  <c:v>2.9489999999999998</c:v>
                </c:pt>
                <c:pt idx="1810">
                  <c:v>3.0049999999999999</c:v>
                </c:pt>
                <c:pt idx="1811">
                  <c:v>3.0059999999999998</c:v>
                </c:pt>
                <c:pt idx="1812">
                  <c:v>3.032</c:v>
                </c:pt>
                <c:pt idx="1813">
                  <c:v>3.0590000000000002</c:v>
                </c:pt>
                <c:pt idx="1814">
                  <c:v>3.0779999999999998</c:v>
                </c:pt>
                <c:pt idx="1815">
                  <c:v>3.0489999999999999</c:v>
                </c:pt>
                <c:pt idx="1816">
                  <c:v>3.0230000000000001</c:v>
                </c:pt>
                <c:pt idx="1817">
                  <c:v>3.0230000000000001</c:v>
                </c:pt>
                <c:pt idx="1818">
                  <c:v>3.0409999999999999</c:v>
                </c:pt>
                <c:pt idx="1819">
                  <c:v>3.0329999999999999</c:v>
                </c:pt>
                <c:pt idx="1820">
                  <c:v>3.0129999999999999</c:v>
                </c:pt>
                <c:pt idx="1821">
                  <c:v>2.952</c:v>
                </c:pt>
                <c:pt idx="1822">
                  <c:v>2.984</c:v>
                </c:pt>
                <c:pt idx="1823">
                  <c:v>2.996</c:v>
                </c:pt>
                <c:pt idx="1824">
                  <c:v>3.0609999999999999</c:v>
                </c:pt>
                <c:pt idx="1825">
                  <c:v>3.073</c:v>
                </c:pt>
                <c:pt idx="1826">
                  <c:v>3.0720000000000001</c:v>
                </c:pt>
                <c:pt idx="1827">
                  <c:v>3.105</c:v>
                </c:pt>
                <c:pt idx="1828">
                  <c:v>3.121</c:v>
                </c:pt>
                <c:pt idx="1829">
                  <c:v>3.149</c:v>
                </c:pt>
                <c:pt idx="1830">
                  <c:v>3.1890000000000001</c:v>
                </c:pt>
                <c:pt idx="1831">
                  <c:v>3.165</c:v>
                </c:pt>
                <c:pt idx="1832">
                  <c:v>3.2130000000000001</c:v>
                </c:pt>
                <c:pt idx="1833">
                  <c:v>3.1749999999999998</c:v>
                </c:pt>
                <c:pt idx="1834">
                  <c:v>3.1080000000000001</c:v>
                </c:pt>
                <c:pt idx="1835">
                  <c:v>3.1509999999999998</c:v>
                </c:pt>
                <c:pt idx="1836">
                  <c:v>3.11</c:v>
                </c:pt>
                <c:pt idx="1837">
                  <c:v>3.077</c:v>
                </c:pt>
                <c:pt idx="1838">
                  <c:v>3.0350000000000001</c:v>
                </c:pt>
                <c:pt idx="1839">
                  <c:v>3.0179999999999998</c:v>
                </c:pt>
                <c:pt idx="1840">
                  <c:v>3.03</c:v>
                </c:pt>
                <c:pt idx="1841">
                  <c:v>3.0139999999999998</c:v>
                </c:pt>
                <c:pt idx="1842">
                  <c:v>2.9849999999999999</c:v>
                </c:pt>
                <c:pt idx="1843">
                  <c:v>3.0249999999999999</c:v>
                </c:pt>
                <c:pt idx="1844">
                  <c:v>2.9859999999999998</c:v>
                </c:pt>
                <c:pt idx="1845">
                  <c:v>3.0350000000000001</c:v>
                </c:pt>
                <c:pt idx="1846">
                  <c:v>3.01</c:v>
                </c:pt>
                <c:pt idx="1847">
                  <c:v>2.9539999999999997</c:v>
                </c:pt>
                <c:pt idx="1848">
                  <c:v>3</c:v>
                </c:pt>
                <c:pt idx="1849">
                  <c:v>2.9859999999999998</c:v>
                </c:pt>
                <c:pt idx="1850">
                  <c:v>2.9870000000000001</c:v>
                </c:pt>
                <c:pt idx="1851">
                  <c:v>3.008</c:v>
                </c:pt>
                <c:pt idx="1852">
                  <c:v>2.9910000000000001</c:v>
                </c:pt>
                <c:pt idx="1853">
                  <c:v>2.9290000000000003</c:v>
                </c:pt>
                <c:pt idx="1854">
                  <c:v>2.887</c:v>
                </c:pt>
                <c:pt idx="1855">
                  <c:v>2.8929999999999998</c:v>
                </c:pt>
                <c:pt idx="1856">
                  <c:v>2.8929999999999998</c:v>
                </c:pt>
                <c:pt idx="1857">
                  <c:v>2.91</c:v>
                </c:pt>
                <c:pt idx="1858">
                  <c:v>2.8359999999999999</c:v>
                </c:pt>
                <c:pt idx="1859">
                  <c:v>2.8730000000000002</c:v>
                </c:pt>
                <c:pt idx="1860">
                  <c:v>2.883</c:v>
                </c:pt>
                <c:pt idx="1861">
                  <c:v>2.9020000000000001</c:v>
                </c:pt>
                <c:pt idx="1862">
                  <c:v>2.9290000000000003</c:v>
                </c:pt>
                <c:pt idx="1863">
                  <c:v>2.988</c:v>
                </c:pt>
                <c:pt idx="1864">
                  <c:v>2.9609999999999999</c:v>
                </c:pt>
                <c:pt idx="1865">
                  <c:v>2.9649999999999999</c:v>
                </c:pt>
                <c:pt idx="1866">
                  <c:v>2.952</c:v>
                </c:pt>
                <c:pt idx="1867">
                  <c:v>3.0030000000000001</c:v>
                </c:pt>
                <c:pt idx="1868">
                  <c:v>2.9699999999999998</c:v>
                </c:pt>
                <c:pt idx="1869">
                  <c:v>2.9689999999999999</c:v>
                </c:pt>
                <c:pt idx="1870">
                  <c:v>2.9990000000000001</c:v>
                </c:pt>
                <c:pt idx="1871">
                  <c:v>2.984</c:v>
                </c:pt>
                <c:pt idx="1872">
                  <c:v>3.0230000000000001</c:v>
                </c:pt>
                <c:pt idx="1873">
                  <c:v>3.0270000000000001</c:v>
                </c:pt>
                <c:pt idx="1874">
                  <c:v>3.0409999999999999</c:v>
                </c:pt>
                <c:pt idx="1875">
                  <c:v>3.0259999999999998</c:v>
                </c:pt>
                <c:pt idx="1876">
                  <c:v>2.9889999999999999</c:v>
                </c:pt>
                <c:pt idx="1877">
                  <c:v>3.0070000000000001</c:v>
                </c:pt>
                <c:pt idx="1878">
                  <c:v>2.992</c:v>
                </c:pt>
                <c:pt idx="1879">
                  <c:v>2.9159999999999999</c:v>
                </c:pt>
                <c:pt idx="1880">
                  <c:v>2.9009999999999998</c:v>
                </c:pt>
                <c:pt idx="1881">
                  <c:v>2.8970000000000002</c:v>
                </c:pt>
                <c:pt idx="1882">
                  <c:v>2.9140000000000001</c:v>
                </c:pt>
                <c:pt idx="1883">
                  <c:v>2.944</c:v>
                </c:pt>
                <c:pt idx="1884">
                  <c:v>2.9249999999999998</c:v>
                </c:pt>
                <c:pt idx="1885">
                  <c:v>2.9210000000000003</c:v>
                </c:pt>
                <c:pt idx="1886">
                  <c:v>2.9119999999999999</c:v>
                </c:pt>
                <c:pt idx="1887">
                  <c:v>2.9119999999999999</c:v>
                </c:pt>
                <c:pt idx="1888">
                  <c:v>2.8780000000000001</c:v>
                </c:pt>
                <c:pt idx="1889">
                  <c:v>2.8639999999999999</c:v>
                </c:pt>
                <c:pt idx="1890">
                  <c:v>2.863</c:v>
                </c:pt>
                <c:pt idx="1891">
                  <c:v>2.81</c:v>
                </c:pt>
                <c:pt idx="1892">
                  <c:v>2.8369999999999997</c:v>
                </c:pt>
                <c:pt idx="1893">
                  <c:v>2.8120000000000003</c:v>
                </c:pt>
                <c:pt idx="1894">
                  <c:v>2.8369999999999997</c:v>
                </c:pt>
                <c:pt idx="1895">
                  <c:v>2.8519999999999999</c:v>
                </c:pt>
                <c:pt idx="1896">
                  <c:v>2.8559999999999999</c:v>
                </c:pt>
                <c:pt idx="1897">
                  <c:v>2.87</c:v>
                </c:pt>
                <c:pt idx="1898">
                  <c:v>2.8650000000000002</c:v>
                </c:pt>
                <c:pt idx="1899">
                  <c:v>2.77</c:v>
                </c:pt>
                <c:pt idx="1900">
                  <c:v>2.7880000000000003</c:v>
                </c:pt>
                <c:pt idx="1901">
                  <c:v>2.7759999999999998</c:v>
                </c:pt>
                <c:pt idx="1902">
                  <c:v>2.786</c:v>
                </c:pt>
                <c:pt idx="1903">
                  <c:v>2.7389999999999999</c:v>
                </c:pt>
                <c:pt idx="1904">
                  <c:v>2.7279999999999998</c:v>
                </c:pt>
                <c:pt idx="1905">
                  <c:v>2.7170000000000001</c:v>
                </c:pt>
                <c:pt idx="1906">
                  <c:v>2.7160000000000002</c:v>
                </c:pt>
                <c:pt idx="1907">
                  <c:v>2.698</c:v>
                </c:pt>
                <c:pt idx="1908">
                  <c:v>2.7530000000000001</c:v>
                </c:pt>
                <c:pt idx="1909">
                  <c:v>2.782</c:v>
                </c:pt>
                <c:pt idx="1910">
                  <c:v>2.8140000000000001</c:v>
                </c:pt>
                <c:pt idx="1911">
                  <c:v>2.835</c:v>
                </c:pt>
                <c:pt idx="1912">
                  <c:v>2.8679999999999999</c:v>
                </c:pt>
                <c:pt idx="1913">
                  <c:v>2.8679999999999999</c:v>
                </c:pt>
                <c:pt idx="1914">
                  <c:v>2.847</c:v>
                </c:pt>
                <c:pt idx="1915">
                  <c:v>2.9020000000000001</c:v>
                </c:pt>
                <c:pt idx="1916">
                  <c:v>2.9290000000000003</c:v>
                </c:pt>
                <c:pt idx="1917">
                  <c:v>2.927</c:v>
                </c:pt>
                <c:pt idx="1918">
                  <c:v>2.9239999999999999</c:v>
                </c:pt>
                <c:pt idx="1919">
                  <c:v>2.8849999999999998</c:v>
                </c:pt>
                <c:pt idx="1920">
                  <c:v>2.9180000000000001</c:v>
                </c:pt>
                <c:pt idx="1921">
                  <c:v>2.92</c:v>
                </c:pt>
                <c:pt idx="1922">
                  <c:v>2.9039999999999999</c:v>
                </c:pt>
                <c:pt idx="1923">
                  <c:v>2.8460000000000001</c:v>
                </c:pt>
                <c:pt idx="1924">
                  <c:v>2.8519999999999999</c:v>
                </c:pt>
                <c:pt idx="1925">
                  <c:v>2.8260000000000001</c:v>
                </c:pt>
                <c:pt idx="1926">
                  <c:v>2.8090000000000002</c:v>
                </c:pt>
                <c:pt idx="1927">
                  <c:v>2.835</c:v>
                </c:pt>
                <c:pt idx="1928">
                  <c:v>2.9180000000000001</c:v>
                </c:pt>
                <c:pt idx="1929">
                  <c:v>2.8919999999999999</c:v>
                </c:pt>
                <c:pt idx="1930">
                  <c:v>2.92</c:v>
                </c:pt>
                <c:pt idx="1931">
                  <c:v>2.8959999999999999</c:v>
                </c:pt>
                <c:pt idx="1932">
                  <c:v>2.9009999999999998</c:v>
                </c:pt>
                <c:pt idx="1933">
                  <c:v>2.8570000000000002</c:v>
                </c:pt>
                <c:pt idx="1934">
                  <c:v>2.8559999999999999</c:v>
                </c:pt>
                <c:pt idx="1935">
                  <c:v>2.798</c:v>
                </c:pt>
                <c:pt idx="1936">
                  <c:v>2.843</c:v>
                </c:pt>
                <c:pt idx="1937">
                  <c:v>2.8340000000000001</c:v>
                </c:pt>
                <c:pt idx="1938">
                  <c:v>2.8439999999999999</c:v>
                </c:pt>
                <c:pt idx="1939">
                  <c:v>2.823</c:v>
                </c:pt>
                <c:pt idx="1940">
                  <c:v>2.774</c:v>
                </c:pt>
                <c:pt idx="1941">
                  <c:v>2.786</c:v>
                </c:pt>
                <c:pt idx="1942">
                  <c:v>2.8079999999999998</c:v>
                </c:pt>
                <c:pt idx="1943">
                  <c:v>2.85</c:v>
                </c:pt>
                <c:pt idx="1944">
                  <c:v>2.8079999999999998</c:v>
                </c:pt>
                <c:pt idx="1945">
                  <c:v>2.7749999999999999</c:v>
                </c:pt>
                <c:pt idx="1946">
                  <c:v>2.7770000000000001</c:v>
                </c:pt>
                <c:pt idx="1947">
                  <c:v>2.7629999999999999</c:v>
                </c:pt>
                <c:pt idx="1948">
                  <c:v>2.7850000000000001</c:v>
                </c:pt>
                <c:pt idx="1949">
                  <c:v>2.7469999999999999</c:v>
                </c:pt>
                <c:pt idx="1950">
                  <c:v>2.77</c:v>
                </c:pt>
                <c:pt idx="1951">
                  <c:v>2.7469999999999999</c:v>
                </c:pt>
                <c:pt idx="1952">
                  <c:v>2.7560000000000002</c:v>
                </c:pt>
                <c:pt idx="1953">
                  <c:v>2.7389999999999999</c:v>
                </c:pt>
                <c:pt idx="1954">
                  <c:v>2.738</c:v>
                </c:pt>
                <c:pt idx="1955">
                  <c:v>2.7269999999999999</c:v>
                </c:pt>
                <c:pt idx="1956">
                  <c:v>2.778</c:v>
                </c:pt>
                <c:pt idx="1957">
                  <c:v>2.778</c:v>
                </c:pt>
                <c:pt idx="1958">
                  <c:v>2.681</c:v>
                </c:pt>
                <c:pt idx="1959">
                  <c:v>2.7229999999999999</c:v>
                </c:pt>
                <c:pt idx="1960">
                  <c:v>2.6579999999999999</c:v>
                </c:pt>
                <c:pt idx="1961">
                  <c:v>2.67</c:v>
                </c:pt>
                <c:pt idx="1962">
                  <c:v>2.7439999999999998</c:v>
                </c:pt>
                <c:pt idx="1963">
                  <c:v>2.7720000000000002</c:v>
                </c:pt>
                <c:pt idx="1964">
                  <c:v>2.7869999999999999</c:v>
                </c:pt>
                <c:pt idx="1965">
                  <c:v>2.7669999999999999</c:v>
                </c:pt>
                <c:pt idx="1966">
                  <c:v>2.77</c:v>
                </c:pt>
                <c:pt idx="1967">
                  <c:v>2.7989999999999999</c:v>
                </c:pt>
                <c:pt idx="1968">
                  <c:v>2.8170000000000002</c:v>
                </c:pt>
                <c:pt idx="1969">
                  <c:v>2.8090000000000002</c:v>
                </c:pt>
                <c:pt idx="1970">
                  <c:v>2.8050000000000002</c:v>
                </c:pt>
                <c:pt idx="1971">
                  <c:v>2.7800000000000002</c:v>
                </c:pt>
                <c:pt idx="1972">
                  <c:v>2.762</c:v>
                </c:pt>
                <c:pt idx="1973">
                  <c:v>2.7749999999999999</c:v>
                </c:pt>
                <c:pt idx="1974">
                  <c:v>2.863</c:v>
                </c:pt>
                <c:pt idx="1975">
                  <c:v>2.8719999999999999</c:v>
                </c:pt>
                <c:pt idx="1976">
                  <c:v>2.86</c:v>
                </c:pt>
                <c:pt idx="1977">
                  <c:v>2.8740000000000001</c:v>
                </c:pt>
                <c:pt idx="1978">
                  <c:v>2.8650000000000002</c:v>
                </c:pt>
                <c:pt idx="1979">
                  <c:v>2.8660000000000001</c:v>
                </c:pt>
                <c:pt idx="1980">
                  <c:v>2.891</c:v>
                </c:pt>
                <c:pt idx="1981">
                  <c:v>2.8940000000000001</c:v>
                </c:pt>
                <c:pt idx="1982">
                  <c:v>2.8940000000000001</c:v>
                </c:pt>
                <c:pt idx="1983">
                  <c:v>2.8959999999999999</c:v>
                </c:pt>
                <c:pt idx="1984">
                  <c:v>2.883</c:v>
                </c:pt>
                <c:pt idx="1985">
                  <c:v>2.847</c:v>
                </c:pt>
                <c:pt idx="1986">
                  <c:v>2.806</c:v>
                </c:pt>
                <c:pt idx="1987">
                  <c:v>2.823</c:v>
                </c:pt>
                <c:pt idx="1988">
                  <c:v>2.8029999999999999</c:v>
                </c:pt>
                <c:pt idx="1989">
                  <c:v>2.8570000000000002</c:v>
                </c:pt>
                <c:pt idx="1990">
                  <c:v>2.8369999999999997</c:v>
                </c:pt>
                <c:pt idx="1991">
                  <c:v>2.8980000000000001</c:v>
                </c:pt>
                <c:pt idx="1992">
                  <c:v>2.8839999999999999</c:v>
                </c:pt>
                <c:pt idx="1993">
                  <c:v>2.9340000000000002</c:v>
                </c:pt>
                <c:pt idx="1994">
                  <c:v>2.9409999999999998</c:v>
                </c:pt>
                <c:pt idx="1995">
                  <c:v>2.972</c:v>
                </c:pt>
                <c:pt idx="1996">
                  <c:v>2.9180000000000001</c:v>
                </c:pt>
                <c:pt idx="1997">
                  <c:v>2.8810000000000002</c:v>
                </c:pt>
                <c:pt idx="1998">
                  <c:v>2.88</c:v>
                </c:pt>
                <c:pt idx="1999">
                  <c:v>2.8580000000000001</c:v>
                </c:pt>
                <c:pt idx="2000">
                  <c:v>2.8260000000000001</c:v>
                </c:pt>
                <c:pt idx="2001">
                  <c:v>2.8140000000000001</c:v>
                </c:pt>
                <c:pt idx="2002">
                  <c:v>2.7949999999999999</c:v>
                </c:pt>
                <c:pt idx="2003">
                  <c:v>2.778</c:v>
                </c:pt>
                <c:pt idx="2004">
                  <c:v>2.7919999999999998</c:v>
                </c:pt>
                <c:pt idx="2005">
                  <c:v>2.8159999999999998</c:v>
                </c:pt>
                <c:pt idx="2006">
                  <c:v>2.88</c:v>
                </c:pt>
                <c:pt idx="2007">
                  <c:v>2.871</c:v>
                </c:pt>
                <c:pt idx="2008">
                  <c:v>2.83</c:v>
                </c:pt>
                <c:pt idx="2009">
                  <c:v>2.7650000000000001</c:v>
                </c:pt>
                <c:pt idx="2010">
                  <c:v>2.827</c:v>
                </c:pt>
                <c:pt idx="2011">
                  <c:v>2.778</c:v>
                </c:pt>
                <c:pt idx="2012">
                  <c:v>2.7810000000000001</c:v>
                </c:pt>
                <c:pt idx="2013">
                  <c:v>2.758</c:v>
                </c:pt>
                <c:pt idx="2014">
                  <c:v>2.74</c:v>
                </c:pt>
                <c:pt idx="2015">
                  <c:v>2.74</c:v>
                </c:pt>
                <c:pt idx="2016">
                  <c:v>2.7650000000000001</c:v>
                </c:pt>
                <c:pt idx="2017">
                  <c:v>2.7679999999999998</c:v>
                </c:pt>
                <c:pt idx="2018">
                  <c:v>2.7589999999999999</c:v>
                </c:pt>
                <c:pt idx="2019">
                  <c:v>2.8250000000000002</c:v>
                </c:pt>
                <c:pt idx="2020">
                  <c:v>2.8279999999999998</c:v>
                </c:pt>
                <c:pt idx="2021">
                  <c:v>2.762</c:v>
                </c:pt>
                <c:pt idx="2022">
                  <c:v>2.7650000000000001</c:v>
                </c:pt>
                <c:pt idx="2023">
                  <c:v>2.7320000000000002</c:v>
                </c:pt>
                <c:pt idx="2024">
                  <c:v>2.73</c:v>
                </c:pt>
                <c:pt idx="2025">
                  <c:v>2.762</c:v>
                </c:pt>
                <c:pt idx="2026">
                  <c:v>2.7690000000000001</c:v>
                </c:pt>
                <c:pt idx="2027">
                  <c:v>2.7770000000000001</c:v>
                </c:pt>
                <c:pt idx="2028">
                  <c:v>2.7770000000000001</c:v>
                </c:pt>
                <c:pt idx="2029">
                  <c:v>2.7269999999999999</c:v>
                </c:pt>
                <c:pt idx="2030">
                  <c:v>2.7069999999999999</c:v>
                </c:pt>
                <c:pt idx="2031">
                  <c:v>2.6879999999999997</c:v>
                </c:pt>
                <c:pt idx="2032">
                  <c:v>2.7410000000000001</c:v>
                </c:pt>
                <c:pt idx="2033">
                  <c:v>2.8209999999999997</c:v>
                </c:pt>
                <c:pt idx="2034">
                  <c:v>2.8769999999999998</c:v>
                </c:pt>
                <c:pt idx="2035">
                  <c:v>2.8420000000000001</c:v>
                </c:pt>
                <c:pt idx="2036">
                  <c:v>2.8319999999999999</c:v>
                </c:pt>
                <c:pt idx="2037">
                  <c:v>2.8319999999999999</c:v>
                </c:pt>
                <c:pt idx="2038">
                  <c:v>2.8250000000000002</c:v>
                </c:pt>
                <c:pt idx="2039">
                  <c:v>2.746</c:v>
                </c:pt>
                <c:pt idx="2040">
                  <c:v>2.7560000000000002</c:v>
                </c:pt>
                <c:pt idx="2041">
                  <c:v>2.74</c:v>
                </c:pt>
                <c:pt idx="2042">
                  <c:v>2.74</c:v>
                </c:pt>
                <c:pt idx="2043">
                  <c:v>2.8140000000000001</c:v>
                </c:pt>
                <c:pt idx="2044">
                  <c:v>2.786</c:v>
                </c:pt>
                <c:pt idx="2045">
                  <c:v>2.7869999999999999</c:v>
                </c:pt>
                <c:pt idx="2046">
                  <c:v>2.8109999999999999</c:v>
                </c:pt>
                <c:pt idx="2047">
                  <c:v>2.8120000000000003</c:v>
                </c:pt>
                <c:pt idx="2048">
                  <c:v>2.8959999999999999</c:v>
                </c:pt>
                <c:pt idx="2049">
                  <c:v>2.899</c:v>
                </c:pt>
                <c:pt idx="2050">
                  <c:v>2.8679999999999999</c:v>
                </c:pt>
                <c:pt idx="2051">
                  <c:v>2.8490000000000002</c:v>
                </c:pt>
                <c:pt idx="2052">
                  <c:v>2.8490000000000002</c:v>
                </c:pt>
                <c:pt idx="2053">
                  <c:v>2.8260000000000001</c:v>
                </c:pt>
                <c:pt idx="2054">
                  <c:v>2.8570000000000002</c:v>
                </c:pt>
                <c:pt idx="2055">
                  <c:v>2.9039999999999999</c:v>
                </c:pt>
                <c:pt idx="2056">
                  <c:v>2.9340000000000002</c:v>
                </c:pt>
                <c:pt idx="2057">
                  <c:v>2.9130000000000003</c:v>
                </c:pt>
                <c:pt idx="2058">
                  <c:v>2.895</c:v>
                </c:pt>
                <c:pt idx="2059">
                  <c:v>2.9290000000000003</c:v>
                </c:pt>
                <c:pt idx="2060">
                  <c:v>2.8820000000000001</c:v>
                </c:pt>
                <c:pt idx="2061">
                  <c:v>2.9119999999999999</c:v>
                </c:pt>
                <c:pt idx="2062">
                  <c:v>2.9430000000000001</c:v>
                </c:pt>
                <c:pt idx="2063">
                  <c:v>2.9710000000000001</c:v>
                </c:pt>
                <c:pt idx="2064">
                  <c:v>2.9359999999999999</c:v>
                </c:pt>
                <c:pt idx="2065">
                  <c:v>3.0249999999999999</c:v>
                </c:pt>
                <c:pt idx="2066">
                  <c:v>3.0870000000000002</c:v>
                </c:pt>
                <c:pt idx="2067">
                  <c:v>3.008</c:v>
                </c:pt>
                <c:pt idx="2068">
                  <c:v>3.0670000000000002</c:v>
                </c:pt>
                <c:pt idx="2069">
                  <c:v>3.1150000000000002</c:v>
                </c:pt>
                <c:pt idx="2070">
                  <c:v>3.13</c:v>
                </c:pt>
                <c:pt idx="2071">
                  <c:v>3.16</c:v>
                </c:pt>
                <c:pt idx="2072">
                  <c:v>3.1440000000000001</c:v>
                </c:pt>
                <c:pt idx="2073">
                  <c:v>3.1120000000000001</c:v>
                </c:pt>
                <c:pt idx="2074">
                  <c:v>3.1629999999999998</c:v>
                </c:pt>
                <c:pt idx="2075">
                  <c:v>3.165</c:v>
                </c:pt>
                <c:pt idx="2076">
                  <c:v>3.1320000000000001</c:v>
                </c:pt>
                <c:pt idx="2077">
                  <c:v>3.1320000000000001</c:v>
                </c:pt>
                <c:pt idx="2078">
                  <c:v>3.153</c:v>
                </c:pt>
                <c:pt idx="2079">
                  <c:v>3.2210000000000001</c:v>
                </c:pt>
                <c:pt idx="2080">
                  <c:v>3.2069999999999999</c:v>
                </c:pt>
                <c:pt idx="2081">
                  <c:v>3.157</c:v>
                </c:pt>
                <c:pt idx="2082">
                  <c:v>3.153</c:v>
                </c:pt>
                <c:pt idx="2083">
                  <c:v>3.16</c:v>
                </c:pt>
                <c:pt idx="2084">
                  <c:v>3.125</c:v>
                </c:pt>
                <c:pt idx="2085">
                  <c:v>3.0840000000000001</c:v>
                </c:pt>
                <c:pt idx="2086">
                  <c:v>3.14</c:v>
                </c:pt>
                <c:pt idx="2087">
                  <c:v>3.1539999999999999</c:v>
                </c:pt>
                <c:pt idx="2088">
                  <c:v>3.153</c:v>
                </c:pt>
                <c:pt idx="2089">
                  <c:v>3.15</c:v>
                </c:pt>
                <c:pt idx="2090">
                  <c:v>3.1219999999999999</c:v>
                </c:pt>
                <c:pt idx="2091">
                  <c:v>3.1579999999999999</c:v>
                </c:pt>
                <c:pt idx="2092">
                  <c:v>3.13</c:v>
                </c:pt>
                <c:pt idx="2093">
                  <c:v>3.0990000000000002</c:v>
                </c:pt>
                <c:pt idx="2094">
                  <c:v>3.0579999999999998</c:v>
                </c:pt>
                <c:pt idx="2095">
                  <c:v>3.0590000000000002</c:v>
                </c:pt>
                <c:pt idx="2096">
                  <c:v>3.0779999999999998</c:v>
                </c:pt>
                <c:pt idx="2097">
                  <c:v>3.0859999999999999</c:v>
                </c:pt>
                <c:pt idx="2098">
                  <c:v>3.13</c:v>
                </c:pt>
                <c:pt idx="2099">
                  <c:v>3.1189999999999998</c:v>
                </c:pt>
                <c:pt idx="2100">
                  <c:v>3.0630000000000002</c:v>
                </c:pt>
                <c:pt idx="2101">
                  <c:v>3.0619999999999998</c:v>
                </c:pt>
                <c:pt idx="2102">
                  <c:v>3.0870000000000002</c:v>
                </c:pt>
                <c:pt idx="2103">
                  <c:v>3.0289999999999999</c:v>
                </c:pt>
                <c:pt idx="2104">
                  <c:v>3.0230000000000001</c:v>
                </c:pt>
                <c:pt idx="2105">
                  <c:v>2.9740000000000002</c:v>
                </c:pt>
                <c:pt idx="2106">
                  <c:v>2.9740000000000002</c:v>
                </c:pt>
                <c:pt idx="2107">
                  <c:v>2.9630000000000001</c:v>
                </c:pt>
                <c:pt idx="2108">
                  <c:v>3.0110000000000001</c:v>
                </c:pt>
                <c:pt idx="2109">
                  <c:v>3.036</c:v>
                </c:pt>
                <c:pt idx="2110">
                  <c:v>3.0739999999999998</c:v>
                </c:pt>
                <c:pt idx="2111">
                  <c:v>3.0190000000000001</c:v>
                </c:pt>
                <c:pt idx="2112">
                  <c:v>3.0129999999999999</c:v>
                </c:pt>
                <c:pt idx="2113">
                  <c:v>3.0219999999999998</c:v>
                </c:pt>
                <c:pt idx="2114">
                  <c:v>2.996</c:v>
                </c:pt>
                <c:pt idx="2115">
                  <c:v>3.044</c:v>
                </c:pt>
                <c:pt idx="2116">
                  <c:v>3.028</c:v>
                </c:pt>
                <c:pt idx="2117">
                  <c:v>3.0249999999999999</c:v>
                </c:pt>
                <c:pt idx="2118">
                  <c:v>3.0209999999999999</c:v>
                </c:pt>
                <c:pt idx="2119">
                  <c:v>3.0609999999999999</c:v>
                </c:pt>
                <c:pt idx="2120">
                  <c:v>3.0990000000000002</c:v>
                </c:pt>
                <c:pt idx="2121">
                  <c:v>3.1459999999999999</c:v>
                </c:pt>
                <c:pt idx="2122">
                  <c:v>3.145</c:v>
                </c:pt>
                <c:pt idx="2123">
                  <c:v>3.1829999999999998</c:v>
                </c:pt>
                <c:pt idx="2124">
                  <c:v>3.2080000000000002</c:v>
                </c:pt>
                <c:pt idx="2125">
                  <c:v>3.165</c:v>
                </c:pt>
                <c:pt idx="2126">
                  <c:v>3.125</c:v>
                </c:pt>
                <c:pt idx="2127">
                  <c:v>3.1240000000000001</c:v>
                </c:pt>
                <c:pt idx="2128">
                  <c:v>3.129</c:v>
                </c:pt>
                <c:pt idx="2129">
                  <c:v>3.1459999999999999</c:v>
                </c:pt>
                <c:pt idx="2130">
                  <c:v>3.1219999999999999</c:v>
                </c:pt>
                <c:pt idx="2131">
                  <c:v>3.1230000000000002</c:v>
                </c:pt>
                <c:pt idx="2132">
                  <c:v>3.1230000000000002</c:v>
                </c:pt>
                <c:pt idx="2133">
                  <c:v>3.13</c:v>
                </c:pt>
                <c:pt idx="2134">
                  <c:v>3.1619999999999999</c:v>
                </c:pt>
                <c:pt idx="2135">
                  <c:v>3.109</c:v>
                </c:pt>
                <c:pt idx="2136">
                  <c:v>3.105</c:v>
                </c:pt>
                <c:pt idx="2137">
                  <c:v>3.1349999999999998</c:v>
                </c:pt>
                <c:pt idx="2138">
                  <c:v>3.2010000000000001</c:v>
                </c:pt>
                <c:pt idx="2139">
                  <c:v>3.218</c:v>
                </c:pt>
                <c:pt idx="2140">
                  <c:v>3.2469999999999999</c:v>
                </c:pt>
                <c:pt idx="2141">
                  <c:v>3.1989999999999998</c:v>
                </c:pt>
                <c:pt idx="2142">
                  <c:v>3.202</c:v>
                </c:pt>
                <c:pt idx="2143">
                  <c:v>3.2050000000000001</c:v>
                </c:pt>
                <c:pt idx="2144">
                  <c:v>3.1520000000000001</c:v>
                </c:pt>
                <c:pt idx="2145">
                  <c:v>3.125</c:v>
                </c:pt>
                <c:pt idx="2146">
                  <c:v>3.093</c:v>
                </c:pt>
                <c:pt idx="2147">
                  <c:v>3.093</c:v>
                </c:pt>
                <c:pt idx="2148">
                  <c:v>2.9750000000000001</c:v>
                </c:pt>
                <c:pt idx="2149">
                  <c:v>3.0270000000000001</c:v>
                </c:pt>
                <c:pt idx="2150">
                  <c:v>3.0259999999999998</c:v>
                </c:pt>
                <c:pt idx="2151">
                  <c:v>3.0510000000000002</c:v>
                </c:pt>
                <c:pt idx="2152">
                  <c:v>3.085</c:v>
                </c:pt>
                <c:pt idx="2153">
                  <c:v>3.0840000000000001</c:v>
                </c:pt>
                <c:pt idx="2154">
                  <c:v>3.1230000000000002</c:v>
                </c:pt>
                <c:pt idx="2155">
                  <c:v>3.0680000000000001</c:v>
                </c:pt>
                <c:pt idx="2156">
                  <c:v>3.09</c:v>
                </c:pt>
                <c:pt idx="2157">
                  <c:v>3.0939999999999999</c:v>
                </c:pt>
                <c:pt idx="2158">
                  <c:v>3.0939999999999999</c:v>
                </c:pt>
                <c:pt idx="2159">
                  <c:v>3.0870000000000002</c:v>
                </c:pt>
                <c:pt idx="2160">
                  <c:v>3.0550000000000002</c:v>
                </c:pt>
                <c:pt idx="2161">
                  <c:v>3.0470000000000002</c:v>
                </c:pt>
                <c:pt idx="2162">
                  <c:v>3.0489999999999999</c:v>
                </c:pt>
                <c:pt idx="2163">
                  <c:v>3.0329999999999999</c:v>
                </c:pt>
                <c:pt idx="2164">
                  <c:v>3.0779999999999998</c:v>
                </c:pt>
                <c:pt idx="2165">
                  <c:v>3.0449999999999999</c:v>
                </c:pt>
                <c:pt idx="2166">
                  <c:v>3.04</c:v>
                </c:pt>
                <c:pt idx="2167">
                  <c:v>3.0249999999999999</c:v>
                </c:pt>
                <c:pt idx="2168">
                  <c:v>3.0259999999999998</c:v>
                </c:pt>
                <c:pt idx="2169">
                  <c:v>2.968</c:v>
                </c:pt>
                <c:pt idx="2170">
                  <c:v>2.9660000000000002</c:v>
                </c:pt>
                <c:pt idx="2171">
                  <c:v>2.99</c:v>
                </c:pt>
                <c:pt idx="2172">
                  <c:v>2.9929999999999999</c:v>
                </c:pt>
                <c:pt idx="2173">
                  <c:v>2.9590000000000001</c:v>
                </c:pt>
                <c:pt idx="2174">
                  <c:v>2.9590000000000001</c:v>
                </c:pt>
                <c:pt idx="2175">
                  <c:v>2.9449999999999998</c:v>
                </c:pt>
                <c:pt idx="2176">
                  <c:v>2.93</c:v>
                </c:pt>
                <c:pt idx="2177">
                  <c:v>2.964</c:v>
                </c:pt>
                <c:pt idx="2178">
                  <c:v>2.956</c:v>
                </c:pt>
                <c:pt idx="2179">
                  <c:v>2.9529999999999998</c:v>
                </c:pt>
                <c:pt idx="2180">
                  <c:v>2.9470000000000001</c:v>
                </c:pt>
                <c:pt idx="2181">
                  <c:v>2.9319999999999999</c:v>
                </c:pt>
                <c:pt idx="2182">
                  <c:v>2.9619999999999997</c:v>
                </c:pt>
                <c:pt idx="2183">
                  <c:v>2.9699999999999998</c:v>
                </c:pt>
                <c:pt idx="2184">
                  <c:v>2.9859999999999998</c:v>
                </c:pt>
                <c:pt idx="2185">
                  <c:v>2.9590000000000001</c:v>
                </c:pt>
                <c:pt idx="2186">
                  <c:v>3.0270000000000001</c:v>
                </c:pt>
                <c:pt idx="2187">
                  <c:v>3.0910000000000002</c:v>
                </c:pt>
                <c:pt idx="2188">
                  <c:v>3.077</c:v>
                </c:pt>
                <c:pt idx="2189">
                  <c:v>3.1030000000000002</c:v>
                </c:pt>
                <c:pt idx="2190">
                  <c:v>3.101</c:v>
                </c:pt>
                <c:pt idx="2191">
                  <c:v>3.0830000000000002</c:v>
                </c:pt>
                <c:pt idx="2192">
                  <c:v>3.105</c:v>
                </c:pt>
                <c:pt idx="2193">
                  <c:v>3.0830000000000002</c:v>
                </c:pt>
                <c:pt idx="2194">
                  <c:v>3.133</c:v>
                </c:pt>
                <c:pt idx="2195">
                  <c:v>3.1189999999999998</c:v>
                </c:pt>
                <c:pt idx="2196">
                  <c:v>3.089</c:v>
                </c:pt>
                <c:pt idx="2197">
                  <c:v>3.09</c:v>
                </c:pt>
                <c:pt idx="2198">
                  <c:v>3.1179999999999999</c:v>
                </c:pt>
                <c:pt idx="2199">
                  <c:v>3.1110000000000002</c:v>
                </c:pt>
                <c:pt idx="2200">
                  <c:v>3.0720000000000001</c:v>
                </c:pt>
                <c:pt idx="2201">
                  <c:v>3.0310000000000001</c:v>
                </c:pt>
                <c:pt idx="2202">
                  <c:v>3.048</c:v>
                </c:pt>
                <c:pt idx="2203">
                  <c:v>3.0680000000000001</c:v>
                </c:pt>
                <c:pt idx="2204">
                  <c:v>3.032</c:v>
                </c:pt>
                <c:pt idx="2205">
                  <c:v>3.0259999999999998</c:v>
                </c:pt>
                <c:pt idx="2206">
                  <c:v>3.02</c:v>
                </c:pt>
                <c:pt idx="2207">
                  <c:v>2.9849999999999999</c:v>
                </c:pt>
                <c:pt idx="2208">
                  <c:v>2.9939999999999998</c:v>
                </c:pt>
                <c:pt idx="2209">
                  <c:v>2.9849999999999999</c:v>
                </c:pt>
                <c:pt idx="2210" formatCode="0.00">
                  <c:v>2.9809999999999999</c:v>
                </c:pt>
                <c:pt idx="2211" formatCode="0.00">
                  <c:v>2.96</c:v>
                </c:pt>
                <c:pt idx="2212" formatCode="0.00">
                  <c:v>2.9939999999999998</c:v>
                </c:pt>
                <c:pt idx="2213" formatCode="0.00">
                  <c:v>3.0310000000000001</c:v>
                </c:pt>
                <c:pt idx="2214" formatCode="0.00">
                  <c:v>3.0209999999999999</c:v>
                </c:pt>
                <c:pt idx="2215" formatCode="0.00">
                  <c:v>3.004</c:v>
                </c:pt>
                <c:pt idx="2216" formatCode="0.00">
                  <c:v>3.02</c:v>
                </c:pt>
                <c:pt idx="2217" formatCode="0.00">
                  <c:v>3.02</c:v>
                </c:pt>
                <c:pt idx="2218" formatCode="0.00">
                  <c:v>3.0619999999999998</c:v>
                </c:pt>
                <c:pt idx="2219" formatCode="0.00">
                  <c:v>3.0760000000000001</c:v>
                </c:pt>
                <c:pt idx="2220" formatCode="0.00">
                  <c:v>3.0529999999999999</c:v>
                </c:pt>
                <c:pt idx="2221" formatCode="0.00">
                  <c:v>3.1030000000000002</c:v>
                </c:pt>
                <c:pt idx="2222" formatCode="0.00">
                  <c:v>3.081</c:v>
                </c:pt>
                <c:pt idx="2223" formatCode="0.00">
                  <c:v>3.1189999999999998</c:v>
                </c:pt>
                <c:pt idx="2224" formatCode="0.00">
                  <c:v>3.1040000000000001</c:v>
                </c:pt>
                <c:pt idx="2225" formatCode="0.00">
                  <c:v>3.1080000000000001</c:v>
                </c:pt>
                <c:pt idx="2226" formatCode="0.00">
                  <c:v>3.1320000000000001</c:v>
                </c:pt>
                <c:pt idx="2227" formatCode="0.00">
                  <c:v>3.129</c:v>
                </c:pt>
                <c:pt idx="2228" formatCode="0.00">
                  <c:v>3.202</c:v>
                </c:pt>
                <c:pt idx="2229" formatCode="0.00">
                  <c:v>3.21</c:v>
                </c:pt>
                <c:pt idx="2230" formatCode="0.00">
                  <c:v>3.1960000000000002</c:v>
                </c:pt>
                <c:pt idx="2231" formatCode="0.00">
                  <c:v>3.2</c:v>
                </c:pt>
                <c:pt idx="2232" formatCode="0.00">
                  <c:v>3.226</c:v>
                </c:pt>
                <c:pt idx="2233" formatCode="0.00">
                  <c:v>3.226</c:v>
                </c:pt>
                <c:pt idx="2234" formatCode="0.00">
                  <c:v>3.1819999999999999</c:v>
                </c:pt>
                <c:pt idx="2235" formatCode="0.00">
                  <c:v>3.1840000000000002</c:v>
                </c:pt>
                <c:pt idx="2236" formatCode="0.00">
                  <c:v>3.206</c:v>
                </c:pt>
                <c:pt idx="2237" formatCode="0.00">
                  <c:v>3.2349999999999999</c:v>
                </c:pt>
                <c:pt idx="2238" formatCode="0.00">
                  <c:v>3.218</c:v>
                </c:pt>
                <c:pt idx="2239" formatCode="0.00">
                  <c:v>3.3359999999999999</c:v>
                </c:pt>
                <c:pt idx="2240" formatCode="0.00">
                  <c:v>3.3479999999999999</c:v>
                </c:pt>
                <c:pt idx="2241" formatCode="0.00">
                  <c:v>3.4050000000000002</c:v>
                </c:pt>
                <c:pt idx="2242" formatCode="0.00">
                  <c:v>3.4050000000000002</c:v>
                </c:pt>
                <c:pt idx="2243" formatCode="0.00">
                  <c:v>3.3689999999999998</c:v>
                </c:pt>
                <c:pt idx="2244" formatCode="0.00">
                  <c:v>3.3479999999999999</c:v>
                </c:pt>
                <c:pt idx="2245" formatCode="0.00">
                  <c:v>3.3239999999999998</c:v>
                </c:pt>
                <c:pt idx="2246" formatCode="0.00">
                  <c:v>3.335</c:v>
                </c:pt>
                <c:pt idx="2247" formatCode="0.00">
                  <c:v>3.3370000000000002</c:v>
                </c:pt>
                <c:pt idx="2248" formatCode="0.00">
                  <c:v>3.3340000000000001</c:v>
                </c:pt>
                <c:pt idx="2249" formatCode="0.00">
                  <c:v>3.3730000000000002</c:v>
                </c:pt>
                <c:pt idx="2250" formatCode="0.00">
                  <c:v>3.3650000000000002</c:v>
                </c:pt>
                <c:pt idx="2251" formatCode="0.00">
                  <c:v>3.3769999999999998</c:v>
                </c:pt>
                <c:pt idx="2252" formatCode="0.00">
                  <c:v>3.3890000000000002</c:v>
                </c:pt>
                <c:pt idx="2253" formatCode="0.00">
                  <c:v>3.3679999999999999</c:v>
                </c:pt>
                <c:pt idx="2254" formatCode="0.00">
                  <c:v>3.331</c:v>
                </c:pt>
                <c:pt idx="2255" formatCode="0.00">
                  <c:v>3.3439999999999999</c:v>
                </c:pt>
                <c:pt idx="2256" formatCode="0.00">
                  <c:v>3.3109999999999999</c:v>
                </c:pt>
                <c:pt idx="2257" formatCode="0.00">
                  <c:v>3.331</c:v>
                </c:pt>
                <c:pt idx="2258" formatCode="0.00">
                  <c:v>3.3650000000000002</c:v>
                </c:pt>
                <c:pt idx="2259" formatCode="0.00">
                  <c:v>3.391</c:v>
                </c:pt>
                <c:pt idx="2260" formatCode="0.00">
                  <c:v>3.3769999999999998</c:v>
                </c:pt>
                <c:pt idx="2261" formatCode="0.00">
                  <c:v>3.4550000000000001</c:v>
                </c:pt>
                <c:pt idx="2262" formatCode="0.00">
                  <c:v>3.4289999999999998</c:v>
                </c:pt>
                <c:pt idx="2263" formatCode="0.00">
                  <c:v>3.444</c:v>
                </c:pt>
                <c:pt idx="2264" formatCode="0.00">
                  <c:v>3.4420000000000002</c:v>
                </c:pt>
                <c:pt idx="2265" formatCode="0.00">
                  <c:v>3.4340000000000002</c:v>
                </c:pt>
                <c:pt idx="2266" formatCode="0.00">
                  <c:v>3.3849999999999998</c:v>
                </c:pt>
                <c:pt idx="2267" formatCode="0.00">
                  <c:v>3.3849999999999998</c:v>
                </c:pt>
                <c:pt idx="2268" formatCode="0.00">
                  <c:v>3.36</c:v>
                </c:pt>
                <c:pt idx="2269" formatCode="0.00">
                  <c:v>3.367</c:v>
                </c:pt>
                <c:pt idx="2270" formatCode="0.00">
                  <c:v>3.36</c:v>
                </c:pt>
                <c:pt idx="2271" formatCode="0.00">
                  <c:v>3.3170000000000002</c:v>
                </c:pt>
                <c:pt idx="2272" formatCode="0.00">
                  <c:v>3.3220000000000001</c:v>
                </c:pt>
                <c:pt idx="2273" formatCode="0.00">
                  <c:v>3.3149999999999999</c:v>
                </c:pt>
                <c:pt idx="2274" formatCode="0.00">
                  <c:v>3.3170000000000002</c:v>
                </c:pt>
                <c:pt idx="2275" formatCode="0.00">
                  <c:v>3.3170000000000002</c:v>
                </c:pt>
                <c:pt idx="2276" formatCode="0.00">
                  <c:v>3.3029999999999999</c:v>
                </c:pt>
                <c:pt idx="2277" formatCode="0.00">
                  <c:v>3.3119999999999998</c:v>
                </c:pt>
                <c:pt idx="2278" formatCode="0.00">
                  <c:v>3.32</c:v>
                </c:pt>
                <c:pt idx="2279" formatCode="0.00">
                  <c:v>3.3460000000000001</c:v>
                </c:pt>
                <c:pt idx="2280" formatCode="0.00">
                  <c:v>3.3250000000000002</c:v>
                </c:pt>
                <c:pt idx="2281" formatCode="0.00">
                  <c:v>3.2909999999999999</c:v>
                </c:pt>
                <c:pt idx="2282" formatCode="0.00">
                  <c:v>3.254</c:v>
                </c:pt>
                <c:pt idx="2283" formatCode="0.00">
                  <c:v>3.173</c:v>
                </c:pt>
                <c:pt idx="2284" formatCode="0.00">
                  <c:v>3.173</c:v>
                </c:pt>
                <c:pt idx="2285" formatCode="0.00">
                  <c:v>3.1629999999999998</c:v>
                </c:pt>
                <c:pt idx="2286" formatCode="0.00">
                  <c:v>3.141</c:v>
                </c:pt>
                <c:pt idx="2287" formatCode="0.00">
                  <c:v>3.13</c:v>
                </c:pt>
                <c:pt idx="2288" formatCode="0.00">
                  <c:v>3.1269999999999998</c:v>
                </c:pt>
                <c:pt idx="2289" formatCode="0.00">
                  <c:v>3.15</c:v>
                </c:pt>
                <c:pt idx="2290" formatCode="0.00">
                  <c:v>3.17</c:v>
                </c:pt>
                <c:pt idx="2291" formatCode="0.00">
                  <c:v>3.145</c:v>
                </c:pt>
                <c:pt idx="2292" formatCode="0.00">
                  <c:v>3.1139999999999999</c:v>
                </c:pt>
                <c:pt idx="2293" formatCode="0.00">
                  <c:v>3.069</c:v>
                </c:pt>
                <c:pt idx="2294" formatCode="0.00">
                  <c:v>2.9809999999999999</c:v>
                </c:pt>
                <c:pt idx="2295" formatCode="0.00">
                  <c:v>3.0489999999999999</c:v>
                </c:pt>
                <c:pt idx="2296" formatCode="0.00">
                  <c:v>3.0310000000000001</c:v>
                </c:pt>
                <c:pt idx="2297" formatCode="0.00">
                  <c:v>2.9950000000000001</c:v>
                </c:pt>
                <c:pt idx="2298" formatCode="0.00">
                  <c:v>2.9950000000000001</c:v>
                </c:pt>
                <c:pt idx="2299" formatCode="0.00">
                  <c:v>3.0659999999999998</c:v>
                </c:pt>
                <c:pt idx="2300" formatCode="0.00">
                  <c:v>3.0569999999999999</c:v>
                </c:pt>
                <c:pt idx="2301" formatCode="0.00">
                  <c:v>3.0230000000000001</c:v>
                </c:pt>
                <c:pt idx="2302" formatCode="0.00">
                  <c:v>3.0150000000000001</c:v>
                </c:pt>
                <c:pt idx="2303" formatCode="0.00">
                  <c:v>3.0150000000000001</c:v>
                </c:pt>
                <c:pt idx="2304" formatCode="0.00">
                  <c:v>2.952</c:v>
                </c:pt>
                <c:pt idx="2305" formatCode="0.00">
                  <c:v>2.903</c:v>
                </c:pt>
                <c:pt idx="2306" formatCode="0.00">
                  <c:v>2.9820000000000002</c:v>
                </c:pt>
                <c:pt idx="2307" formatCode="0.00">
                  <c:v>2.9889999999999999</c:v>
                </c:pt>
                <c:pt idx="2308" formatCode="0.00">
                  <c:v>3.0070000000000001</c:v>
                </c:pt>
                <c:pt idx="2309" formatCode="0.00">
                  <c:v>3.004</c:v>
                </c:pt>
                <c:pt idx="2310" formatCode="0.00">
                  <c:v>3.0630000000000002</c:v>
                </c:pt>
                <c:pt idx="2311" formatCode="0.00">
                  <c:v>3.0339999999999998</c:v>
                </c:pt>
                <c:pt idx="2312" formatCode="0.00">
                  <c:v>3.0529999999999999</c:v>
                </c:pt>
                <c:pt idx="2313" formatCode="0.00">
                  <c:v>3.0739999999999998</c:v>
                </c:pt>
                <c:pt idx="2314" formatCode="0.00">
                  <c:v>3.0710000000000002</c:v>
                </c:pt>
                <c:pt idx="2315" formatCode="0.00">
                  <c:v>3.0750000000000002</c:v>
                </c:pt>
                <c:pt idx="2316" formatCode="0.00">
                  <c:v>3.0979999999999999</c:v>
                </c:pt>
                <c:pt idx="2317" formatCode="0.00">
                  <c:v>3.0979999999999999</c:v>
                </c:pt>
                <c:pt idx="2318" formatCode="0.00">
                  <c:v>3.06</c:v>
                </c:pt>
                <c:pt idx="2319" formatCode="0.00">
                  <c:v>3.0619999999999998</c:v>
                </c:pt>
                <c:pt idx="2320" formatCode="0.00">
                  <c:v>3.0339999999999998</c:v>
                </c:pt>
                <c:pt idx="2321" formatCode="0.00">
                  <c:v>3.0670000000000002</c:v>
                </c:pt>
                <c:pt idx="2322" formatCode="0.00">
                  <c:v>3.0670000000000002</c:v>
                </c:pt>
                <c:pt idx="2323" formatCode="0.00">
                  <c:v>3.0409999999999999</c:v>
                </c:pt>
                <c:pt idx="2324" formatCode="0.00">
                  <c:v>3.0329999999999999</c:v>
                </c:pt>
                <c:pt idx="2325" formatCode="0.00">
                  <c:v>2.996</c:v>
                </c:pt>
                <c:pt idx="2326" formatCode="0.00">
                  <c:v>3.0259999999999998</c:v>
                </c:pt>
                <c:pt idx="2327" formatCode="0.00">
                  <c:v>3.0550000000000002</c:v>
                </c:pt>
                <c:pt idx="2328" formatCode="0.00">
                  <c:v>3.032</c:v>
                </c:pt>
                <c:pt idx="2329" formatCode="0.00">
                  <c:v>3.0339999999999998</c:v>
                </c:pt>
                <c:pt idx="2330" formatCode="0.00">
                  <c:v>2.9950000000000001</c:v>
                </c:pt>
                <c:pt idx="2331" formatCode="0.00">
                  <c:v>2.9809999999999999</c:v>
                </c:pt>
                <c:pt idx="2332" formatCode="0.00">
                  <c:v>2.992</c:v>
                </c:pt>
                <c:pt idx="2333" formatCode="0.00">
                  <c:v>3.0249999999999999</c:v>
                </c:pt>
                <c:pt idx="2334" formatCode="0.00">
                  <c:v>3.032</c:v>
                </c:pt>
                <c:pt idx="2335" formatCode="0.00">
                  <c:v>2.9980000000000002</c:v>
                </c:pt>
                <c:pt idx="2336" formatCode="0.00">
                  <c:v>2.9939999999999998</c:v>
                </c:pt>
                <c:pt idx="2337" formatCode="0.00">
                  <c:v>2.9939999999999998</c:v>
                </c:pt>
                <c:pt idx="2338" formatCode="0.00">
                  <c:v>2.9790000000000001</c:v>
                </c:pt>
                <c:pt idx="2339" formatCode="0.00">
                  <c:v>2.996</c:v>
                </c:pt>
                <c:pt idx="2340" formatCode="0.00">
                  <c:v>3.05</c:v>
                </c:pt>
                <c:pt idx="2341" formatCode="0.00">
                  <c:v>3.0169999999999999</c:v>
                </c:pt>
                <c:pt idx="2342" formatCode="0.00">
                  <c:v>3.0270000000000001</c:v>
                </c:pt>
                <c:pt idx="2343" formatCode="0.00">
                  <c:v>3.0059999999999998</c:v>
                </c:pt>
                <c:pt idx="2344" formatCode="0.00">
                  <c:v>3.0659999999999998</c:v>
                </c:pt>
                <c:pt idx="2345" formatCode="0.00">
                  <c:v>3.081</c:v>
                </c:pt>
                <c:pt idx="2346" formatCode="0.00">
                  <c:v>3.1240000000000001</c:v>
                </c:pt>
                <c:pt idx="2347" formatCode="0.00">
                  <c:v>3.09</c:v>
                </c:pt>
                <c:pt idx="2348" formatCode="0.00">
                  <c:v>3.0819999999999999</c:v>
                </c:pt>
                <c:pt idx="2349" formatCode="0.00">
                  <c:v>3.0720000000000001</c:v>
                </c:pt>
                <c:pt idx="2350" formatCode="0.00">
                  <c:v>3.0270000000000001</c:v>
                </c:pt>
                <c:pt idx="2351" formatCode="0.00">
                  <c:v>3.012</c:v>
                </c:pt>
                <c:pt idx="2352" formatCode="0.00">
                  <c:v>3.0270000000000001</c:v>
                </c:pt>
                <c:pt idx="2353" formatCode="0.00">
                  <c:v>2.992</c:v>
                </c:pt>
                <c:pt idx="2354" formatCode="0.00">
                  <c:v>3.0169999999999999</c:v>
                </c:pt>
                <c:pt idx="2355" formatCode="0.00">
                  <c:v>3.0459999999999998</c:v>
                </c:pt>
                <c:pt idx="2356" formatCode="0.00">
                  <c:v>3.012</c:v>
                </c:pt>
                <c:pt idx="2357" formatCode="0.00">
                  <c:v>3.0179999999999998</c:v>
                </c:pt>
                <c:pt idx="2358" formatCode="0.00">
                  <c:v>3.0230000000000001</c:v>
                </c:pt>
                <c:pt idx="2359" formatCode="0.00">
                  <c:v>2.972</c:v>
                </c:pt>
                <c:pt idx="2360" formatCode="0.00">
                  <c:v>2.9670000000000001</c:v>
                </c:pt>
                <c:pt idx="2361" formatCode="0.00">
                  <c:v>2.875</c:v>
                </c:pt>
                <c:pt idx="2362" formatCode="0.00">
                  <c:v>2.8620000000000001</c:v>
                </c:pt>
                <c:pt idx="2363" formatCode="0.00">
                  <c:v>2.8740000000000001</c:v>
                </c:pt>
                <c:pt idx="2364" formatCode="0.00">
                  <c:v>2.8109999999999999</c:v>
                </c:pt>
                <c:pt idx="2365" formatCode="0.00">
                  <c:v>2.823</c:v>
                </c:pt>
                <c:pt idx="2366" formatCode="0.00">
                  <c:v>2.8149999999999999</c:v>
                </c:pt>
                <c:pt idx="2367" formatCode="0.00">
                  <c:v>2.891</c:v>
                </c:pt>
                <c:pt idx="2368" formatCode="0.00">
                  <c:v>2.8780000000000001</c:v>
                </c:pt>
                <c:pt idx="2369" formatCode="0.00">
                  <c:v>2.9340000000000002</c:v>
                </c:pt>
                <c:pt idx="2370" formatCode="0.00">
                  <c:v>2.92</c:v>
                </c:pt>
                <c:pt idx="2371" formatCode="0.00">
                  <c:v>2.9039999999999999</c:v>
                </c:pt>
                <c:pt idx="2372" formatCode="0.00">
                  <c:v>2.9279999999999999</c:v>
                </c:pt>
                <c:pt idx="2373" formatCode="0.00">
                  <c:v>2.9140000000000001</c:v>
                </c:pt>
                <c:pt idx="2374" formatCode="0.00">
                  <c:v>2.8929999999999998</c:v>
                </c:pt>
                <c:pt idx="2375" formatCode="0.00">
                  <c:v>2.9279999999999999</c:v>
                </c:pt>
                <c:pt idx="2376" formatCode="0.00">
                  <c:v>2.9779999999999998</c:v>
                </c:pt>
                <c:pt idx="2377" formatCode="0.00">
                  <c:v>2.9689999999999999</c:v>
                </c:pt>
                <c:pt idx="2378" formatCode="0.00">
                  <c:v>2.9929999999999999</c:v>
                </c:pt>
                <c:pt idx="2379" formatCode="0.00">
                  <c:v>2.9950000000000001</c:v>
                </c:pt>
                <c:pt idx="2380" formatCode="0.00">
                  <c:v>2.9609999999999999</c:v>
                </c:pt>
                <c:pt idx="2381" formatCode="0.00">
                  <c:v>2.9609999999999999</c:v>
                </c:pt>
                <c:pt idx="2382" formatCode="0.00">
                  <c:v>2.992</c:v>
                </c:pt>
                <c:pt idx="2383" formatCode="0.00">
                  <c:v>2.9809999999999999</c:v>
                </c:pt>
                <c:pt idx="2384" formatCode="0.00">
                  <c:v>2.9350000000000001</c:v>
                </c:pt>
                <c:pt idx="2385" formatCode="0.00">
                  <c:v>2.9430000000000001</c:v>
                </c:pt>
                <c:pt idx="2386" formatCode="0.00">
                  <c:v>2.9239999999999999</c:v>
                </c:pt>
                <c:pt idx="2387" formatCode="0.00">
                  <c:v>2.9550000000000001</c:v>
                </c:pt>
                <c:pt idx="2388" formatCode="0.00">
                  <c:v>2.9290000000000003</c:v>
                </c:pt>
                <c:pt idx="2389" formatCode="0.00">
                  <c:v>2.9039999999999999</c:v>
                </c:pt>
                <c:pt idx="2390" formatCode="0.00">
                  <c:v>2.93</c:v>
                </c:pt>
                <c:pt idx="2391" formatCode="0.00">
                  <c:v>2.919</c:v>
                </c:pt>
                <c:pt idx="2392" formatCode="0.00">
                  <c:v>2.8890000000000002</c:v>
                </c:pt>
                <c:pt idx="2393" formatCode="0.00">
                  <c:v>2.8650000000000002</c:v>
                </c:pt>
                <c:pt idx="2394" formatCode="0.00">
                  <c:v>2.8940000000000001</c:v>
                </c:pt>
                <c:pt idx="2395" formatCode="0.00">
                  <c:v>2.8620000000000001</c:v>
                </c:pt>
                <c:pt idx="2396" formatCode="0.00">
                  <c:v>2.8879999999999999</c:v>
                </c:pt>
                <c:pt idx="2397" formatCode="0.00">
                  <c:v>2.8369999999999997</c:v>
                </c:pt>
              </c:numCache>
            </c:numRef>
          </c:val>
          <c:smooth val="0"/>
        </c:ser>
        <c:dLbls>
          <c:showLegendKey val="0"/>
          <c:showVal val="0"/>
          <c:showCatName val="0"/>
          <c:showSerName val="0"/>
          <c:showPercent val="0"/>
          <c:showBubbleSize val="0"/>
        </c:dLbls>
        <c:marker val="1"/>
        <c:smooth val="0"/>
        <c:axId val="134091520"/>
        <c:axId val="134093056"/>
      </c:lineChart>
      <c:dateAx>
        <c:axId val="134091520"/>
        <c:scaling>
          <c:orientation val="minMax"/>
          <c:min val="41640"/>
        </c:scaling>
        <c:delete val="0"/>
        <c:axPos val="b"/>
        <c:numFmt formatCode="[$-409]mmm\-yy;@"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093056"/>
        <c:crosses val="autoZero"/>
        <c:auto val="1"/>
        <c:lblOffset val="100"/>
        <c:baseTimeUnit val="days"/>
      </c:dateAx>
      <c:valAx>
        <c:axId val="134093056"/>
        <c:scaling>
          <c:orientation val="minMax"/>
          <c:max val="270"/>
        </c:scaling>
        <c:delete val="0"/>
        <c:axPos val="l"/>
        <c:majorGridlines>
          <c:spPr>
            <a:ln w="12700">
              <a:solidFill>
                <a:srgbClr val="CCCCCC"/>
              </a:solidFill>
              <a:prstDash val="solid"/>
            </a:ln>
          </c:spPr>
        </c:majorGridlines>
        <c:title>
          <c:tx>
            <c:rich>
              <a:bodyPr rot="0" vert="horz"/>
              <a:lstStyle/>
              <a:p>
                <a:pPr algn="ctr">
                  <a:defRPr sz="1000" b="0" i="0" u="none" strike="noStrike" baseline="0">
                    <a:solidFill>
                      <a:srgbClr val="000000"/>
                    </a:solidFill>
                    <a:latin typeface="Arial Narrow"/>
                    <a:ea typeface="Arial Narrow"/>
                    <a:cs typeface="Arial Narrow"/>
                  </a:defRPr>
                </a:pPr>
                <a:r>
                  <a:rPr lang="en-US"/>
                  <a:t>bps</a:t>
                </a:r>
              </a:p>
            </c:rich>
          </c:tx>
          <c:layout>
            <c:manualLayout>
              <c:xMode val="edge"/>
              <c:yMode val="edge"/>
              <c:x val="9.4163229596300468E-3"/>
              <c:y val="1.7241379310344827E-2"/>
            </c:manualLayout>
          </c:layout>
          <c:overlay val="0"/>
          <c:spPr>
            <a:noFill/>
            <a:ln w="25400">
              <a:noFill/>
            </a:ln>
          </c:spPr>
        </c:title>
        <c:numFmt formatCode="0"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091520"/>
        <c:crosses val="autoZero"/>
        <c:crossBetween val="between"/>
        <c:majorUnit val="35"/>
      </c:valAx>
      <c:spPr>
        <a:noFill/>
        <a:ln w="25400">
          <a:noFill/>
        </a:ln>
      </c:spPr>
    </c:plotArea>
    <c:legend>
      <c:legendPos val="r"/>
      <c:layout>
        <c:manualLayout>
          <c:xMode val="edge"/>
          <c:yMode val="edge"/>
          <c:x val="0.12969941257342832"/>
          <c:y val="0.88275862068965516"/>
          <c:w val="0.72368474773986591"/>
          <c:h val="8.2758620689655227E-2"/>
        </c:manualLayout>
      </c:layout>
      <c:overlay val="0"/>
      <c:spPr>
        <a:noFill/>
        <a:ln w="25400">
          <a:noFill/>
        </a:ln>
      </c:spPr>
      <c:txPr>
        <a:bodyPr/>
        <a:lstStyle/>
        <a:p>
          <a:pPr>
            <a:defRPr sz="1000"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837535014005602E-2"/>
          <c:y val="5.8669370874095281E-2"/>
          <c:w val="0.81092436974789917"/>
          <c:h val="0.67239410634670282"/>
        </c:manualLayout>
      </c:layout>
      <c:lineChart>
        <c:grouping val="standard"/>
        <c:varyColors val="0"/>
        <c:ser>
          <c:idx val="0"/>
          <c:order val="0"/>
          <c:tx>
            <c:strRef>
              <c:f>Sheet1!$K$2</c:f>
              <c:strCache>
                <c:ptCount val="1"/>
                <c:pt idx="0">
                  <c:v>10yr Treasury yield (right axis)</c:v>
                </c:pt>
              </c:strCache>
            </c:strRef>
          </c:tx>
          <c:spPr>
            <a:ln w="25400">
              <a:solidFill>
                <a:srgbClr val="FF0000"/>
              </a:solidFill>
              <a:prstDash val="solid"/>
            </a:ln>
          </c:spPr>
          <c:marker>
            <c:symbol val="none"/>
          </c:marker>
          <c:cat>
            <c:numRef>
              <c:f>Sheet1!$G$1268:$G$2163</c:f>
              <c:numCache>
                <c:formatCode>[$-409]d\-mmm\-yy;@</c:formatCode>
                <c:ptCount val="896"/>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42619</c:v>
                </c:pt>
                <c:pt idx="438">
                  <c:v>42620</c:v>
                </c:pt>
                <c:pt idx="439">
                  <c:v>42621</c:v>
                </c:pt>
                <c:pt idx="440">
                  <c:v>42622</c:v>
                </c:pt>
                <c:pt idx="441">
                  <c:v>42625</c:v>
                </c:pt>
                <c:pt idx="442">
                  <c:v>42626</c:v>
                </c:pt>
                <c:pt idx="443">
                  <c:v>42627</c:v>
                </c:pt>
                <c:pt idx="444">
                  <c:v>42628</c:v>
                </c:pt>
                <c:pt idx="445">
                  <c:v>42629</c:v>
                </c:pt>
                <c:pt idx="446">
                  <c:v>42632</c:v>
                </c:pt>
                <c:pt idx="447">
                  <c:v>42633</c:v>
                </c:pt>
                <c:pt idx="448">
                  <c:v>42634</c:v>
                </c:pt>
                <c:pt idx="449">
                  <c:v>42635</c:v>
                </c:pt>
                <c:pt idx="450">
                  <c:v>42636</c:v>
                </c:pt>
                <c:pt idx="451">
                  <c:v>42639</c:v>
                </c:pt>
                <c:pt idx="452">
                  <c:v>42640</c:v>
                </c:pt>
                <c:pt idx="453">
                  <c:v>42641</c:v>
                </c:pt>
                <c:pt idx="454">
                  <c:v>42642</c:v>
                </c:pt>
                <c:pt idx="455">
                  <c:v>42643</c:v>
                </c:pt>
                <c:pt idx="456">
                  <c:v>42646</c:v>
                </c:pt>
                <c:pt idx="457">
                  <c:v>42647</c:v>
                </c:pt>
                <c:pt idx="458">
                  <c:v>42648</c:v>
                </c:pt>
                <c:pt idx="459">
                  <c:v>42649</c:v>
                </c:pt>
                <c:pt idx="460">
                  <c:v>42650</c:v>
                </c:pt>
                <c:pt idx="461">
                  <c:v>42653</c:v>
                </c:pt>
                <c:pt idx="462">
                  <c:v>42654</c:v>
                </c:pt>
                <c:pt idx="463">
                  <c:v>42655</c:v>
                </c:pt>
                <c:pt idx="464">
                  <c:v>42656</c:v>
                </c:pt>
                <c:pt idx="465">
                  <c:v>42657</c:v>
                </c:pt>
                <c:pt idx="466">
                  <c:v>42660</c:v>
                </c:pt>
                <c:pt idx="467">
                  <c:v>42661</c:v>
                </c:pt>
                <c:pt idx="468">
                  <c:v>42662</c:v>
                </c:pt>
                <c:pt idx="469">
                  <c:v>42663</c:v>
                </c:pt>
                <c:pt idx="470">
                  <c:v>42664</c:v>
                </c:pt>
                <c:pt idx="471">
                  <c:v>42667</c:v>
                </c:pt>
                <c:pt idx="472">
                  <c:v>42668</c:v>
                </c:pt>
                <c:pt idx="473">
                  <c:v>42669</c:v>
                </c:pt>
                <c:pt idx="474">
                  <c:v>42670</c:v>
                </c:pt>
                <c:pt idx="475">
                  <c:v>42671</c:v>
                </c:pt>
                <c:pt idx="476">
                  <c:v>42674</c:v>
                </c:pt>
                <c:pt idx="477">
                  <c:v>42675</c:v>
                </c:pt>
                <c:pt idx="478">
                  <c:v>42676</c:v>
                </c:pt>
                <c:pt idx="479">
                  <c:v>42677</c:v>
                </c:pt>
                <c:pt idx="480">
                  <c:v>42678</c:v>
                </c:pt>
                <c:pt idx="481">
                  <c:v>42681</c:v>
                </c:pt>
                <c:pt idx="482">
                  <c:v>42682</c:v>
                </c:pt>
                <c:pt idx="483">
                  <c:v>42683</c:v>
                </c:pt>
                <c:pt idx="484">
                  <c:v>42684</c:v>
                </c:pt>
                <c:pt idx="485">
                  <c:v>42685</c:v>
                </c:pt>
                <c:pt idx="486">
                  <c:v>42688</c:v>
                </c:pt>
                <c:pt idx="487">
                  <c:v>42689</c:v>
                </c:pt>
                <c:pt idx="488">
                  <c:v>42690</c:v>
                </c:pt>
                <c:pt idx="489">
                  <c:v>42691</c:v>
                </c:pt>
                <c:pt idx="490">
                  <c:v>42692</c:v>
                </c:pt>
                <c:pt idx="491">
                  <c:v>42695</c:v>
                </c:pt>
                <c:pt idx="492">
                  <c:v>42696</c:v>
                </c:pt>
                <c:pt idx="493">
                  <c:v>42697</c:v>
                </c:pt>
                <c:pt idx="494">
                  <c:v>42698</c:v>
                </c:pt>
                <c:pt idx="495">
                  <c:v>42699</c:v>
                </c:pt>
                <c:pt idx="496">
                  <c:v>42702</c:v>
                </c:pt>
                <c:pt idx="497">
                  <c:v>42703</c:v>
                </c:pt>
                <c:pt idx="498">
                  <c:v>42704</c:v>
                </c:pt>
                <c:pt idx="499">
                  <c:v>42705</c:v>
                </c:pt>
                <c:pt idx="500">
                  <c:v>42706</c:v>
                </c:pt>
                <c:pt idx="501">
                  <c:v>42709</c:v>
                </c:pt>
                <c:pt idx="502">
                  <c:v>42710</c:v>
                </c:pt>
                <c:pt idx="503">
                  <c:v>42711</c:v>
                </c:pt>
                <c:pt idx="504">
                  <c:v>42712</c:v>
                </c:pt>
                <c:pt idx="505">
                  <c:v>42713</c:v>
                </c:pt>
                <c:pt idx="506">
                  <c:v>42716</c:v>
                </c:pt>
                <c:pt idx="507">
                  <c:v>42717</c:v>
                </c:pt>
                <c:pt idx="508">
                  <c:v>42718</c:v>
                </c:pt>
                <c:pt idx="509">
                  <c:v>42719</c:v>
                </c:pt>
                <c:pt idx="510">
                  <c:v>42720</c:v>
                </c:pt>
                <c:pt idx="511">
                  <c:v>42723</c:v>
                </c:pt>
                <c:pt idx="512">
                  <c:v>42724</c:v>
                </c:pt>
                <c:pt idx="513">
                  <c:v>42725</c:v>
                </c:pt>
                <c:pt idx="514">
                  <c:v>42726</c:v>
                </c:pt>
                <c:pt idx="515">
                  <c:v>42727</c:v>
                </c:pt>
                <c:pt idx="516">
                  <c:v>42730</c:v>
                </c:pt>
                <c:pt idx="517">
                  <c:v>42731</c:v>
                </c:pt>
                <c:pt idx="518">
                  <c:v>42732</c:v>
                </c:pt>
                <c:pt idx="519">
                  <c:v>42733</c:v>
                </c:pt>
                <c:pt idx="520">
                  <c:v>42734</c:v>
                </c:pt>
                <c:pt idx="521">
                  <c:v>42737</c:v>
                </c:pt>
                <c:pt idx="522">
                  <c:v>42738</c:v>
                </c:pt>
                <c:pt idx="523">
                  <c:v>42739</c:v>
                </c:pt>
                <c:pt idx="524">
                  <c:v>42740</c:v>
                </c:pt>
                <c:pt idx="525">
                  <c:v>42741</c:v>
                </c:pt>
                <c:pt idx="526">
                  <c:v>42744</c:v>
                </c:pt>
                <c:pt idx="527">
                  <c:v>42745</c:v>
                </c:pt>
                <c:pt idx="528">
                  <c:v>42746</c:v>
                </c:pt>
                <c:pt idx="529">
                  <c:v>42747</c:v>
                </c:pt>
                <c:pt idx="530">
                  <c:v>42748</c:v>
                </c:pt>
                <c:pt idx="531">
                  <c:v>42751</c:v>
                </c:pt>
                <c:pt idx="532">
                  <c:v>42752</c:v>
                </c:pt>
                <c:pt idx="533">
                  <c:v>42753</c:v>
                </c:pt>
                <c:pt idx="534">
                  <c:v>42754</c:v>
                </c:pt>
                <c:pt idx="535">
                  <c:v>42755</c:v>
                </c:pt>
                <c:pt idx="536">
                  <c:v>42758</c:v>
                </c:pt>
                <c:pt idx="537">
                  <c:v>42759</c:v>
                </c:pt>
                <c:pt idx="538">
                  <c:v>42760</c:v>
                </c:pt>
                <c:pt idx="539">
                  <c:v>42761</c:v>
                </c:pt>
                <c:pt idx="540">
                  <c:v>42762</c:v>
                </c:pt>
                <c:pt idx="541">
                  <c:v>42765</c:v>
                </c:pt>
                <c:pt idx="542">
                  <c:v>42766</c:v>
                </c:pt>
                <c:pt idx="543">
                  <c:v>42767</c:v>
                </c:pt>
                <c:pt idx="544">
                  <c:v>42768</c:v>
                </c:pt>
                <c:pt idx="545">
                  <c:v>42769</c:v>
                </c:pt>
                <c:pt idx="546">
                  <c:v>42772</c:v>
                </c:pt>
                <c:pt idx="547">
                  <c:v>42773</c:v>
                </c:pt>
                <c:pt idx="548">
                  <c:v>42774</c:v>
                </c:pt>
                <c:pt idx="549">
                  <c:v>42775</c:v>
                </c:pt>
                <c:pt idx="550">
                  <c:v>42776</c:v>
                </c:pt>
                <c:pt idx="551">
                  <c:v>42779</c:v>
                </c:pt>
                <c:pt idx="552">
                  <c:v>42780</c:v>
                </c:pt>
                <c:pt idx="553">
                  <c:v>42781</c:v>
                </c:pt>
                <c:pt idx="554">
                  <c:v>42782</c:v>
                </c:pt>
                <c:pt idx="555">
                  <c:v>42783</c:v>
                </c:pt>
                <c:pt idx="556">
                  <c:v>42786</c:v>
                </c:pt>
                <c:pt idx="557">
                  <c:v>42787</c:v>
                </c:pt>
                <c:pt idx="558">
                  <c:v>42788</c:v>
                </c:pt>
                <c:pt idx="559">
                  <c:v>42789</c:v>
                </c:pt>
                <c:pt idx="560">
                  <c:v>42790</c:v>
                </c:pt>
                <c:pt idx="561">
                  <c:v>42793</c:v>
                </c:pt>
                <c:pt idx="562">
                  <c:v>42794</c:v>
                </c:pt>
                <c:pt idx="563">
                  <c:v>42795</c:v>
                </c:pt>
                <c:pt idx="564">
                  <c:v>42796</c:v>
                </c:pt>
                <c:pt idx="565">
                  <c:v>42797</c:v>
                </c:pt>
                <c:pt idx="566">
                  <c:v>42800</c:v>
                </c:pt>
                <c:pt idx="567">
                  <c:v>42801</c:v>
                </c:pt>
                <c:pt idx="568">
                  <c:v>42802</c:v>
                </c:pt>
                <c:pt idx="569">
                  <c:v>42803</c:v>
                </c:pt>
                <c:pt idx="570">
                  <c:v>42804</c:v>
                </c:pt>
                <c:pt idx="571">
                  <c:v>42807</c:v>
                </c:pt>
                <c:pt idx="572">
                  <c:v>42808</c:v>
                </c:pt>
                <c:pt idx="573">
                  <c:v>42809</c:v>
                </c:pt>
                <c:pt idx="574">
                  <c:v>42810</c:v>
                </c:pt>
                <c:pt idx="575">
                  <c:v>42811</c:v>
                </c:pt>
                <c:pt idx="576">
                  <c:v>42814</c:v>
                </c:pt>
                <c:pt idx="577">
                  <c:v>42815</c:v>
                </c:pt>
                <c:pt idx="578">
                  <c:v>42816</c:v>
                </c:pt>
                <c:pt idx="579">
                  <c:v>42817</c:v>
                </c:pt>
                <c:pt idx="580">
                  <c:v>42818</c:v>
                </c:pt>
                <c:pt idx="581">
                  <c:v>42821</c:v>
                </c:pt>
                <c:pt idx="582">
                  <c:v>42822</c:v>
                </c:pt>
                <c:pt idx="583">
                  <c:v>42823</c:v>
                </c:pt>
                <c:pt idx="584">
                  <c:v>42824</c:v>
                </c:pt>
                <c:pt idx="585">
                  <c:v>42825</c:v>
                </c:pt>
                <c:pt idx="586">
                  <c:v>42828</c:v>
                </c:pt>
                <c:pt idx="587">
                  <c:v>42829</c:v>
                </c:pt>
                <c:pt idx="588">
                  <c:v>42830</c:v>
                </c:pt>
                <c:pt idx="589">
                  <c:v>42831</c:v>
                </c:pt>
                <c:pt idx="590">
                  <c:v>42832</c:v>
                </c:pt>
                <c:pt idx="591">
                  <c:v>42835</c:v>
                </c:pt>
                <c:pt idx="592">
                  <c:v>42836</c:v>
                </c:pt>
                <c:pt idx="593">
                  <c:v>42837</c:v>
                </c:pt>
                <c:pt idx="594">
                  <c:v>42838</c:v>
                </c:pt>
                <c:pt idx="595">
                  <c:v>42839</c:v>
                </c:pt>
                <c:pt idx="596">
                  <c:v>42842</c:v>
                </c:pt>
                <c:pt idx="597">
                  <c:v>42843</c:v>
                </c:pt>
                <c:pt idx="598">
                  <c:v>42844</c:v>
                </c:pt>
                <c:pt idx="599">
                  <c:v>42845</c:v>
                </c:pt>
                <c:pt idx="600">
                  <c:v>42846</c:v>
                </c:pt>
                <c:pt idx="601">
                  <c:v>42849</c:v>
                </c:pt>
                <c:pt idx="602">
                  <c:v>42850</c:v>
                </c:pt>
                <c:pt idx="603">
                  <c:v>42851</c:v>
                </c:pt>
                <c:pt idx="604">
                  <c:v>42852</c:v>
                </c:pt>
                <c:pt idx="605">
                  <c:v>42853</c:v>
                </c:pt>
                <c:pt idx="606">
                  <c:v>42856</c:v>
                </c:pt>
                <c:pt idx="607">
                  <c:v>42857</c:v>
                </c:pt>
                <c:pt idx="608">
                  <c:v>42858</c:v>
                </c:pt>
                <c:pt idx="609">
                  <c:v>42859</c:v>
                </c:pt>
                <c:pt idx="610">
                  <c:v>42860</c:v>
                </c:pt>
                <c:pt idx="611">
                  <c:v>42863</c:v>
                </c:pt>
                <c:pt idx="612">
                  <c:v>42864</c:v>
                </c:pt>
                <c:pt idx="613">
                  <c:v>42865</c:v>
                </c:pt>
                <c:pt idx="614">
                  <c:v>42866</c:v>
                </c:pt>
                <c:pt idx="615">
                  <c:v>42867</c:v>
                </c:pt>
                <c:pt idx="616">
                  <c:v>42870</c:v>
                </c:pt>
                <c:pt idx="617">
                  <c:v>42871</c:v>
                </c:pt>
                <c:pt idx="618">
                  <c:v>42872</c:v>
                </c:pt>
                <c:pt idx="619">
                  <c:v>42873</c:v>
                </c:pt>
                <c:pt idx="620">
                  <c:v>42874</c:v>
                </c:pt>
                <c:pt idx="621">
                  <c:v>42877</c:v>
                </c:pt>
                <c:pt idx="622">
                  <c:v>42878</c:v>
                </c:pt>
                <c:pt idx="623">
                  <c:v>42879</c:v>
                </c:pt>
                <c:pt idx="624">
                  <c:v>42880</c:v>
                </c:pt>
                <c:pt idx="625">
                  <c:v>42881</c:v>
                </c:pt>
                <c:pt idx="626">
                  <c:v>42884</c:v>
                </c:pt>
                <c:pt idx="627">
                  <c:v>42885</c:v>
                </c:pt>
                <c:pt idx="628">
                  <c:v>42886</c:v>
                </c:pt>
                <c:pt idx="629">
                  <c:v>42887</c:v>
                </c:pt>
                <c:pt idx="630">
                  <c:v>42888</c:v>
                </c:pt>
                <c:pt idx="631">
                  <c:v>42891</c:v>
                </c:pt>
                <c:pt idx="632">
                  <c:v>42892</c:v>
                </c:pt>
                <c:pt idx="633">
                  <c:v>42893</c:v>
                </c:pt>
                <c:pt idx="634">
                  <c:v>42894</c:v>
                </c:pt>
                <c:pt idx="635">
                  <c:v>42895</c:v>
                </c:pt>
                <c:pt idx="636">
                  <c:v>42898</c:v>
                </c:pt>
                <c:pt idx="637">
                  <c:v>42899</c:v>
                </c:pt>
                <c:pt idx="638">
                  <c:v>42900</c:v>
                </c:pt>
                <c:pt idx="639">
                  <c:v>42901</c:v>
                </c:pt>
                <c:pt idx="640">
                  <c:v>42902</c:v>
                </c:pt>
                <c:pt idx="641">
                  <c:v>42905</c:v>
                </c:pt>
                <c:pt idx="642">
                  <c:v>42906</c:v>
                </c:pt>
                <c:pt idx="643">
                  <c:v>42907</c:v>
                </c:pt>
                <c:pt idx="644">
                  <c:v>42908</c:v>
                </c:pt>
                <c:pt idx="645">
                  <c:v>42909</c:v>
                </c:pt>
                <c:pt idx="646">
                  <c:v>42912</c:v>
                </c:pt>
                <c:pt idx="647">
                  <c:v>42913</c:v>
                </c:pt>
                <c:pt idx="648">
                  <c:v>42914</c:v>
                </c:pt>
                <c:pt idx="649">
                  <c:v>42915</c:v>
                </c:pt>
                <c:pt idx="650">
                  <c:v>42916</c:v>
                </c:pt>
                <c:pt idx="651">
                  <c:v>42919</c:v>
                </c:pt>
                <c:pt idx="652">
                  <c:v>42920</c:v>
                </c:pt>
                <c:pt idx="653">
                  <c:v>42921</c:v>
                </c:pt>
                <c:pt idx="654">
                  <c:v>42922</c:v>
                </c:pt>
                <c:pt idx="655">
                  <c:v>42923</c:v>
                </c:pt>
                <c:pt idx="656">
                  <c:v>42926</c:v>
                </c:pt>
                <c:pt idx="657">
                  <c:v>42927</c:v>
                </c:pt>
                <c:pt idx="658">
                  <c:v>42928</c:v>
                </c:pt>
                <c:pt idx="659">
                  <c:v>42929</c:v>
                </c:pt>
                <c:pt idx="660">
                  <c:v>42930</c:v>
                </c:pt>
                <c:pt idx="661">
                  <c:v>42933</c:v>
                </c:pt>
                <c:pt idx="662">
                  <c:v>42934</c:v>
                </c:pt>
                <c:pt idx="663">
                  <c:v>42935</c:v>
                </c:pt>
                <c:pt idx="664">
                  <c:v>42936</c:v>
                </c:pt>
                <c:pt idx="665">
                  <c:v>42937</c:v>
                </c:pt>
                <c:pt idx="666">
                  <c:v>42940</c:v>
                </c:pt>
                <c:pt idx="667">
                  <c:v>42941</c:v>
                </c:pt>
                <c:pt idx="668">
                  <c:v>42942</c:v>
                </c:pt>
                <c:pt idx="669">
                  <c:v>42943</c:v>
                </c:pt>
                <c:pt idx="670">
                  <c:v>42944</c:v>
                </c:pt>
                <c:pt idx="671">
                  <c:v>42947</c:v>
                </c:pt>
                <c:pt idx="672">
                  <c:v>42948</c:v>
                </c:pt>
                <c:pt idx="673">
                  <c:v>42949</c:v>
                </c:pt>
                <c:pt idx="674">
                  <c:v>42950</c:v>
                </c:pt>
                <c:pt idx="675">
                  <c:v>42951</c:v>
                </c:pt>
                <c:pt idx="676">
                  <c:v>42954</c:v>
                </c:pt>
                <c:pt idx="677">
                  <c:v>42955</c:v>
                </c:pt>
                <c:pt idx="678">
                  <c:v>42956</c:v>
                </c:pt>
                <c:pt idx="679">
                  <c:v>42957</c:v>
                </c:pt>
                <c:pt idx="680">
                  <c:v>42958</c:v>
                </c:pt>
                <c:pt idx="681">
                  <c:v>42961</c:v>
                </c:pt>
                <c:pt idx="682">
                  <c:v>42962</c:v>
                </c:pt>
                <c:pt idx="683">
                  <c:v>42963</c:v>
                </c:pt>
                <c:pt idx="684">
                  <c:v>42964</c:v>
                </c:pt>
                <c:pt idx="685">
                  <c:v>42965</c:v>
                </c:pt>
                <c:pt idx="686">
                  <c:v>42968</c:v>
                </c:pt>
                <c:pt idx="687">
                  <c:v>42969</c:v>
                </c:pt>
                <c:pt idx="688">
                  <c:v>42970</c:v>
                </c:pt>
                <c:pt idx="689">
                  <c:v>42971</c:v>
                </c:pt>
                <c:pt idx="690">
                  <c:v>42972</c:v>
                </c:pt>
                <c:pt idx="691">
                  <c:v>42975</c:v>
                </c:pt>
                <c:pt idx="692">
                  <c:v>42976</c:v>
                </c:pt>
                <c:pt idx="693">
                  <c:v>42977</c:v>
                </c:pt>
                <c:pt idx="694">
                  <c:v>42978</c:v>
                </c:pt>
                <c:pt idx="695">
                  <c:v>42979</c:v>
                </c:pt>
                <c:pt idx="696">
                  <c:v>42982</c:v>
                </c:pt>
                <c:pt idx="697">
                  <c:v>42983</c:v>
                </c:pt>
                <c:pt idx="698">
                  <c:v>42984</c:v>
                </c:pt>
                <c:pt idx="699">
                  <c:v>42985</c:v>
                </c:pt>
                <c:pt idx="700">
                  <c:v>42986</c:v>
                </c:pt>
                <c:pt idx="701">
                  <c:v>42989</c:v>
                </c:pt>
                <c:pt idx="702">
                  <c:v>42990</c:v>
                </c:pt>
                <c:pt idx="703">
                  <c:v>42991</c:v>
                </c:pt>
                <c:pt idx="704">
                  <c:v>42992</c:v>
                </c:pt>
                <c:pt idx="705">
                  <c:v>42993</c:v>
                </c:pt>
                <c:pt idx="706">
                  <c:v>42996</c:v>
                </c:pt>
                <c:pt idx="707">
                  <c:v>42997</c:v>
                </c:pt>
                <c:pt idx="708">
                  <c:v>42998</c:v>
                </c:pt>
                <c:pt idx="709">
                  <c:v>42999</c:v>
                </c:pt>
                <c:pt idx="710">
                  <c:v>43000</c:v>
                </c:pt>
                <c:pt idx="711">
                  <c:v>43003</c:v>
                </c:pt>
                <c:pt idx="712">
                  <c:v>43004</c:v>
                </c:pt>
                <c:pt idx="713">
                  <c:v>43005</c:v>
                </c:pt>
                <c:pt idx="714">
                  <c:v>43006</c:v>
                </c:pt>
                <c:pt idx="715">
                  <c:v>43007</c:v>
                </c:pt>
                <c:pt idx="716">
                  <c:v>43010</c:v>
                </c:pt>
                <c:pt idx="717">
                  <c:v>43011</c:v>
                </c:pt>
                <c:pt idx="718">
                  <c:v>43012</c:v>
                </c:pt>
                <c:pt idx="719">
                  <c:v>43013</c:v>
                </c:pt>
                <c:pt idx="720">
                  <c:v>43014</c:v>
                </c:pt>
                <c:pt idx="721">
                  <c:v>43017</c:v>
                </c:pt>
                <c:pt idx="722">
                  <c:v>43018</c:v>
                </c:pt>
                <c:pt idx="723">
                  <c:v>43019</c:v>
                </c:pt>
                <c:pt idx="724">
                  <c:v>43020</c:v>
                </c:pt>
                <c:pt idx="725">
                  <c:v>43021</c:v>
                </c:pt>
                <c:pt idx="726">
                  <c:v>43024</c:v>
                </c:pt>
                <c:pt idx="727">
                  <c:v>43025</c:v>
                </c:pt>
                <c:pt idx="728">
                  <c:v>43026</c:v>
                </c:pt>
                <c:pt idx="729">
                  <c:v>43027</c:v>
                </c:pt>
                <c:pt idx="730">
                  <c:v>43028</c:v>
                </c:pt>
                <c:pt idx="731">
                  <c:v>43031</c:v>
                </c:pt>
                <c:pt idx="732">
                  <c:v>43032</c:v>
                </c:pt>
                <c:pt idx="733">
                  <c:v>43033</c:v>
                </c:pt>
                <c:pt idx="734">
                  <c:v>43034</c:v>
                </c:pt>
                <c:pt idx="735">
                  <c:v>43035</c:v>
                </c:pt>
                <c:pt idx="736">
                  <c:v>43038</c:v>
                </c:pt>
                <c:pt idx="737">
                  <c:v>43039</c:v>
                </c:pt>
                <c:pt idx="738">
                  <c:v>43040</c:v>
                </c:pt>
                <c:pt idx="739">
                  <c:v>43041</c:v>
                </c:pt>
                <c:pt idx="740">
                  <c:v>43042</c:v>
                </c:pt>
                <c:pt idx="741">
                  <c:v>43045</c:v>
                </c:pt>
                <c:pt idx="742">
                  <c:v>43046</c:v>
                </c:pt>
                <c:pt idx="743">
                  <c:v>43047</c:v>
                </c:pt>
                <c:pt idx="744">
                  <c:v>43048</c:v>
                </c:pt>
                <c:pt idx="745">
                  <c:v>43049</c:v>
                </c:pt>
                <c:pt idx="746">
                  <c:v>43052</c:v>
                </c:pt>
                <c:pt idx="747">
                  <c:v>43053</c:v>
                </c:pt>
                <c:pt idx="748">
                  <c:v>43054</c:v>
                </c:pt>
                <c:pt idx="749">
                  <c:v>43055</c:v>
                </c:pt>
                <c:pt idx="750">
                  <c:v>43056</c:v>
                </c:pt>
                <c:pt idx="751">
                  <c:v>43059</c:v>
                </c:pt>
                <c:pt idx="752">
                  <c:v>43060</c:v>
                </c:pt>
                <c:pt idx="753">
                  <c:v>43061</c:v>
                </c:pt>
                <c:pt idx="754">
                  <c:v>43062</c:v>
                </c:pt>
                <c:pt idx="755">
                  <c:v>43063</c:v>
                </c:pt>
                <c:pt idx="756">
                  <c:v>43066</c:v>
                </c:pt>
                <c:pt idx="757">
                  <c:v>43067</c:v>
                </c:pt>
                <c:pt idx="758">
                  <c:v>43068</c:v>
                </c:pt>
                <c:pt idx="759">
                  <c:v>43069</c:v>
                </c:pt>
                <c:pt idx="760">
                  <c:v>43070</c:v>
                </c:pt>
                <c:pt idx="761">
                  <c:v>43073</c:v>
                </c:pt>
                <c:pt idx="762">
                  <c:v>43074</c:v>
                </c:pt>
                <c:pt idx="763">
                  <c:v>43075</c:v>
                </c:pt>
                <c:pt idx="764">
                  <c:v>43076</c:v>
                </c:pt>
                <c:pt idx="765">
                  <c:v>43077</c:v>
                </c:pt>
                <c:pt idx="766">
                  <c:v>43080</c:v>
                </c:pt>
                <c:pt idx="767">
                  <c:v>43081</c:v>
                </c:pt>
                <c:pt idx="768">
                  <c:v>43082</c:v>
                </c:pt>
                <c:pt idx="769">
                  <c:v>43083</c:v>
                </c:pt>
                <c:pt idx="770">
                  <c:v>43084</c:v>
                </c:pt>
                <c:pt idx="771">
                  <c:v>43087</c:v>
                </c:pt>
                <c:pt idx="772">
                  <c:v>43088</c:v>
                </c:pt>
                <c:pt idx="773">
                  <c:v>43089</c:v>
                </c:pt>
                <c:pt idx="774">
                  <c:v>43090</c:v>
                </c:pt>
                <c:pt idx="775">
                  <c:v>43091</c:v>
                </c:pt>
                <c:pt idx="776">
                  <c:v>43094</c:v>
                </c:pt>
                <c:pt idx="777">
                  <c:v>43095</c:v>
                </c:pt>
                <c:pt idx="778">
                  <c:v>43096</c:v>
                </c:pt>
                <c:pt idx="779">
                  <c:v>43097</c:v>
                </c:pt>
                <c:pt idx="780">
                  <c:v>43098</c:v>
                </c:pt>
                <c:pt idx="781">
                  <c:v>43101</c:v>
                </c:pt>
                <c:pt idx="782">
                  <c:v>43102</c:v>
                </c:pt>
                <c:pt idx="783">
                  <c:v>43103</c:v>
                </c:pt>
                <c:pt idx="784">
                  <c:v>43104</c:v>
                </c:pt>
                <c:pt idx="785">
                  <c:v>43105</c:v>
                </c:pt>
                <c:pt idx="786">
                  <c:v>43108</c:v>
                </c:pt>
                <c:pt idx="787">
                  <c:v>43109</c:v>
                </c:pt>
                <c:pt idx="788">
                  <c:v>43110</c:v>
                </c:pt>
                <c:pt idx="789">
                  <c:v>43111</c:v>
                </c:pt>
                <c:pt idx="790">
                  <c:v>43112</c:v>
                </c:pt>
                <c:pt idx="791">
                  <c:v>43115</c:v>
                </c:pt>
                <c:pt idx="792">
                  <c:v>43116</c:v>
                </c:pt>
                <c:pt idx="793">
                  <c:v>43117</c:v>
                </c:pt>
                <c:pt idx="794">
                  <c:v>43118</c:v>
                </c:pt>
                <c:pt idx="795">
                  <c:v>43119</c:v>
                </c:pt>
                <c:pt idx="796">
                  <c:v>43122</c:v>
                </c:pt>
                <c:pt idx="797">
                  <c:v>43123</c:v>
                </c:pt>
                <c:pt idx="798">
                  <c:v>43124</c:v>
                </c:pt>
                <c:pt idx="799">
                  <c:v>43125</c:v>
                </c:pt>
                <c:pt idx="800">
                  <c:v>43126</c:v>
                </c:pt>
                <c:pt idx="801">
                  <c:v>43129</c:v>
                </c:pt>
                <c:pt idx="802">
                  <c:v>43130</c:v>
                </c:pt>
                <c:pt idx="803">
                  <c:v>43131</c:v>
                </c:pt>
                <c:pt idx="804">
                  <c:v>43132</c:v>
                </c:pt>
                <c:pt idx="805">
                  <c:v>43133</c:v>
                </c:pt>
                <c:pt idx="806">
                  <c:v>43136</c:v>
                </c:pt>
                <c:pt idx="807">
                  <c:v>43137</c:v>
                </c:pt>
                <c:pt idx="808">
                  <c:v>43138</c:v>
                </c:pt>
                <c:pt idx="809">
                  <c:v>43139</c:v>
                </c:pt>
                <c:pt idx="810">
                  <c:v>43140</c:v>
                </c:pt>
                <c:pt idx="811">
                  <c:v>43143</c:v>
                </c:pt>
                <c:pt idx="812">
                  <c:v>43144</c:v>
                </c:pt>
                <c:pt idx="813">
                  <c:v>43145</c:v>
                </c:pt>
                <c:pt idx="814">
                  <c:v>43146</c:v>
                </c:pt>
                <c:pt idx="815">
                  <c:v>43147</c:v>
                </c:pt>
                <c:pt idx="816">
                  <c:v>43150</c:v>
                </c:pt>
                <c:pt idx="817">
                  <c:v>43151</c:v>
                </c:pt>
                <c:pt idx="818">
                  <c:v>43152</c:v>
                </c:pt>
                <c:pt idx="819">
                  <c:v>43153</c:v>
                </c:pt>
                <c:pt idx="820">
                  <c:v>43154</c:v>
                </c:pt>
                <c:pt idx="821">
                  <c:v>43157</c:v>
                </c:pt>
                <c:pt idx="822">
                  <c:v>43158</c:v>
                </c:pt>
                <c:pt idx="823">
                  <c:v>43159</c:v>
                </c:pt>
                <c:pt idx="824">
                  <c:v>43160</c:v>
                </c:pt>
                <c:pt idx="825">
                  <c:v>43161</c:v>
                </c:pt>
                <c:pt idx="826">
                  <c:v>43164</c:v>
                </c:pt>
                <c:pt idx="827">
                  <c:v>43165</c:v>
                </c:pt>
                <c:pt idx="828">
                  <c:v>43166</c:v>
                </c:pt>
                <c:pt idx="829">
                  <c:v>43167</c:v>
                </c:pt>
                <c:pt idx="830">
                  <c:v>43168</c:v>
                </c:pt>
                <c:pt idx="831">
                  <c:v>43171</c:v>
                </c:pt>
                <c:pt idx="832">
                  <c:v>43172</c:v>
                </c:pt>
                <c:pt idx="833">
                  <c:v>43173</c:v>
                </c:pt>
                <c:pt idx="834">
                  <c:v>43174</c:v>
                </c:pt>
                <c:pt idx="835">
                  <c:v>43175</c:v>
                </c:pt>
                <c:pt idx="836">
                  <c:v>43178</c:v>
                </c:pt>
                <c:pt idx="837">
                  <c:v>43179</c:v>
                </c:pt>
                <c:pt idx="838">
                  <c:v>43180</c:v>
                </c:pt>
                <c:pt idx="839">
                  <c:v>43181</c:v>
                </c:pt>
                <c:pt idx="840">
                  <c:v>43182</c:v>
                </c:pt>
                <c:pt idx="841">
                  <c:v>43185</c:v>
                </c:pt>
                <c:pt idx="842">
                  <c:v>43186</c:v>
                </c:pt>
                <c:pt idx="843">
                  <c:v>43187</c:v>
                </c:pt>
                <c:pt idx="844">
                  <c:v>43188</c:v>
                </c:pt>
                <c:pt idx="845">
                  <c:v>43189</c:v>
                </c:pt>
                <c:pt idx="846">
                  <c:v>43192</c:v>
                </c:pt>
                <c:pt idx="847">
                  <c:v>43193</c:v>
                </c:pt>
                <c:pt idx="848">
                  <c:v>43194</c:v>
                </c:pt>
                <c:pt idx="849">
                  <c:v>43195</c:v>
                </c:pt>
                <c:pt idx="850">
                  <c:v>43196</c:v>
                </c:pt>
                <c:pt idx="851">
                  <c:v>43199</c:v>
                </c:pt>
                <c:pt idx="852">
                  <c:v>43200</c:v>
                </c:pt>
                <c:pt idx="853">
                  <c:v>43201</c:v>
                </c:pt>
                <c:pt idx="854">
                  <c:v>43202</c:v>
                </c:pt>
                <c:pt idx="855">
                  <c:v>43203</c:v>
                </c:pt>
                <c:pt idx="856">
                  <c:v>43206</c:v>
                </c:pt>
                <c:pt idx="857">
                  <c:v>43207</c:v>
                </c:pt>
                <c:pt idx="858">
                  <c:v>43208</c:v>
                </c:pt>
                <c:pt idx="859">
                  <c:v>43209</c:v>
                </c:pt>
                <c:pt idx="860">
                  <c:v>43210</c:v>
                </c:pt>
                <c:pt idx="861">
                  <c:v>43213</c:v>
                </c:pt>
                <c:pt idx="862">
                  <c:v>43214</c:v>
                </c:pt>
                <c:pt idx="863">
                  <c:v>43215</c:v>
                </c:pt>
                <c:pt idx="864">
                  <c:v>43216</c:v>
                </c:pt>
                <c:pt idx="865">
                  <c:v>43217</c:v>
                </c:pt>
                <c:pt idx="866">
                  <c:v>43220</c:v>
                </c:pt>
                <c:pt idx="867">
                  <c:v>43221</c:v>
                </c:pt>
                <c:pt idx="868">
                  <c:v>43222</c:v>
                </c:pt>
                <c:pt idx="869">
                  <c:v>43223</c:v>
                </c:pt>
                <c:pt idx="870">
                  <c:v>43224</c:v>
                </c:pt>
                <c:pt idx="871">
                  <c:v>43227</c:v>
                </c:pt>
                <c:pt idx="872">
                  <c:v>43228</c:v>
                </c:pt>
                <c:pt idx="873">
                  <c:v>43229</c:v>
                </c:pt>
                <c:pt idx="874">
                  <c:v>43230</c:v>
                </c:pt>
                <c:pt idx="875">
                  <c:v>43231</c:v>
                </c:pt>
                <c:pt idx="876">
                  <c:v>43234</c:v>
                </c:pt>
                <c:pt idx="877">
                  <c:v>43235</c:v>
                </c:pt>
                <c:pt idx="878">
                  <c:v>43236</c:v>
                </c:pt>
                <c:pt idx="879">
                  <c:v>43237</c:v>
                </c:pt>
                <c:pt idx="880">
                  <c:v>43238</c:v>
                </c:pt>
                <c:pt idx="881">
                  <c:v>43241</c:v>
                </c:pt>
                <c:pt idx="882">
                  <c:v>43242</c:v>
                </c:pt>
                <c:pt idx="883">
                  <c:v>43243</c:v>
                </c:pt>
                <c:pt idx="884">
                  <c:v>43244</c:v>
                </c:pt>
                <c:pt idx="885">
                  <c:v>43245</c:v>
                </c:pt>
                <c:pt idx="886">
                  <c:v>43248</c:v>
                </c:pt>
                <c:pt idx="887">
                  <c:v>43249</c:v>
                </c:pt>
                <c:pt idx="888">
                  <c:v>43250</c:v>
                </c:pt>
                <c:pt idx="889">
                  <c:v>43251</c:v>
                </c:pt>
                <c:pt idx="890">
                  <c:v>43252</c:v>
                </c:pt>
                <c:pt idx="891">
                  <c:v>43255</c:v>
                </c:pt>
                <c:pt idx="892">
                  <c:v>43256</c:v>
                </c:pt>
                <c:pt idx="893">
                  <c:v>43257</c:v>
                </c:pt>
                <c:pt idx="894">
                  <c:v>43258</c:v>
                </c:pt>
                <c:pt idx="895">
                  <c:v>43259</c:v>
                </c:pt>
              </c:numCache>
            </c:numRef>
          </c:cat>
          <c:val>
            <c:numRef>
              <c:f>Sheet1!$K$1268:$K$2163</c:f>
              <c:numCache>
                <c:formatCode>General</c:formatCode>
                <c:ptCount val="896"/>
                <c:pt idx="0">
                  <c:v>2.1720000000000002</c:v>
                </c:pt>
                <c:pt idx="1">
                  <c:v>2.1110000000000002</c:v>
                </c:pt>
                <c:pt idx="2">
                  <c:v>2.0329999999999999</c:v>
                </c:pt>
                <c:pt idx="3">
                  <c:v>1.9409999999999998</c:v>
                </c:pt>
                <c:pt idx="4">
                  <c:v>1.9689999999999999</c:v>
                </c:pt>
                <c:pt idx="5">
                  <c:v>2.0190000000000001</c:v>
                </c:pt>
                <c:pt idx="6">
                  <c:v>1.946</c:v>
                </c:pt>
                <c:pt idx="7">
                  <c:v>1.9079999999999999</c:v>
                </c:pt>
                <c:pt idx="8">
                  <c:v>1.901</c:v>
                </c:pt>
                <c:pt idx="9">
                  <c:v>1.8559999999999999</c:v>
                </c:pt>
                <c:pt idx="10">
                  <c:v>1.716</c:v>
                </c:pt>
                <c:pt idx="11">
                  <c:v>1.8380000000000001</c:v>
                </c:pt>
                <c:pt idx="12">
                  <c:v>1.8380000000000001</c:v>
                </c:pt>
                <c:pt idx="13">
                  <c:v>1.7890000000000001</c:v>
                </c:pt>
                <c:pt idx="14">
                  <c:v>1.873</c:v>
                </c:pt>
                <c:pt idx="15">
                  <c:v>1.8639999999999999</c:v>
                </c:pt>
                <c:pt idx="16">
                  <c:v>1.798</c:v>
                </c:pt>
                <c:pt idx="17">
                  <c:v>1.825</c:v>
                </c:pt>
                <c:pt idx="18">
                  <c:v>1.8239999999999998</c:v>
                </c:pt>
                <c:pt idx="19">
                  <c:v>1.722</c:v>
                </c:pt>
                <c:pt idx="20">
                  <c:v>1.752</c:v>
                </c:pt>
                <c:pt idx="21">
                  <c:v>1.6419999999999999</c:v>
                </c:pt>
                <c:pt idx="22">
                  <c:v>1.665</c:v>
                </c:pt>
                <c:pt idx="23">
                  <c:v>1.792</c:v>
                </c:pt>
                <c:pt idx="24">
                  <c:v>1.752</c:v>
                </c:pt>
                <c:pt idx="25">
                  <c:v>1.821</c:v>
                </c:pt>
                <c:pt idx="26">
                  <c:v>1.958</c:v>
                </c:pt>
                <c:pt idx="27">
                  <c:v>1.978</c:v>
                </c:pt>
                <c:pt idx="28">
                  <c:v>1.998</c:v>
                </c:pt>
                <c:pt idx="29">
                  <c:v>2.0179999999999998</c:v>
                </c:pt>
                <c:pt idx="30">
                  <c:v>1.9849999999999999</c:v>
                </c:pt>
                <c:pt idx="31">
                  <c:v>2.0510000000000002</c:v>
                </c:pt>
                <c:pt idx="32">
                  <c:v>2.0510000000000002</c:v>
                </c:pt>
                <c:pt idx="33">
                  <c:v>2.1390000000000002</c:v>
                </c:pt>
                <c:pt idx="34">
                  <c:v>2.081</c:v>
                </c:pt>
                <c:pt idx="35">
                  <c:v>2.1150000000000002</c:v>
                </c:pt>
                <c:pt idx="36">
                  <c:v>2.113</c:v>
                </c:pt>
                <c:pt idx="37">
                  <c:v>2.0579999999999998</c:v>
                </c:pt>
                <c:pt idx="38">
                  <c:v>1.9809999999999999</c:v>
                </c:pt>
                <c:pt idx="39">
                  <c:v>1.97</c:v>
                </c:pt>
                <c:pt idx="40">
                  <c:v>2.0299999999999998</c:v>
                </c:pt>
                <c:pt idx="41">
                  <c:v>1.994</c:v>
                </c:pt>
                <c:pt idx="42">
                  <c:v>2.0830000000000002</c:v>
                </c:pt>
                <c:pt idx="43">
                  <c:v>2.12</c:v>
                </c:pt>
                <c:pt idx="44">
                  <c:v>2.1179999999999999</c:v>
                </c:pt>
                <c:pt idx="45">
                  <c:v>2.1160000000000001</c:v>
                </c:pt>
                <c:pt idx="46">
                  <c:v>2.242</c:v>
                </c:pt>
                <c:pt idx="47">
                  <c:v>2.1920000000000002</c:v>
                </c:pt>
                <c:pt idx="48">
                  <c:v>2.1310000000000002</c:v>
                </c:pt>
                <c:pt idx="49">
                  <c:v>2.109</c:v>
                </c:pt>
                <c:pt idx="50">
                  <c:v>2.117</c:v>
                </c:pt>
                <c:pt idx="51">
                  <c:v>2.1150000000000002</c:v>
                </c:pt>
                <c:pt idx="52">
                  <c:v>2.073</c:v>
                </c:pt>
                <c:pt idx="53">
                  <c:v>2.0510000000000002</c:v>
                </c:pt>
                <c:pt idx="54">
                  <c:v>1.921</c:v>
                </c:pt>
                <c:pt idx="55">
                  <c:v>1.9689999999999999</c:v>
                </c:pt>
                <c:pt idx="56">
                  <c:v>1.931</c:v>
                </c:pt>
                <c:pt idx="57">
                  <c:v>1.9119999999999999</c:v>
                </c:pt>
                <c:pt idx="58">
                  <c:v>1.8740000000000001</c:v>
                </c:pt>
                <c:pt idx="59">
                  <c:v>1.9260000000000002</c:v>
                </c:pt>
                <c:pt idx="60">
                  <c:v>1.99</c:v>
                </c:pt>
                <c:pt idx="61">
                  <c:v>1.962</c:v>
                </c:pt>
                <c:pt idx="62">
                  <c:v>1.948</c:v>
                </c:pt>
                <c:pt idx="63">
                  <c:v>1.9239999999999999</c:v>
                </c:pt>
                <c:pt idx="64">
                  <c:v>1.8580000000000001</c:v>
                </c:pt>
                <c:pt idx="65">
                  <c:v>1.9119999999999999</c:v>
                </c:pt>
                <c:pt idx="66">
                  <c:v>1.8399999999999999</c:v>
                </c:pt>
                <c:pt idx="67">
                  <c:v>1.8959999999999999</c:v>
                </c:pt>
                <c:pt idx="68">
                  <c:v>1.8860000000000001</c:v>
                </c:pt>
                <c:pt idx="69">
                  <c:v>1.9060000000000001</c:v>
                </c:pt>
                <c:pt idx="70">
                  <c:v>1.96</c:v>
                </c:pt>
                <c:pt idx="71">
                  <c:v>1.948</c:v>
                </c:pt>
                <c:pt idx="72">
                  <c:v>1.9279999999999999</c:v>
                </c:pt>
                <c:pt idx="73">
                  <c:v>1.899</c:v>
                </c:pt>
                <c:pt idx="74">
                  <c:v>1.889</c:v>
                </c:pt>
                <c:pt idx="75">
                  <c:v>1.891</c:v>
                </c:pt>
                <c:pt idx="76">
                  <c:v>1.8660000000000001</c:v>
                </c:pt>
                <c:pt idx="77">
                  <c:v>1.8900000000000001</c:v>
                </c:pt>
                <c:pt idx="78">
                  <c:v>1.9100000000000001</c:v>
                </c:pt>
                <c:pt idx="79">
                  <c:v>1.98</c:v>
                </c:pt>
                <c:pt idx="80">
                  <c:v>1.9590000000000001</c:v>
                </c:pt>
                <c:pt idx="81">
                  <c:v>1.909</c:v>
                </c:pt>
                <c:pt idx="82">
                  <c:v>1.9220000000000002</c:v>
                </c:pt>
                <c:pt idx="83">
                  <c:v>2.004</c:v>
                </c:pt>
                <c:pt idx="84">
                  <c:v>2.04</c:v>
                </c:pt>
                <c:pt idx="85">
                  <c:v>2.0329999999999999</c:v>
                </c:pt>
                <c:pt idx="86">
                  <c:v>2.1139999999999999</c:v>
                </c:pt>
                <c:pt idx="87">
                  <c:v>2.145</c:v>
                </c:pt>
                <c:pt idx="88">
                  <c:v>2.1859999999999999</c:v>
                </c:pt>
                <c:pt idx="89">
                  <c:v>2.2439999999999998</c:v>
                </c:pt>
                <c:pt idx="90">
                  <c:v>2.181</c:v>
                </c:pt>
                <c:pt idx="91">
                  <c:v>2.149</c:v>
                </c:pt>
                <c:pt idx="92">
                  <c:v>2.2810000000000001</c:v>
                </c:pt>
                <c:pt idx="93">
                  <c:v>2.25</c:v>
                </c:pt>
                <c:pt idx="94">
                  <c:v>2.294</c:v>
                </c:pt>
                <c:pt idx="95">
                  <c:v>2.2309999999999999</c:v>
                </c:pt>
                <c:pt idx="96">
                  <c:v>2.1429999999999998</c:v>
                </c:pt>
                <c:pt idx="97">
                  <c:v>2.2349999999999999</c:v>
                </c:pt>
                <c:pt idx="98">
                  <c:v>2.2890000000000001</c:v>
                </c:pt>
                <c:pt idx="99">
                  <c:v>2.2490000000000001</c:v>
                </c:pt>
                <c:pt idx="100">
                  <c:v>2.1909999999999998</c:v>
                </c:pt>
                <c:pt idx="101">
                  <c:v>2.21</c:v>
                </c:pt>
                <c:pt idx="102">
                  <c:v>2.21</c:v>
                </c:pt>
                <c:pt idx="103">
                  <c:v>2.14</c:v>
                </c:pt>
                <c:pt idx="104">
                  <c:v>2.129</c:v>
                </c:pt>
                <c:pt idx="105">
                  <c:v>2.1360000000000001</c:v>
                </c:pt>
                <c:pt idx="106">
                  <c:v>2.1219999999999999</c:v>
                </c:pt>
                <c:pt idx="107">
                  <c:v>2.1800000000000002</c:v>
                </c:pt>
                <c:pt idx="108">
                  <c:v>2.2629999999999999</c:v>
                </c:pt>
                <c:pt idx="109">
                  <c:v>2.3650000000000002</c:v>
                </c:pt>
                <c:pt idx="110">
                  <c:v>2.3079999999999998</c:v>
                </c:pt>
                <c:pt idx="111">
                  <c:v>2.4079999999999999</c:v>
                </c:pt>
                <c:pt idx="112">
                  <c:v>2.383</c:v>
                </c:pt>
                <c:pt idx="113">
                  <c:v>2.4390000000000001</c:v>
                </c:pt>
                <c:pt idx="114">
                  <c:v>2.4849999999999999</c:v>
                </c:pt>
                <c:pt idx="115">
                  <c:v>2.3780000000000001</c:v>
                </c:pt>
                <c:pt idx="116">
                  <c:v>2.3929999999999998</c:v>
                </c:pt>
                <c:pt idx="117">
                  <c:v>2.3570000000000002</c:v>
                </c:pt>
                <c:pt idx="118">
                  <c:v>2.31</c:v>
                </c:pt>
                <c:pt idx="119">
                  <c:v>2.3170000000000002</c:v>
                </c:pt>
                <c:pt idx="120">
                  <c:v>2.335</c:v>
                </c:pt>
                <c:pt idx="121">
                  <c:v>2.2589999999999999</c:v>
                </c:pt>
                <c:pt idx="122">
                  <c:v>2.3730000000000002</c:v>
                </c:pt>
                <c:pt idx="123">
                  <c:v>2.41</c:v>
                </c:pt>
                <c:pt idx="124">
                  <c:v>2.3679999999999999</c:v>
                </c:pt>
                <c:pt idx="125">
                  <c:v>2.41</c:v>
                </c:pt>
                <c:pt idx="126">
                  <c:v>2.4740000000000002</c:v>
                </c:pt>
                <c:pt idx="127">
                  <c:v>2.3250000000000002</c:v>
                </c:pt>
                <c:pt idx="128">
                  <c:v>2.3540000000000001</c:v>
                </c:pt>
                <c:pt idx="129">
                  <c:v>2.423</c:v>
                </c:pt>
                <c:pt idx="130">
                  <c:v>2.383</c:v>
                </c:pt>
                <c:pt idx="131">
                  <c:v>2.383</c:v>
                </c:pt>
                <c:pt idx="132">
                  <c:v>2.286</c:v>
                </c:pt>
                <c:pt idx="133">
                  <c:v>2.2589999999999999</c:v>
                </c:pt>
                <c:pt idx="134">
                  <c:v>2.1930000000000001</c:v>
                </c:pt>
                <c:pt idx="135">
                  <c:v>2.3220000000000001</c:v>
                </c:pt>
                <c:pt idx="136">
                  <c:v>2.3980000000000001</c:v>
                </c:pt>
                <c:pt idx="137">
                  <c:v>2.4550000000000001</c:v>
                </c:pt>
                <c:pt idx="138">
                  <c:v>2.4020000000000001</c:v>
                </c:pt>
                <c:pt idx="139">
                  <c:v>2.3529999999999998</c:v>
                </c:pt>
                <c:pt idx="140">
                  <c:v>2.351</c:v>
                </c:pt>
                <c:pt idx="141">
                  <c:v>2.3479999999999999</c:v>
                </c:pt>
                <c:pt idx="142">
                  <c:v>2.3730000000000002</c:v>
                </c:pt>
                <c:pt idx="143">
                  <c:v>2.3260000000000001</c:v>
                </c:pt>
                <c:pt idx="144">
                  <c:v>2.3239999999999998</c:v>
                </c:pt>
                <c:pt idx="145">
                  <c:v>2.2690000000000001</c:v>
                </c:pt>
                <c:pt idx="146">
                  <c:v>2.2629999999999999</c:v>
                </c:pt>
                <c:pt idx="147">
                  <c:v>2.218</c:v>
                </c:pt>
                <c:pt idx="148">
                  <c:v>2.2509999999999999</c:v>
                </c:pt>
                <c:pt idx="149">
                  <c:v>2.2869999999999999</c:v>
                </c:pt>
                <c:pt idx="150">
                  <c:v>2.2599999999999998</c:v>
                </c:pt>
                <c:pt idx="151">
                  <c:v>2.181</c:v>
                </c:pt>
                <c:pt idx="152">
                  <c:v>2.149</c:v>
                </c:pt>
                <c:pt idx="153">
                  <c:v>2.222</c:v>
                </c:pt>
                <c:pt idx="154">
                  <c:v>2.2709999999999999</c:v>
                </c:pt>
                <c:pt idx="155">
                  <c:v>2.222</c:v>
                </c:pt>
                <c:pt idx="156">
                  <c:v>2.1629999999999998</c:v>
                </c:pt>
                <c:pt idx="157">
                  <c:v>2.2280000000000002</c:v>
                </c:pt>
                <c:pt idx="158">
                  <c:v>2.1419999999999999</c:v>
                </c:pt>
                <c:pt idx="159">
                  <c:v>2.149</c:v>
                </c:pt>
                <c:pt idx="160">
                  <c:v>2.1859999999999999</c:v>
                </c:pt>
                <c:pt idx="161">
                  <c:v>2.1989999999999998</c:v>
                </c:pt>
                <c:pt idx="162">
                  <c:v>2.169</c:v>
                </c:pt>
                <c:pt idx="163">
                  <c:v>2.1930000000000001</c:v>
                </c:pt>
                <c:pt idx="164">
                  <c:v>2.1259999999999999</c:v>
                </c:pt>
                <c:pt idx="165">
                  <c:v>2.069</c:v>
                </c:pt>
                <c:pt idx="166">
                  <c:v>2.0369999999999999</c:v>
                </c:pt>
                <c:pt idx="167">
                  <c:v>2.004</c:v>
                </c:pt>
                <c:pt idx="168">
                  <c:v>2.0720000000000001</c:v>
                </c:pt>
                <c:pt idx="169">
                  <c:v>2.1760000000000002</c:v>
                </c:pt>
                <c:pt idx="170">
                  <c:v>2.1850000000000001</c:v>
                </c:pt>
                <c:pt idx="171">
                  <c:v>2.1819999999999999</c:v>
                </c:pt>
                <c:pt idx="172">
                  <c:v>2.2189999999999999</c:v>
                </c:pt>
                <c:pt idx="173">
                  <c:v>2.153</c:v>
                </c:pt>
                <c:pt idx="174">
                  <c:v>2.1850000000000001</c:v>
                </c:pt>
                <c:pt idx="175">
                  <c:v>2.16</c:v>
                </c:pt>
                <c:pt idx="176">
                  <c:v>2.125</c:v>
                </c:pt>
                <c:pt idx="177">
                  <c:v>2.125</c:v>
                </c:pt>
                <c:pt idx="178">
                  <c:v>2.1840000000000002</c:v>
                </c:pt>
                <c:pt idx="179">
                  <c:v>2.202</c:v>
                </c:pt>
                <c:pt idx="180">
                  <c:v>2.2229999999999999</c:v>
                </c:pt>
                <c:pt idx="181">
                  <c:v>2.1890000000000001</c:v>
                </c:pt>
                <c:pt idx="182">
                  <c:v>2.1840000000000002</c:v>
                </c:pt>
                <c:pt idx="183">
                  <c:v>2.2879999999999998</c:v>
                </c:pt>
                <c:pt idx="184">
                  <c:v>2.2949999999999999</c:v>
                </c:pt>
                <c:pt idx="185">
                  <c:v>2.1909999999999998</c:v>
                </c:pt>
                <c:pt idx="186">
                  <c:v>2.1339999999999999</c:v>
                </c:pt>
                <c:pt idx="187">
                  <c:v>2.202</c:v>
                </c:pt>
                <c:pt idx="188">
                  <c:v>2.1349999999999998</c:v>
                </c:pt>
                <c:pt idx="189">
                  <c:v>2.1509999999999998</c:v>
                </c:pt>
                <c:pt idx="190">
                  <c:v>2.1280000000000001</c:v>
                </c:pt>
                <c:pt idx="191">
                  <c:v>2.1629999999999998</c:v>
                </c:pt>
                <c:pt idx="192">
                  <c:v>2.0960000000000001</c:v>
                </c:pt>
                <c:pt idx="193">
                  <c:v>2.052</c:v>
                </c:pt>
                <c:pt idx="194">
                  <c:v>2.0379999999999998</c:v>
                </c:pt>
                <c:pt idx="195">
                  <c:v>2.0379999999999998</c:v>
                </c:pt>
                <c:pt idx="196">
                  <c:v>1.994</c:v>
                </c:pt>
                <c:pt idx="197">
                  <c:v>2.0569999999999999</c:v>
                </c:pt>
                <c:pt idx="198">
                  <c:v>2.032</c:v>
                </c:pt>
                <c:pt idx="199">
                  <c:v>2.0680000000000001</c:v>
                </c:pt>
                <c:pt idx="200">
                  <c:v>2.105</c:v>
                </c:pt>
                <c:pt idx="201">
                  <c:v>2.089</c:v>
                </c:pt>
                <c:pt idx="202">
                  <c:v>2.089</c:v>
                </c:pt>
                <c:pt idx="203">
                  <c:v>2.0449999999999999</c:v>
                </c:pt>
                <c:pt idx="204">
                  <c:v>1.9729999999999999</c:v>
                </c:pt>
                <c:pt idx="205">
                  <c:v>2.0179999999999998</c:v>
                </c:pt>
                <c:pt idx="206">
                  <c:v>2.0339999999999998</c:v>
                </c:pt>
                <c:pt idx="207">
                  <c:v>2.024</c:v>
                </c:pt>
                <c:pt idx="208">
                  <c:v>2.0680000000000001</c:v>
                </c:pt>
                <c:pt idx="209">
                  <c:v>2.024</c:v>
                </c:pt>
                <c:pt idx="210">
                  <c:v>2.0270000000000001</c:v>
                </c:pt>
                <c:pt idx="211">
                  <c:v>2.0880000000000001</c:v>
                </c:pt>
                <c:pt idx="212">
                  <c:v>2.0569999999999999</c:v>
                </c:pt>
                <c:pt idx="213">
                  <c:v>2.0379999999999998</c:v>
                </c:pt>
                <c:pt idx="214">
                  <c:v>2.1019999999999999</c:v>
                </c:pt>
                <c:pt idx="215">
                  <c:v>2.173</c:v>
                </c:pt>
                <c:pt idx="216">
                  <c:v>2.1429999999999998</c:v>
                </c:pt>
                <c:pt idx="217">
                  <c:v>2.1720000000000002</c:v>
                </c:pt>
                <c:pt idx="218">
                  <c:v>2.2109999999999999</c:v>
                </c:pt>
                <c:pt idx="219">
                  <c:v>2.226</c:v>
                </c:pt>
                <c:pt idx="220">
                  <c:v>2.2330000000000001</c:v>
                </c:pt>
                <c:pt idx="221">
                  <c:v>2.3260000000000001</c:v>
                </c:pt>
                <c:pt idx="222">
                  <c:v>2.3439999999999999</c:v>
                </c:pt>
                <c:pt idx="223">
                  <c:v>2.343</c:v>
                </c:pt>
                <c:pt idx="224">
                  <c:v>2.3330000000000002</c:v>
                </c:pt>
                <c:pt idx="225">
                  <c:v>2.3119999999999998</c:v>
                </c:pt>
                <c:pt idx="226">
                  <c:v>2.2669999999999999</c:v>
                </c:pt>
                <c:pt idx="227">
                  <c:v>2.2679999999999998</c:v>
                </c:pt>
                <c:pt idx="228">
                  <c:v>2.2669999999999999</c:v>
                </c:pt>
                <c:pt idx="229">
                  <c:v>2.274</c:v>
                </c:pt>
                <c:pt idx="230">
                  <c:v>2.2490000000000001</c:v>
                </c:pt>
                <c:pt idx="231">
                  <c:v>2.2629999999999999</c:v>
                </c:pt>
                <c:pt idx="232">
                  <c:v>2.2389999999999999</c:v>
                </c:pt>
                <c:pt idx="233">
                  <c:v>2.2389999999999999</c:v>
                </c:pt>
                <c:pt idx="234">
                  <c:v>2.2349999999999999</c:v>
                </c:pt>
                <c:pt idx="235">
                  <c:v>2.2349999999999999</c:v>
                </c:pt>
                <c:pt idx="236">
                  <c:v>2.2210000000000001</c:v>
                </c:pt>
                <c:pt idx="237">
                  <c:v>2.2069999999999999</c:v>
                </c:pt>
                <c:pt idx="238">
                  <c:v>2.1440000000000001</c:v>
                </c:pt>
                <c:pt idx="239">
                  <c:v>2.181</c:v>
                </c:pt>
                <c:pt idx="240">
                  <c:v>2.3140000000000001</c:v>
                </c:pt>
                <c:pt idx="241">
                  <c:v>2.27</c:v>
                </c:pt>
                <c:pt idx="242">
                  <c:v>2.23</c:v>
                </c:pt>
                <c:pt idx="243">
                  <c:v>2.2189999999999999</c:v>
                </c:pt>
                <c:pt idx="244">
                  <c:v>2.2170000000000001</c:v>
                </c:pt>
                <c:pt idx="245">
                  <c:v>2.2309999999999999</c:v>
                </c:pt>
                <c:pt idx="246">
                  <c:v>2.1280000000000001</c:v>
                </c:pt>
                <c:pt idx="247">
                  <c:v>2.2229999999999999</c:v>
                </c:pt>
                <c:pt idx="248">
                  <c:v>2.2669999999999999</c:v>
                </c:pt>
                <c:pt idx="249">
                  <c:v>2.2970000000000002</c:v>
                </c:pt>
                <c:pt idx="250">
                  <c:v>2.2240000000000002</c:v>
                </c:pt>
                <c:pt idx="251">
                  <c:v>2.2050000000000001</c:v>
                </c:pt>
                <c:pt idx="252">
                  <c:v>2.1930000000000001</c:v>
                </c:pt>
                <c:pt idx="253">
                  <c:v>2.2370000000000001</c:v>
                </c:pt>
                <c:pt idx="254">
                  <c:v>2.254</c:v>
                </c:pt>
                <c:pt idx="255">
                  <c:v>2.242</c:v>
                </c:pt>
                <c:pt idx="256">
                  <c:v>2.242</c:v>
                </c:pt>
                <c:pt idx="257">
                  <c:v>2.2309999999999999</c:v>
                </c:pt>
                <c:pt idx="258">
                  <c:v>2.306</c:v>
                </c:pt>
                <c:pt idx="259">
                  <c:v>2.2949999999999999</c:v>
                </c:pt>
                <c:pt idx="260">
                  <c:v>2.27</c:v>
                </c:pt>
                <c:pt idx="261">
                  <c:v>2.27</c:v>
                </c:pt>
                <c:pt idx="262">
                  <c:v>2.2439999999999998</c:v>
                </c:pt>
                <c:pt idx="263">
                  <c:v>2.2370000000000001</c:v>
                </c:pt>
                <c:pt idx="264">
                  <c:v>2.1709999999999998</c:v>
                </c:pt>
                <c:pt idx="265">
                  <c:v>2.1459999999999999</c:v>
                </c:pt>
                <c:pt idx="266">
                  <c:v>2.1160000000000001</c:v>
                </c:pt>
                <c:pt idx="267">
                  <c:v>2.1760000000000002</c:v>
                </c:pt>
                <c:pt idx="268">
                  <c:v>2.1040000000000001</c:v>
                </c:pt>
                <c:pt idx="269">
                  <c:v>2.0939999999999999</c:v>
                </c:pt>
                <c:pt idx="270">
                  <c:v>2.0880000000000001</c:v>
                </c:pt>
                <c:pt idx="271">
                  <c:v>2.036</c:v>
                </c:pt>
                <c:pt idx="272">
                  <c:v>2.036</c:v>
                </c:pt>
                <c:pt idx="273">
                  <c:v>2.0569999999999999</c:v>
                </c:pt>
                <c:pt idx="274">
                  <c:v>1.9830000000000001</c:v>
                </c:pt>
                <c:pt idx="275">
                  <c:v>2.032</c:v>
                </c:pt>
                <c:pt idx="276">
                  <c:v>2.0529999999999999</c:v>
                </c:pt>
                <c:pt idx="277">
                  <c:v>2.0019999999999998</c:v>
                </c:pt>
                <c:pt idx="278">
                  <c:v>1.9950000000000001</c:v>
                </c:pt>
                <c:pt idx="279">
                  <c:v>2</c:v>
                </c:pt>
                <c:pt idx="280">
                  <c:v>1.9790000000000001</c:v>
                </c:pt>
                <c:pt idx="281">
                  <c:v>1.9220000000000002</c:v>
                </c:pt>
                <c:pt idx="282">
                  <c:v>1.9489999999999998</c:v>
                </c:pt>
                <c:pt idx="283">
                  <c:v>1.8460000000000001</c:v>
                </c:pt>
                <c:pt idx="284">
                  <c:v>1.887</c:v>
                </c:pt>
                <c:pt idx="285">
                  <c:v>1.8399999999999999</c:v>
                </c:pt>
                <c:pt idx="286">
                  <c:v>1.837</c:v>
                </c:pt>
                <c:pt idx="287">
                  <c:v>1.7490000000000001</c:v>
                </c:pt>
                <c:pt idx="288">
                  <c:v>1.7269999999999999</c:v>
                </c:pt>
                <c:pt idx="289">
                  <c:v>1.669</c:v>
                </c:pt>
                <c:pt idx="290">
                  <c:v>1.6600000000000001</c:v>
                </c:pt>
                <c:pt idx="291">
                  <c:v>1.7490000000000001</c:v>
                </c:pt>
                <c:pt idx="292">
                  <c:v>1.7490000000000001</c:v>
                </c:pt>
                <c:pt idx="293">
                  <c:v>1.7730000000000001</c:v>
                </c:pt>
                <c:pt idx="294">
                  <c:v>1.8199999999999998</c:v>
                </c:pt>
                <c:pt idx="295">
                  <c:v>1.74</c:v>
                </c:pt>
                <c:pt idx="296">
                  <c:v>1.746</c:v>
                </c:pt>
                <c:pt idx="297">
                  <c:v>1.7530000000000001</c:v>
                </c:pt>
                <c:pt idx="298">
                  <c:v>1.7229999999999999</c:v>
                </c:pt>
                <c:pt idx="299">
                  <c:v>1.7490000000000001</c:v>
                </c:pt>
                <c:pt idx="300">
                  <c:v>1.7170000000000001</c:v>
                </c:pt>
                <c:pt idx="301">
                  <c:v>1.7629999999999999</c:v>
                </c:pt>
                <c:pt idx="302">
                  <c:v>1.736</c:v>
                </c:pt>
                <c:pt idx="303">
                  <c:v>1.8260000000000001</c:v>
                </c:pt>
                <c:pt idx="304">
                  <c:v>1.841</c:v>
                </c:pt>
                <c:pt idx="305">
                  <c:v>1.835</c:v>
                </c:pt>
                <c:pt idx="306">
                  <c:v>1.875</c:v>
                </c:pt>
                <c:pt idx="307">
                  <c:v>1.907</c:v>
                </c:pt>
                <c:pt idx="308">
                  <c:v>1.83</c:v>
                </c:pt>
                <c:pt idx="309">
                  <c:v>1.877</c:v>
                </c:pt>
                <c:pt idx="310">
                  <c:v>1.9330000000000001</c:v>
                </c:pt>
                <c:pt idx="311">
                  <c:v>1.9849999999999999</c:v>
                </c:pt>
                <c:pt idx="312">
                  <c:v>1.96</c:v>
                </c:pt>
                <c:pt idx="313">
                  <c:v>1.9710000000000001</c:v>
                </c:pt>
                <c:pt idx="314">
                  <c:v>1.909</c:v>
                </c:pt>
                <c:pt idx="315">
                  <c:v>1.897</c:v>
                </c:pt>
                <c:pt idx="316">
                  <c:v>1.8740000000000001</c:v>
                </c:pt>
                <c:pt idx="317">
                  <c:v>1.9159999999999999</c:v>
                </c:pt>
                <c:pt idx="318">
                  <c:v>1.9409999999999998</c:v>
                </c:pt>
                <c:pt idx="319">
                  <c:v>1.88</c:v>
                </c:pt>
                <c:pt idx="320">
                  <c:v>1.901</c:v>
                </c:pt>
                <c:pt idx="321">
                  <c:v>1.901</c:v>
                </c:pt>
                <c:pt idx="322">
                  <c:v>1.887</c:v>
                </c:pt>
                <c:pt idx="323">
                  <c:v>1.804</c:v>
                </c:pt>
                <c:pt idx="324">
                  <c:v>1.8239999999999998</c:v>
                </c:pt>
                <c:pt idx="325">
                  <c:v>1.77</c:v>
                </c:pt>
                <c:pt idx="326">
                  <c:v>1.7709999999999999</c:v>
                </c:pt>
                <c:pt idx="327">
                  <c:v>1.7629999999999999</c:v>
                </c:pt>
                <c:pt idx="328">
                  <c:v>1.7210000000000001</c:v>
                </c:pt>
                <c:pt idx="329">
                  <c:v>1.756</c:v>
                </c:pt>
                <c:pt idx="330">
                  <c:v>1.69</c:v>
                </c:pt>
                <c:pt idx="331">
                  <c:v>1.718</c:v>
                </c:pt>
                <c:pt idx="332">
                  <c:v>1.726</c:v>
                </c:pt>
                <c:pt idx="333">
                  <c:v>1.7770000000000001</c:v>
                </c:pt>
                <c:pt idx="334">
                  <c:v>1.7650000000000001</c:v>
                </c:pt>
                <c:pt idx="335">
                  <c:v>1.7930000000000001</c:v>
                </c:pt>
                <c:pt idx="336">
                  <c:v>1.7530000000000001</c:v>
                </c:pt>
                <c:pt idx="337">
                  <c:v>1.772</c:v>
                </c:pt>
                <c:pt idx="338">
                  <c:v>1.786</c:v>
                </c:pt>
                <c:pt idx="339">
                  <c:v>1.8460000000000001</c:v>
                </c:pt>
                <c:pt idx="340">
                  <c:v>1.8620000000000001</c:v>
                </c:pt>
                <c:pt idx="341">
                  <c:v>1.889</c:v>
                </c:pt>
                <c:pt idx="342">
                  <c:v>1.9140000000000001</c:v>
                </c:pt>
                <c:pt idx="343">
                  <c:v>1.9279999999999999</c:v>
                </c:pt>
                <c:pt idx="344">
                  <c:v>1.8519999999999999</c:v>
                </c:pt>
                <c:pt idx="345">
                  <c:v>1.825</c:v>
                </c:pt>
                <c:pt idx="346">
                  <c:v>1.8340000000000001</c:v>
                </c:pt>
                <c:pt idx="347">
                  <c:v>1.873</c:v>
                </c:pt>
                <c:pt idx="348">
                  <c:v>1.7970000000000002</c:v>
                </c:pt>
                <c:pt idx="349">
                  <c:v>1.776</c:v>
                </c:pt>
                <c:pt idx="350">
                  <c:v>1.746</c:v>
                </c:pt>
                <c:pt idx="351">
                  <c:v>1.78</c:v>
                </c:pt>
                <c:pt idx="352">
                  <c:v>1.752</c:v>
                </c:pt>
                <c:pt idx="353">
                  <c:v>1.762</c:v>
                </c:pt>
                <c:pt idx="354">
                  <c:v>1.738</c:v>
                </c:pt>
                <c:pt idx="355">
                  <c:v>1.752</c:v>
                </c:pt>
                <c:pt idx="356">
                  <c:v>1.7010000000000001</c:v>
                </c:pt>
                <c:pt idx="357">
                  <c:v>1.754</c:v>
                </c:pt>
                <c:pt idx="358">
                  <c:v>1.7730000000000001</c:v>
                </c:pt>
                <c:pt idx="359">
                  <c:v>1.855</c:v>
                </c:pt>
                <c:pt idx="360">
                  <c:v>1.85</c:v>
                </c:pt>
                <c:pt idx="361">
                  <c:v>1.839</c:v>
                </c:pt>
                <c:pt idx="362">
                  <c:v>1.8359999999999999</c:v>
                </c:pt>
                <c:pt idx="363">
                  <c:v>1.8639999999999999</c:v>
                </c:pt>
                <c:pt idx="364">
                  <c:v>1.867</c:v>
                </c:pt>
                <c:pt idx="365">
                  <c:v>1.829</c:v>
                </c:pt>
                <c:pt idx="366">
                  <c:v>1.8519999999999999</c:v>
                </c:pt>
                <c:pt idx="367">
                  <c:v>1.8519999999999999</c:v>
                </c:pt>
                <c:pt idx="368">
                  <c:v>1.847</c:v>
                </c:pt>
                <c:pt idx="369">
                  <c:v>1.8359999999999999</c:v>
                </c:pt>
                <c:pt idx="370">
                  <c:v>1.8</c:v>
                </c:pt>
                <c:pt idx="371">
                  <c:v>1.7010000000000001</c:v>
                </c:pt>
                <c:pt idx="372">
                  <c:v>1.738</c:v>
                </c:pt>
                <c:pt idx="373">
                  <c:v>1.7189999999999999</c:v>
                </c:pt>
                <c:pt idx="374">
                  <c:v>1.7029999999999998</c:v>
                </c:pt>
                <c:pt idx="375">
                  <c:v>1.6879999999999999</c:v>
                </c:pt>
                <c:pt idx="376">
                  <c:v>1.641</c:v>
                </c:pt>
                <c:pt idx="377">
                  <c:v>1.6099999999999999</c:v>
                </c:pt>
                <c:pt idx="378">
                  <c:v>1.6139999999999999</c:v>
                </c:pt>
                <c:pt idx="379">
                  <c:v>1.573</c:v>
                </c:pt>
                <c:pt idx="380">
                  <c:v>1.58</c:v>
                </c:pt>
                <c:pt idx="381">
                  <c:v>1.609</c:v>
                </c:pt>
                <c:pt idx="382">
                  <c:v>1.6890000000000001</c:v>
                </c:pt>
                <c:pt idx="383">
                  <c:v>1.7069999999999999</c:v>
                </c:pt>
                <c:pt idx="384">
                  <c:v>1.6859999999999999</c:v>
                </c:pt>
                <c:pt idx="385">
                  <c:v>1.7469999999999999</c:v>
                </c:pt>
                <c:pt idx="386">
                  <c:v>1.5609999999999999</c:v>
                </c:pt>
                <c:pt idx="387">
                  <c:v>1.4390000000000001</c:v>
                </c:pt>
                <c:pt idx="388">
                  <c:v>1.4670000000000001</c:v>
                </c:pt>
                <c:pt idx="389">
                  <c:v>1.516</c:v>
                </c:pt>
                <c:pt idx="390">
                  <c:v>1.4710000000000001</c:v>
                </c:pt>
                <c:pt idx="391">
                  <c:v>1.4450000000000001</c:v>
                </c:pt>
                <c:pt idx="392">
                  <c:v>1.4450000000000001</c:v>
                </c:pt>
                <c:pt idx="393">
                  <c:v>1.3759999999999999</c:v>
                </c:pt>
                <c:pt idx="394">
                  <c:v>1.369</c:v>
                </c:pt>
                <c:pt idx="395">
                  <c:v>1.3860000000000001</c:v>
                </c:pt>
                <c:pt idx="396">
                  <c:v>1.359</c:v>
                </c:pt>
                <c:pt idx="397">
                  <c:v>1.431</c:v>
                </c:pt>
                <c:pt idx="398">
                  <c:v>1.5110000000000001</c:v>
                </c:pt>
                <c:pt idx="399">
                  <c:v>1.4750000000000001</c:v>
                </c:pt>
                <c:pt idx="400">
                  <c:v>1.536</c:v>
                </c:pt>
                <c:pt idx="401">
                  <c:v>1.552</c:v>
                </c:pt>
                <c:pt idx="402">
                  <c:v>1.583</c:v>
                </c:pt>
                <c:pt idx="403">
                  <c:v>1.5529999999999999</c:v>
                </c:pt>
                <c:pt idx="404">
                  <c:v>1.581</c:v>
                </c:pt>
                <c:pt idx="405">
                  <c:v>1.5569999999999999</c:v>
                </c:pt>
                <c:pt idx="406">
                  <c:v>1.5669999999999999</c:v>
                </c:pt>
                <c:pt idx="407">
                  <c:v>1.5739999999999998</c:v>
                </c:pt>
                <c:pt idx="408">
                  <c:v>1.5620000000000001</c:v>
                </c:pt>
                <c:pt idx="409">
                  <c:v>1.498</c:v>
                </c:pt>
                <c:pt idx="410">
                  <c:v>1.5049999999999999</c:v>
                </c:pt>
                <c:pt idx="411">
                  <c:v>1.454</c:v>
                </c:pt>
                <c:pt idx="412">
                  <c:v>1.522</c:v>
                </c:pt>
                <c:pt idx="413">
                  <c:v>1.5569999999999999</c:v>
                </c:pt>
                <c:pt idx="414">
                  <c:v>1.5430000000000001</c:v>
                </c:pt>
                <c:pt idx="415">
                  <c:v>1.502</c:v>
                </c:pt>
                <c:pt idx="416">
                  <c:v>1.589</c:v>
                </c:pt>
                <c:pt idx="417">
                  <c:v>1.593</c:v>
                </c:pt>
                <c:pt idx="418">
                  <c:v>1.548</c:v>
                </c:pt>
                <c:pt idx="419">
                  <c:v>1.508</c:v>
                </c:pt>
                <c:pt idx="420">
                  <c:v>1.56</c:v>
                </c:pt>
                <c:pt idx="421">
                  <c:v>1.514</c:v>
                </c:pt>
                <c:pt idx="422">
                  <c:v>1.5580000000000001</c:v>
                </c:pt>
                <c:pt idx="423">
                  <c:v>1.575</c:v>
                </c:pt>
                <c:pt idx="424">
                  <c:v>1.55</c:v>
                </c:pt>
                <c:pt idx="425">
                  <c:v>1.536</c:v>
                </c:pt>
                <c:pt idx="426">
                  <c:v>1.579</c:v>
                </c:pt>
                <c:pt idx="427">
                  <c:v>1.5430000000000001</c:v>
                </c:pt>
                <c:pt idx="428">
                  <c:v>1.5470000000000002</c:v>
                </c:pt>
                <c:pt idx="429">
                  <c:v>1.5620000000000001</c:v>
                </c:pt>
                <c:pt idx="430">
                  <c:v>1.5739999999999998</c:v>
                </c:pt>
                <c:pt idx="431">
                  <c:v>1.63</c:v>
                </c:pt>
                <c:pt idx="432">
                  <c:v>1.56</c:v>
                </c:pt>
                <c:pt idx="433">
                  <c:v>1.5669999999999999</c:v>
                </c:pt>
                <c:pt idx="434">
                  <c:v>1.581</c:v>
                </c:pt>
                <c:pt idx="435">
                  <c:v>1.569</c:v>
                </c:pt>
                <c:pt idx="436">
                  <c:v>1.603</c:v>
                </c:pt>
                <c:pt idx="437" formatCode="0.00">
                  <c:v>1.5350000000000001</c:v>
                </c:pt>
                <c:pt idx="438" formatCode="0.00">
                  <c:v>1.54</c:v>
                </c:pt>
                <c:pt idx="439" formatCode="0.00">
                  <c:v>1.6</c:v>
                </c:pt>
                <c:pt idx="440" formatCode="0.00">
                  <c:v>1.6760000000000002</c:v>
                </c:pt>
                <c:pt idx="441" formatCode="0.00">
                  <c:v>1.6640000000000001</c:v>
                </c:pt>
                <c:pt idx="442" formatCode="0.00">
                  <c:v>1.728</c:v>
                </c:pt>
                <c:pt idx="443" formatCode="0.00">
                  <c:v>1.698</c:v>
                </c:pt>
                <c:pt idx="444" formatCode="0.00">
                  <c:v>1.6919999999999999</c:v>
                </c:pt>
                <c:pt idx="445" formatCode="0.00">
                  <c:v>1.6930000000000001</c:v>
                </c:pt>
                <c:pt idx="446" formatCode="0.00">
                  <c:v>1.7130000000000001</c:v>
                </c:pt>
                <c:pt idx="447" formatCode="0.00">
                  <c:v>1.69</c:v>
                </c:pt>
                <c:pt idx="448" formatCode="0.00">
                  <c:v>1.6520000000000001</c:v>
                </c:pt>
                <c:pt idx="449" formatCode="0.00">
                  <c:v>1.619</c:v>
                </c:pt>
                <c:pt idx="450" formatCode="0.00">
                  <c:v>1.619</c:v>
                </c:pt>
                <c:pt idx="451" formatCode="0.00">
                  <c:v>1.585</c:v>
                </c:pt>
                <c:pt idx="452" formatCode="0.00">
                  <c:v>1.5569999999999999</c:v>
                </c:pt>
                <c:pt idx="453" formatCode="0.00">
                  <c:v>1.573</c:v>
                </c:pt>
                <c:pt idx="454" formatCode="0.00">
                  <c:v>1.5609999999999999</c:v>
                </c:pt>
                <c:pt idx="455" formatCode="0.00">
                  <c:v>1.595</c:v>
                </c:pt>
                <c:pt idx="456" formatCode="0.00">
                  <c:v>1.623</c:v>
                </c:pt>
                <c:pt idx="457" formatCode="0.00">
                  <c:v>1.6870000000000001</c:v>
                </c:pt>
                <c:pt idx="458" formatCode="0.00">
                  <c:v>1.7029999999999998</c:v>
                </c:pt>
                <c:pt idx="459" formatCode="0.00">
                  <c:v>1.738</c:v>
                </c:pt>
                <c:pt idx="460" formatCode="0.00">
                  <c:v>1.7189999999999999</c:v>
                </c:pt>
                <c:pt idx="461" formatCode="0.00">
                  <c:v>1.7189999999999999</c:v>
                </c:pt>
                <c:pt idx="462" formatCode="0.00">
                  <c:v>1.7650000000000001</c:v>
                </c:pt>
                <c:pt idx="463" formatCode="0.00">
                  <c:v>1.77</c:v>
                </c:pt>
                <c:pt idx="464" formatCode="0.00">
                  <c:v>1.742</c:v>
                </c:pt>
                <c:pt idx="465" formatCode="0.00">
                  <c:v>1.7989999999999999</c:v>
                </c:pt>
                <c:pt idx="466" formatCode="0.00">
                  <c:v>1.7669999999999999</c:v>
                </c:pt>
                <c:pt idx="467" formatCode="0.00">
                  <c:v>1.7389999999999999</c:v>
                </c:pt>
                <c:pt idx="468" formatCode="0.00">
                  <c:v>1.744</c:v>
                </c:pt>
                <c:pt idx="469" formatCode="0.00">
                  <c:v>1.7570000000000001</c:v>
                </c:pt>
                <c:pt idx="470" formatCode="0.00">
                  <c:v>1.736</c:v>
                </c:pt>
                <c:pt idx="471" formatCode="0.00">
                  <c:v>1.766</c:v>
                </c:pt>
                <c:pt idx="472" formatCode="0.00">
                  <c:v>1.7570000000000001</c:v>
                </c:pt>
                <c:pt idx="473" formatCode="0.00">
                  <c:v>1.794</c:v>
                </c:pt>
                <c:pt idx="474" formatCode="0.00">
                  <c:v>1.855</c:v>
                </c:pt>
                <c:pt idx="475" formatCode="0.00">
                  <c:v>1.8479999999999999</c:v>
                </c:pt>
                <c:pt idx="476" formatCode="0.00">
                  <c:v>1.8260000000000001</c:v>
                </c:pt>
                <c:pt idx="477" formatCode="0.00">
                  <c:v>1.8279999999999998</c:v>
                </c:pt>
                <c:pt idx="478" formatCode="0.00">
                  <c:v>1.8029999999999999</c:v>
                </c:pt>
                <c:pt idx="479" formatCode="0.00">
                  <c:v>1.8120000000000001</c:v>
                </c:pt>
                <c:pt idx="480" formatCode="0.00">
                  <c:v>1.7770000000000001</c:v>
                </c:pt>
                <c:pt idx="481" formatCode="0.00">
                  <c:v>1.827</c:v>
                </c:pt>
                <c:pt idx="482" formatCode="0.00">
                  <c:v>1.8559999999999999</c:v>
                </c:pt>
                <c:pt idx="483" formatCode="0.00">
                  <c:v>2.0579999999999998</c:v>
                </c:pt>
                <c:pt idx="484" formatCode="0.00">
                  <c:v>2.1509999999999998</c:v>
                </c:pt>
                <c:pt idx="485" formatCode="0.00">
                  <c:v>2.1509999999999998</c:v>
                </c:pt>
                <c:pt idx="486" formatCode="0.00">
                  <c:v>2.262</c:v>
                </c:pt>
                <c:pt idx="487" formatCode="0.00">
                  <c:v>2.2200000000000002</c:v>
                </c:pt>
                <c:pt idx="488" formatCode="0.00">
                  <c:v>2.2229999999999999</c:v>
                </c:pt>
                <c:pt idx="489" formatCode="0.00">
                  <c:v>2.3039999999999998</c:v>
                </c:pt>
                <c:pt idx="490" formatCode="0.00">
                  <c:v>2.3559999999999999</c:v>
                </c:pt>
                <c:pt idx="491" formatCode="0.00">
                  <c:v>2.3159999999999998</c:v>
                </c:pt>
                <c:pt idx="492" formatCode="0.00">
                  <c:v>2.3130000000000002</c:v>
                </c:pt>
                <c:pt idx="493" formatCode="0.00">
                  <c:v>2.351</c:v>
                </c:pt>
                <c:pt idx="494" formatCode="0.00">
                  <c:v>2.351</c:v>
                </c:pt>
                <c:pt idx="495" formatCode="0.00">
                  <c:v>2.3580000000000001</c:v>
                </c:pt>
                <c:pt idx="496" formatCode="0.00">
                  <c:v>2.3130000000000002</c:v>
                </c:pt>
                <c:pt idx="497" formatCode="0.00">
                  <c:v>2.2919999999999998</c:v>
                </c:pt>
                <c:pt idx="498" formatCode="0.00">
                  <c:v>2.3820000000000001</c:v>
                </c:pt>
                <c:pt idx="499" formatCode="0.00">
                  <c:v>2.4489999999999998</c:v>
                </c:pt>
                <c:pt idx="500" formatCode="0.00">
                  <c:v>2.3839999999999999</c:v>
                </c:pt>
                <c:pt idx="501" formatCode="0.00">
                  <c:v>2.395</c:v>
                </c:pt>
                <c:pt idx="502" formatCode="0.00">
                  <c:v>2.39</c:v>
                </c:pt>
                <c:pt idx="503" formatCode="0.00">
                  <c:v>2.3410000000000002</c:v>
                </c:pt>
                <c:pt idx="504" formatCode="0.00">
                  <c:v>2.4079999999999999</c:v>
                </c:pt>
                <c:pt idx="505" formatCode="0.00">
                  <c:v>2.468</c:v>
                </c:pt>
                <c:pt idx="506" formatCode="0.00">
                  <c:v>2.472</c:v>
                </c:pt>
                <c:pt idx="507" formatCode="0.00">
                  <c:v>2.472</c:v>
                </c:pt>
                <c:pt idx="508" formatCode="0.00">
                  <c:v>2.5720000000000001</c:v>
                </c:pt>
                <c:pt idx="509" formatCode="0.00">
                  <c:v>2.5979999999999999</c:v>
                </c:pt>
                <c:pt idx="510" formatCode="0.00">
                  <c:v>2.593</c:v>
                </c:pt>
                <c:pt idx="511" formatCode="0.00">
                  <c:v>2.5390000000000001</c:v>
                </c:pt>
                <c:pt idx="512" formatCode="0.00">
                  <c:v>2.56</c:v>
                </c:pt>
                <c:pt idx="513" formatCode="0.00">
                  <c:v>2.536</c:v>
                </c:pt>
                <c:pt idx="514" formatCode="0.00">
                  <c:v>2.552</c:v>
                </c:pt>
                <c:pt idx="515" formatCode="0.00">
                  <c:v>2.5380000000000003</c:v>
                </c:pt>
                <c:pt idx="516" formatCode="0.00">
                  <c:v>2.5380000000000003</c:v>
                </c:pt>
                <c:pt idx="517" formatCode="0.00">
                  <c:v>2.5609999999999999</c:v>
                </c:pt>
                <c:pt idx="518" formatCode="0.00">
                  <c:v>2.5089999999999999</c:v>
                </c:pt>
                <c:pt idx="519" formatCode="0.00">
                  <c:v>2.476</c:v>
                </c:pt>
                <c:pt idx="520" formatCode="0.00">
                  <c:v>2.4449999999999998</c:v>
                </c:pt>
                <c:pt idx="521" formatCode="0.00">
                  <c:v>2.4449999999999998</c:v>
                </c:pt>
                <c:pt idx="522" formatCode="0.00">
                  <c:v>2.4449999999999998</c:v>
                </c:pt>
                <c:pt idx="523" formatCode="0.00">
                  <c:v>2.44</c:v>
                </c:pt>
                <c:pt idx="524" formatCode="0.00">
                  <c:v>2.3449999999999998</c:v>
                </c:pt>
                <c:pt idx="525" formatCode="0.00">
                  <c:v>2.42</c:v>
                </c:pt>
                <c:pt idx="526" formatCode="0.00">
                  <c:v>2.3660000000000001</c:v>
                </c:pt>
                <c:pt idx="527" formatCode="0.00">
                  <c:v>2.3769999999999998</c:v>
                </c:pt>
                <c:pt idx="528" formatCode="0.00">
                  <c:v>2.3730000000000002</c:v>
                </c:pt>
                <c:pt idx="529" formatCode="0.00">
                  <c:v>2.3639999999999999</c:v>
                </c:pt>
                <c:pt idx="530" formatCode="0.00">
                  <c:v>2.3970000000000002</c:v>
                </c:pt>
                <c:pt idx="531" formatCode="0.00">
                  <c:v>2.3970000000000002</c:v>
                </c:pt>
                <c:pt idx="532" formatCode="0.00">
                  <c:v>2.3260000000000001</c:v>
                </c:pt>
                <c:pt idx="533" formatCode="0.00">
                  <c:v>2.4300000000000002</c:v>
                </c:pt>
                <c:pt idx="534" formatCode="0.00">
                  <c:v>2.4750000000000001</c:v>
                </c:pt>
                <c:pt idx="535" formatCode="0.00">
                  <c:v>2.468</c:v>
                </c:pt>
                <c:pt idx="536" formatCode="0.00">
                  <c:v>2.3980000000000001</c:v>
                </c:pt>
                <c:pt idx="537" formatCode="0.00">
                  <c:v>2.4660000000000002</c:v>
                </c:pt>
                <c:pt idx="538" formatCode="0.00">
                  <c:v>2.5129999999999999</c:v>
                </c:pt>
                <c:pt idx="539" formatCode="0.00">
                  <c:v>2.5049999999999999</c:v>
                </c:pt>
                <c:pt idx="540" formatCode="0.00">
                  <c:v>2.4849999999999999</c:v>
                </c:pt>
                <c:pt idx="541" formatCode="0.00">
                  <c:v>2.4889999999999999</c:v>
                </c:pt>
                <c:pt idx="542" formatCode="0.00">
                  <c:v>2.4540000000000002</c:v>
                </c:pt>
                <c:pt idx="543" formatCode="0.00">
                  <c:v>2.4710000000000001</c:v>
                </c:pt>
                <c:pt idx="544" formatCode="0.00">
                  <c:v>2.4750000000000001</c:v>
                </c:pt>
                <c:pt idx="545" formatCode="0.00">
                  <c:v>2.4660000000000002</c:v>
                </c:pt>
                <c:pt idx="546" formatCode="0.00">
                  <c:v>2.4089999999999998</c:v>
                </c:pt>
                <c:pt idx="547" formatCode="0.00">
                  <c:v>2.3940000000000001</c:v>
                </c:pt>
                <c:pt idx="548" formatCode="0.00">
                  <c:v>2.3370000000000002</c:v>
                </c:pt>
                <c:pt idx="549" formatCode="0.00">
                  <c:v>2.3959999999999999</c:v>
                </c:pt>
                <c:pt idx="550" formatCode="0.00">
                  <c:v>2.4079999999999999</c:v>
                </c:pt>
                <c:pt idx="551" formatCode="0.00">
                  <c:v>2.4369999999999998</c:v>
                </c:pt>
                <c:pt idx="552" formatCode="0.00">
                  <c:v>2.4710000000000001</c:v>
                </c:pt>
                <c:pt idx="553" formatCode="0.00">
                  <c:v>2.4939999999999998</c:v>
                </c:pt>
                <c:pt idx="554" formatCode="0.00">
                  <c:v>2.448</c:v>
                </c:pt>
                <c:pt idx="555" formatCode="0.00">
                  <c:v>2.4159999999999999</c:v>
                </c:pt>
                <c:pt idx="556" formatCode="0.00">
                  <c:v>2.4159999999999999</c:v>
                </c:pt>
                <c:pt idx="557" formatCode="0.00">
                  <c:v>2.4300000000000002</c:v>
                </c:pt>
                <c:pt idx="558" formatCode="0.00">
                  <c:v>2.4140000000000001</c:v>
                </c:pt>
                <c:pt idx="559" formatCode="0.00">
                  <c:v>2.3730000000000002</c:v>
                </c:pt>
                <c:pt idx="560" formatCode="0.00">
                  <c:v>2.3130000000000002</c:v>
                </c:pt>
                <c:pt idx="561" formatCode="0.00">
                  <c:v>2.3660000000000001</c:v>
                </c:pt>
                <c:pt idx="562" formatCode="0.00">
                  <c:v>2.391</c:v>
                </c:pt>
                <c:pt idx="563" formatCode="0.00">
                  <c:v>2.4540000000000002</c:v>
                </c:pt>
                <c:pt idx="564" formatCode="0.00">
                  <c:v>2.4790000000000001</c:v>
                </c:pt>
                <c:pt idx="565" formatCode="0.00">
                  <c:v>2.4790000000000001</c:v>
                </c:pt>
                <c:pt idx="566" formatCode="0.00">
                  <c:v>2.5009999999999999</c:v>
                </c:pt>
                <c:pt idx="567" formatCode="0.00">
                  <c:v>2.5190000000000001</c:v>
                </c:pt>
                <c:pt idx="568" formatCode="0.00">
                  <c:v>2.5609999999999999</c:v>
                </c:pt>
                <c:pt idx="569" formatCode="0.00">
                  <c:v>2.6059999999999999</c:v>
                </c:pt>
                <c:pt idx="570" formatCode="0.00">
                  <c:v>2.5750000000000002</c:v>
                </c:pt>
                <c:pt idx="571" formatCode="0.00">
                  <c:v>2.6269999999999998</c:v>
                </c:pt>
                <c:pt idx="572" formatCode="0.00">
                  <c:v>2.601</c:v>
                </c:pt>
                <c:pt idx="573" formatCode="0.00">
                  <c:v>2.4939999999999998</c:v>
                </c:pt>
                <c:pt idx="574" formatCode="0.00">
                  <c:v>2.5409999999999999</c:v>
                </c:pt>
                <c:pt idx="575" formatCode="0.00">
                  <c:v>2.5009999999999999</c:v>
                </c:pt>
                <c:pt idx="576" formatCode="0.00">
                  <c:v>2.4620000000000002</c:v>
                </c:pt>
                <c:pt idx="577" formatCode="0.00">
                  <c:v>2.4180000000000001</c:v>
                </c:pt>
                <c:pt idx="578" formatCode="0.00">
                  <c:v>2.4060000000000001</c:v>
                </c:pt>
                <c:pt idx="579" formatCode="0.00">
                  <c:v>2.42</c:v>
                </c:pt>
                <c:pt idx="580" formatCode="0.00">
                  <c:v>2.4129999999999998</c:v>
                </c:pt>
                <c:pt idx="581" formatCode="0.00">
                  <c:v>2.379</c:v>
                </c:pt>
                <c:pt idx="582" formatCode="0.00">
                  <c:v>2.419</c:v>
                </c:pt>
                <c:pt idx="583" formatCode="0.00">
                  <c:v>2.3769999999999998</c:v>
                </c:pt>
                <c:pt idx="584" formatCode="0.00">
                  <c:v>2.4209999999999998</c:v>
                </c:pt>
                <c:pt idx="585" formatCode="0.00">
                  <c:v>2.3879999999999999</c:v>
                </c:pt>
                <c:pt idx="586" formatCode="0.00">
                  <c:v>2.3199999999999998</c:v>
                </c:pt>
                <c:pt idx="587" formatCode="0.00">
                  <c:v>2.3609999999999998</c:v>
                </c:pt>
                <c:pt idx="588" formatCode="0.00">
                  <c:v>2.3359999999999999</c:v>
                </c:pt>
                <c:pt idx="589" formatCode="0.00">
                  <c:v>2.3420000000000001</c:v>
                </c:pt>
                <c:pt idx="590" formatCode="0.00">
                  <c:v>2.383</c:v>
                </c:pt>
                <c:pt idx="591" formatCode="0.00">
                  <c:v>2.367</c:v>
                </c:pt>
                <c:pt idx="592" formatCode="0.00">
                  <c:v>2.2970000000000002</c:v>
                </c:pt>
                <c:pt idx="593" formatCode="0.00">
                  <c:v>2.2400000000000002</c:v>
                </c:pt>
                <c:pt idx="594" formatCode="0.00">
                  <c:v>2.238</c:v>
                </c:pt>
                <c:pt idx="595" formatCode="0.00">
                  <c:v>2.238</c:v>
                </c:pt>
                <c:pt idx="596" formatCode="0.00">
                  <c:v>2.2509999999999999</c:v>
                </c:pt>
                <c:pt idx="597" formatCode="0.00">
                  <c:v>2.169</c:v>
                </c:pt>
                <c:pt idx="598" formatCode="0.00">
                  <c:v>2.2149999999999999</c:v>
                </c:pt>
                <c:pt idx="599" formatCode="0.00">
                  <c:v>2.2330000000000001</c:v>
                </c:pt>
                <c:pt idx="600" formatCode="0.00">
                  <c:v>2.2490000000000001</c:v>
                </c:pt>
                <c:pt idx="601" formatCode="0.00">
                  <c:v>2.274</c:v>
                </c:pt>
                <c:pt idx="602" formatCode="0.00">
                  <c:v>2.3330000000000002</c:v>
                </c:pt>
                <c:pt idx="603" formatCode="0.00">
                  <c:v>2.3039999999999998</c:v>
                </c:pt>
                <c:pt idx="604" formatCode="0.00">
                  <c:v>2.2949999999999999</c:v>
                </c:pt>
                <c:pt idx="605" formatCode="0.00">
                  <c:v>2.2810000000000001</c:v>
                </c:pt>
                <c:pt idx="606" formatCode="0.00">
                  <c:v>2.319</c:v>
                </c:pt>
                <c:pt idx="607" formatCode="0.00">
                  <c:v>2.2810000000000001</c:v>
                </c:pt>
                <c:pt idx="608" formatCode="0.00">
                  <c:v>2.319</c:v>
                </c:pt>
                <c:pt idx="609" formatCode="0.00">
                  <c:v>2.355</c:v>
                </c:pt>
                <c:pt idx="610" formatCode="0.00">
                  <c:v>2.35</c:v>
                </c:pt>
                <c:pt idx="611" formatCode="0.00">
                  <c:v>2.3879999999999999</c:v>
                </c:pt>
                <c:pt idx="612" formatCode="0.00">
                  <c:v>2.399</c:v>
                </c:pt>
                <c:pt idx="613" formatCode="0.00">
                  <c:v>2.415</c:v>
                </c:pt>
                <c:pt idx="614" formatCode="0.00">
                  <c:v>2.3879999999999999</c:v>
                </c:pt>
                <c:pt idx="615" formatCode="0.00">
                  <c:v>2.327</c:v>
                </c:pt>
                <c:pt idx="616" formatCode="0.00">
                  <c:v>2.3439999999999999</c:v>
                </c:pt>
                <c:pt idx="617" formatCode="0.00">
                  <c:v>2.327</c:v>
                </c:pt>
                <c:pt idx="618" formatCode="0.00">
                  <c:v>2.2250000000000001</c:v>
                </c:pt>
                <c:pt idx="619" formatCode="0.00">
                  <c:v>2.23</c:v>
                </c:pt>
                <c:pt idx="620" formatCode="0.00">
                  <c:v>2.2349999999999999</c:v>
                </c:pt>
                <c:pt idx="621" formatCode="0.00">
                  <c:v>2.2549999999999999</c:v>
                </c:pt>
                <c:pt idx="622" formatCode="0.00">
                  <c:v>2.2810000000000001</c:v>
                </c:pt>
                <c:pt idx="623" formatCode="0.00">
                  <c:v>2.2509999999999999</c:v>
                </c:pt>
                <c:pt idx="624" formatCode="0.00">
                  <c:v>2.2560000000000002</c:v>
                </c:pt>
                <c:pt idx="625" formatCode="0.00">
                  <c:v>2.2469999999999999</c:v>
                </c:pt>
                <c:pt idx="626" formatCode="0.00">
                  <c:v>2.2469999999999999</c:v>
                </c:pt>
                <c:pt idx="627" formatCode="0.00">
                  <c:v>2.2109999999999999</c:v>
                </c:pt>
                <c:pt idx="628" formatCode="0.00">
                  <c:v>2.2040000000000002</c:v>
                </c:pt>
                <c:pt idx="629" formatCode="0.00">
                  <c:v>2.2120000000000002</c:v>
                </c:pt>
                <c:pt idx="630" formatCode="0.00">
                  <c:v>2.16</c:v>
                </c:pt>
                <c:pt idx="631" formatCode="0.00">
                  <c:v>2.1829999999999998</c:v>
                </c:pt>
                <c:pt idx="632" formatCode="0.00">
                  <c:v>2.1459999999999999</c:v>
                </c:pt>
                <c:pt idx="633" formatCode="0.00">
                  <c:v>2.1739999999999999</c:v>
                </c:pt>
                <c:pt idx="634" formatCode="0.00">
                  <c:v>2.1890000000000001</c:v>
                </c:pt>
                <c:pt idx="635" formatCode="0.00">
                  <c:v>2.2010000000000001</c:v>
                </c:pt>
                <c:pt idx="636" formatCode="0.00">
                  <c:v>2.2149999999999999</c:v>
                </c:pt>
                <c:pt idx="637" formatCode="0.00">
                  <c:v>2.2120000000000002</c:v>
                </c:pt>
                <c:pt idx="638" formatCode="0.00">
                  <c:v>2.1259999999999999</c:v>
                </c:pt>
                <c:pt idx="639" formatCode="0.00">
                  <c:v>2.165</c:v>
                </c:pt>
                <c:pt idx="640" formatCode="0.00">
                  <c:v>2.1520000000000001</c:v>
                </c:pt>
                <c:pt idx="641" formatCode="0.00">
                  <c:v>2.19</c:v>
                </c:pt>
                <c:pt idx="642" formatCode="0.00">
                  <c:v>2.157</c:v>
                </c:pt>
                <c:pt idx="643" formatCode="0.00">
                  <c:v>2.1640000000000001</c:v>
                </c:pt>
                <c:pt idx="644" formatCode="0.00">
                  <c:v>2.149</c:v>
                </c:pt>
                <c:pt idx="645" formatCode="0.00">
                  <c:v>2.1429999999999998</c:v>
                </c:pt>
                <c:pt idx="646" formatCode="0.00">
                  <c:v>2.1379999999999999</c:v>
                </c:pt>
                <c:pt idx="647" formatCode="0.00">
                  <c:v>2.206</c:v>
                </c:pt>
                <c:pt idx="648" formatCode="0.00">
                  <c:v>2.2290000000000001</c:v>
                </c:pt>
                <c:pt idx="649" formatCode="0.00">
                  <c:v>2.2669999999999999</c:v>
                </c:pt>
                <c:pt idx="650" formatCode="0.00">
                  <c:v>2.3050000000000002</c:v>
                </c:pt>
                <c:pt idx="651" formatCode="0.00">
                  <c:v>2.351</c:v>
                </c:pt>
                <c:pt idx="652" formatCode="0.00">
                  <c:v>2.351</c:v>
                </c:pt>
                <c:pt idx="653" formatCode="0.00">
                  <c:v>2.3239999999999998</c:v>
                </c:pt>
                <c:pt idx="654" formatCode="0.00">
                  <c:v>2.367</c:v>
                </c:pt>
                <c:pt idx="655" formatCode="0.00">
                  <c:v>2.3860000000000001</c:v>
                </c:pt>
                <c:pt idx="656" formatCode="0.00">
                  <c:v>2.3740000000000001</c:v>
                </c:pt>
                <c:pt idx="657" formatCode="0.00">
                  <c:v>2.3609999999999998</c:v>
                </c:pt>
                <c:pt idx="658" formatCode="0.00">
                  <c:v>2.319</c:v>
                </c:pt>
                <c:pt idx="659" formatCode="0.00">
                  <c:v>2.3449999999999998</c:v>
                </c:pt>
                <c:pt idx="660" formatCode="0.00">
                  <c:v>2.3330000000000002</c:v>
                </c:pt>
                <c:pt idx="661" formatCode="0.00">
                  <c:v>2.3149999999999999</c:v>
                </c:pt>
                <c:pt idx="662" formatCode="0.00">
                  <c:v>2.2599999999999998</c:v>
                </c:pt>
                <c:pt idx="663" formatCode="0.00">
                  <c:v>2.27</c:v>
                </c:pt>
                <c:pt idx="664" formatCode="0.00">
                  <c:v>2.2599999999999998</c:v>
                </c:pt>
                <c:pt idx="665" formatCode="0.00">
                  <c:v>2.238</c:v>
                </c:pt>
                <c:pt idx="666" formatCode="0.00">
                  <c:v>2.2560000000000002</c:v>
                </c:pt>
                <c:pt idx="667" formatCode="0.00">
                  <c:v>2.3359999999999999</c:v>
                </c:pt>
                <c:pt idx="668" formatCode="0.00">
                  <c:v>2.2879999999999998</c:v>
                </c:pt>
                <c:pt idx="669" formatCode="0.00">
                  <c:v>2.3109999999999999</c:v>
                </c:pt>
                <c:pt idx="670" formatCode="0.00">
                  <c:v>2.29</c:v>
                </c:pt>
                <c:pt idx="671" formatCode="0.00">
                  <c:v>2.2949999999999999</c:v>
                </c:pt>
                <c:pt idx="672" formatCode="0.00">
                  <c:v>2.254</c:v>
                </c:pt>
                <c:pt idx="673" formatCode="0.00">
                  <c:v>2.2720000000000002</c:v>
                </c:pt>
                <c:pt idx="674" formatCode="0.00">
                  <c:v>2.222</c:v>
                </c:pt>
                <c:pt idx="675" formatCode="0.00">
                  <c:v>2.2629999999999999</c:v>
                </c:pt>
                <c:pt idx="676" formatCode="0.00">
                  <c:v>2.254</c:v>
                </c:pt>
                <c:pt idx="677" formatCode="0.00">
                  <c:v>2.2629999999999999</c:v>
                </c:pt>
                <c:pt idx="678" formatCode="0.00">
                  <c:v>2.2490000000000001</c:v>
                </c:pt>
                <c:pt idx="679" formatCode="0.00">
                  <c:v>2.198</c:v>
                </c:pt>
                <c:pt idx="680" formatCode="0.00">
                  <c:v>2.19</c:v>
                </c:pt>
                <c:pt idx="681" formatCode="0.00">
                  <c:v>2.2189999999999999</c:v>
                </c:pt>
                <c:pt idx="682" formatCode="0.00">
                  <c:v>2.274</c:v>
                </c:pt>
                <c:pt idx="683" formatCode="0.00">
                  <c:v>2.2229999999999999</c:v>
                </c:pt>
                <c:pt idx="684" formatCode="0.00">
                  <c:v>2.1859999999999999</c:v>
                </c:pt>
                <c:pt idx="685" formatCode="0.00">
                  <c:v>2.1949999999999998</c:v>
                </c:pt>
                <c:pt idx="686" formatCode="0.00">
                  <c:v>2.1829999999999998</c:v>
                </c:pt>
                <c:pt idx="687" formatCode="0.00">
                  <c:v>2.214</c:v>
                </c:pt>
                <c:pt idx="688" formatCode="0.00">
                  <c:v>2.1669999999999998</c:v>
                </c:pt>
                <c:pt idx="689" formatCode="0.00">
                  <c:v>2.1949999999999998</c:v>
                </c:pt>
                <c:pt idx="690" formatCode="0.00">
                  <c:v>2.1669999999999998</c:v>
                </c:pt>
                <c:pt idx="691" formatCode="0.00">
                  <c:v>2.1589999999999998</c:v>
                </c:pt>
                <c:pt idx="692" formatCode="0.00">
                  <c:v>2.13</c:v>
                </c:pt>
                <c:pt idx="693" formatCode="0.00">
                  <c:v>2.1320000000000001</c:v>
                </c:pt>
                <c:pt idx="694" formatCode="0.00">
                  <c:v>2.1179999999999999</c:v>
                </c:pt>
                <c:pt idx="695" formatCode="0.00">
                  <c:v>2.1669999999999998</c:v>
                </c:pt>
                <c:pt idx="696" formatCode="0.00">
                  <c:v>2.1669999999999998</c:v>
                </c:pt>
                <c:pt idx="697" formatCode="0.00">
                  <c:v>2.06</c:v>
                </c:pt>
                <c:pt idx="698" formatCode="0.00">
                  <c:v>2.105</c:v>
                </c:pt>
                <c:pt idx="699" formatCode="0.00">
                  <c:v>2.04</c:v>
                </c:pt>
                <c:pt idx="700" formatCode="0.00">
                  <c:v>2.052</c:v>
                </c:pt>
                <c:pt idx="701" formatCode="0.00">
                  <c:v>2.1310000000000002</c:v>
                </c:pt>
                <c:pt idx="702" formatCode="0.00">
                  <c:v>2.1680000000000001</c:v>
                </c:pt>
                <c:pt idx="703" formatCode="0.00">
                  <c:v>2.1890000000000001</c:v>
                </c:pt>
                <c:pt idx="704" formatCode="0.00">
                  <c:v>2.1859999999999999</c:v>
                </c:pt>
                <c:pt idx="705" formatCode="0.00">
                  <c:v>2.2029999999999998</c:v>
                </c:pt>
                <c:pt idx="706" formatCode="0.00">
                  <c:v>2.23</c:v>
                </c:pt>
                <c:pt idx="707" formatCode="0.00">
                  <c:v>2.2450000000000001</c:v>
                </c:pt>
                <c:pt idx="708" formatCode="0.00">
                  <c:v>2.2679999999999998</c:v>
                </c:pt>
                <c:pt idx="709" formatCode="0.00">
                  <c:v>2.2770000000000001</c:v>
                </c:pt>
                <c:pt idx="710" formatCode="0.00">
                  <c:v>2.2509999999999999</c:v>
                </c:pt>
                <c:pt idx="711" formatCode="0.00">
                  <c:v>2.2210000000000001</c:v>
                </c:pt>
                <c:pt idx="712" formatCode="0.00">
                  <c:v>2.2370000000000001</c:v>
                </c:pt>
                <c:pt idx="713" formatCode="0.00">
                  <c:v>2.3109999999999999</c:v>
                </c:pt>
                <c:pt idx="714" formatCode="0.00">
                  <c:v>2.3090000000000002</c:v>
                </c:pt>
                <c:pt idx="715" formatCode="0.00">
                  <c:v>2.3340000000000001</c:v>
                </c:pt>
                <c:pt idx="716" formatCode="0.00">
                  <c:v>2.3420000000000001</c:v>
                </c:pt>
                <c:pt idx="717" formatCode="0.00">
                  <c:v>2.3239999999999998</c:v>
                </c:pt>
                <c:pt idx="718" formatCode="0.00">
                  <c:v>2.3239999999999998</c:v>
                </c:pt>
                <c:pt idx="719" formatCode="0.00">
                  <c:v>2.3490000000000002</c:v>
                </c:pt>
                <c:pt idx="720" formatCode="0.00">
                  <c:v>2.36</c:v>
                </c:pt>
                <c:pt idx="721" formatCode="0.00">
                  <c:v>2.36</c:v>
                </c:pt>
                <c:pt idx="722" formatCode="0.00">
                  <c:v>2.3620000000000001</c:v>
                </c:pt>
                <c:pt idx="723" formatCode="0.00">
                  <c:v>2.3490000000000002</c:v>
                </c:pt>
                <c:pt idx="724" formatCode="0.00">
                  <c:v>2.319</c:v>
                </c:pt>
                <c:pt idx="725" formatCode="0.00">
                  <c:v>2.274</c:v>
                </c:pt>
                <c:pt idx="726" formatCode="0.00">
                  <c:v>2.3039999999999998</c:v>
                </c:pt>
                <c:pt idx="727" formatCode="0.00">
                  <c:v>2.3010000000000002</c:v>
                </c:pt>
                <c:pt idx="728" formatCode="0.00">
                  <c:v>2.347</c:v>
                </c:pt>
                <c:pt idx="729" formatCode="0.00">
                  <c:v>2.319</c:v>
                </c:pt>
                <c:pt idx="730" formatCode="0.00">
                  <c:v>2.3849999999999998</c:v>
                </c:pt>
                <c:pt idx="731" formatCode="0.00">
                  <c:v>2.367</c:v>
                </c:pt>
                <c:pt idx="732" formatCode="0.00">
                  <c:v>2.42</c:v>
                </c:pt>
                <c:pt idx="733" formatCode="0.00">
                  <c:v>2.4329999999999998</c:v>
                </c:pt>
                <c:pt idx="734" formatCode="0.00">
                  <c:v>2.4620000000000002</c:v>
                </c:pt>
                <c:pt idx="735" formatCode="0.00">
                  <c:v>2.407</c:v>
                </c:pt>
                <c:pt idx="736" formatCode="0.00">
                  <c:v>2.3689999999999998</c:v>
                </c:pt>
                <c:pt idx="737" formatCode="0.00">
                  <c:v>2.38</c:v>
                </c:pt>
                <c:pt idx="738" formatCode="0.00">
                  <c:v>2.3730000000000002</c:v>
                </c:pt>
                <c:pt idx="739" formatCode="0.00">
                  <c:v>2.3460000000000001</c:v>
                </c:pt>
                <c:pt idx="740" formatCode="0.00">
                  <c:v>2.3330000000000002</c:v>
                </c:pt>
                <c:pt idx="741" formatCode="0.00">
                  <c:v>2.3170000000000002</c:v>
                </c:pt>
                <c:pt idx="742" formatCode="0.00">
                  <c:v>2.3149999999999999</c:v>
                </c:pt>
                <c:pt idx="743" formatCode="0.00">
                  <c:v>2.335</c:v>
                </c:pt>
                <c:pt idx="744" formatCode="0.00">
                  <c:v>2.3420000000000001</c:v>
                </c:pt>
                <c:pt idx="745" formatCode="0.00">
                  <c:v>2.399</c:v>
                </c:pt>
                <c:pt idx="746" formatCode="0.00">
                  <c:v>2.4060000000000001</c:v>
                </c:pt>
                <c:pt idx="747" formatCode="0.00">
                  <c:v>2.3730000000000002</c:v>
                </c:pt>
                <c:pt idx="748" formatCode="0.00">
                  <c:v>2.323</c:v>
                </c:pt>
                <c:pt idx="749" formatCode="0.00">
                  <c:v>2.3759999999999999</c:v>
                </c:pt>
                <c:pt idx="750" formatCode="0.00">
                  <c:v>2.3439999999999999</c:v>
                </c:pt>
                <c:pt idx="751" formatCode="0.00">
                  <c:v>2.367</c:v>
                </c:pt>
                <c:pt idx="752" formatCode="0.00">
                  <c:v>2.3570000000000002</c:v>
                </c:pt>
                <c:pt idx="753" formatCode="0.00">
                  <c:v>2.3199999999999998</c:v>
                </c:pt>
                <c:pt idx="754" formatCode="0.00">
                  <c:v>2.3199999999999998</c:v>
                </c:pt>
                <c:pt idx="755" formatCode="0.00">
                  <c:v>2.343</c:v>
                </c:pt>
                <c:pt idx="756" formatCode="0.00">
                  <c:v>2.3290000000000002</c:v>
                </c:pt>
                <c:pt idx="757" formatCode="0.00">
                  <c:v>2.3290000000000002</c:v>
                </c:pt>
                <c:pt idx="758" formatCode="0.00">
                  <c:v>2.3890000000000002</c:v>
                </c:pt>
                <c:pt idx="759" formatCode="0.00">
                  <c:v>2.411</c:v>
                </c:pt>
                <c:pt idx="760" formatCode="0.00">
                  <c:v>2.3620000000000001</c:v>
                </c:pt>
                <c:pt idx="761" formatCode="0.00">
                  <c:v>2.3730000000000002</c:v>
                </c:pt>
                <c:pt idx="762" formatCode="0.00">
                  <c:v>2.3519999999999999</c:v>
                </c:pt>
                <c:pt idx="763" formatCode="0.00">
                  <c:v>2.339</c:v>
                </c:pt>
                <c:pt idx="764" formatCode="0.00">
                  <c:v>2.3639999999999999</c:v>
                </c:pt>
                <c:pt idx="765" formatCode="0.00">
                  <c:v>2.3769999999999998</c:v>
                </c:pt>
                <c:pt idx="766" formatCode="0.00">
                  <c:v>2.3890000000000002</c:v>
                </c:pt>
                <c:pt idx="767" formatCode="0.00">
                  <c:v>2.4020000000000001</c:v>
                </c:pt>
                <c:pt idx="768" formatCode="0.00">
                  <c:v>2.343</c:v>
                </c:pt>
                <c:pt idx="769" formatCode="0.00">
                  <c:v>2.35</c:v>
                </c:pt>
                <c:pt idx="770" formatCode="0.00">
                  <c:v>2.3540000000000001</c:v>
                </c:pt>
                <c:pt idx="771" formatCode="0.00">
                  <c:v>2.395</c:v>
                </c:pt>
                <c:pt idx="772" formatCode="0.00">
                  <c:v>2.4649999999999999</c:v>
                </c:pt>
                <c:pt idx="773" formatCode="0.00">
                  <c:v>2.4980000000000002</c:v>
                </c:pt>
                <c:pt idx="774" formatCode="0.00">
                  <c:v>2.484</c:v>
                </c:pt>
                <c:pt idx="775" formatCode="0.00">
                  <c:v>2.4820000000000002</c:v>
                </c:pt>
                <c:pt idx="776" formatCode="0.00">
                  <c:v>2.4820000000000002</c:v>
                </c:pt>
                <c:pt idx="777" formatCode="0.00">
                  <c:v>2.4769999999999999</c:v>
                </c:pt>
                <c:pt idx="778" formatCode="0.00">
                  <c:v>2.4119999999999999</c:v>
                </c:pt>
                <c:pt idx="779" formatCode="0.00">
                  <c:v>2.431</c:v>
                </c:pt>
                <c:pt idx="780" formatCode="0.00">
                  <c:v>2.4060000000000001</c:v>
                </c:pt>
                <c:pt idx="781" formatCode="0.00">
                  <c:v>2.4060000000000001</c:v>
                </c:pt>
                <c:pt idx="782" formatCode="0.00">
                  <c:v>2.464</c:v>
                </c:pt>
                <c:pt idx="783" formatCode="0.00">
                  <c:v>2.448</c:v>
                </c:pt>
                <c:pt idx="784" formatCode="0.00">
                  <c:v>2.4529999999999998</c:v>
                </c:pt>
                <c:pt idx="785" formatCode="0.00">
                  <c:v>2.4769999999999999</c:v>
                </c:pt>
                <c:pt idx="786" formatCode="0.00">
                  <c:v>2.4809999999999999</c:v>
                </c:pt>
                <c:pt idx="787" formatCode="0.00">
                  <c:v>2.5540000000000003</c:v>
                </c:pt>
                <c:pt idx="788" formatCode="0.00">
                  <c:v>2.5579999999999998</c:v>
                </c:pt>
                <c:pt idx="789" formatCode="0.00">
                  <c:v>2.5380000000000003</c:v>
                </c:pt>
                <c:pt idx="790" formatCode="0.00">
                  <c:v>2.548</c:v>
                </c:pt>
                <c:pt idx="791" formatCode="0.00">
                  <c:v>2.548</c:v>
                </c:pt>
                <c:pt idx="792" formatCode="0.00">
                  <c:v>2.5380000000000003</c:v>
                </c:pt>
                <c:pt idx="793" formatCode="0.00">
                  <c:v>2.5910000000000002</c:v>
                </c:pt>
                <c:pt idx="794" formatCode="0.00">
                  <c:v>2.6269999999999998</c:v>
                </c:pt>
                <c:pt idx="795" formatCode="0.00">
                  <c:v>2.66</c:v>
                </c:pt>
                <c:pt idx="796" formatCode="0.00">
                  <c:v>2.6509999999999998</c:v>
                </c:pt>
                <c:pt idx="797" formatCode="0.00">
                  <c:v>2.6139999999999999</c:v>
                </c:pt>
                <c:pt idx="798" formatCode="0.00">
                  <c:v>2.6470000000000002</c:v>
                </c:pt>
                <c:pt idx="799" formatCode="0.00">
                  <c:v>2.6179999999999999</c:v>
                </c:pt>
                <c:pt idx="800" formatCode="0.00">
                  <c:v>2.661</c:v>
                </c:pt>
                <c:pt idx="801" formatCode="0.00">
                  <c:v>2.6949999999999998</c:v>
                </c:pt>
                <c:pt idx="802" formatCode="0.00">
                  <c:v>2.7210000000000001</c:v>
                </c:pt>
                <c:pt idx="803" formatCode="0.00">
                  <c:v>2.706</c:v>
                </c:pt>
                <c:pt idx="804" formatCode="0.00">
                  <c:v>2.7909999999999999</c:v>
                </c:pt>
                <c:pt idx="805" formatCode="0.00">
                  <c:v>2.8420000000000001</c:v>
                </c:pt>
                <c:pt idx="806" formatCode="0.00">
                  <c:v>2.7069999999999999</c:v>
                </c:pt>
                <c:pt idx="807" formatCode="0.00">
                  <c:v>2.8029999999999999</c:v>
                </c:pt>
                <c:pt idx="808" formatCode="0.00">
                  <c:v>2.8369999999999997</c:v>
                </c:pt>
                <c:pt idx="809" formatCode="0.00">
                  <c:v>2.8250000000000002</c:v>
                </c:pt>
                <c:pt idx="810" formatCode="0.00">
                  <c:v>2.8519999999999999</c:v>
                </c:pt>
                <c:pt idx="811" formatCode="0.00">
                  <c:v>2.859</c:v>
                </c:pt>
                <c:pt idx="812" formatCode="0.00">
                  <c:v>2.83</c:v>
                </c:pt>
                <c:pt idx="813" formatCode="0.00">
                  <c:v>2.903</c:v>
                </c:pt>
                <c:pt idx="814" formatCode="0.00">
                  <c:v>2.91</c:v>
                </c:pt>
                <c:pt idx="815" formatCode="0.00">
                  <c:v>2.8759999999999999</c:v>
                </c:pt>
                <c:pt idx="816" formatCode="0.00">
                  <c:v>2.8759999999999999</c:v>
                </c:pt>
                <c:pt idx="817" formatCode="0.00">
                  <c:v>2.89</c:v>
                </c:pt>
                <c:pt idx="818" formatCode="0.00">
                  <c:v>2.9510000000000001</c:v>
                </c:pt>
                <c:pt idx="819" formatCode="0.00">
                  <c:v>2.9220000000000002</c:v>
                </c:pt>
                <c:pt idx="820" formatCode="0.00">
                  <c:v>2.8679999999999999</c:v>
                </c:pt>
                <c:pt idx="821" formatCode="0.00">
                  <c:v>2.863</c:v>
                </c:pt>
                <c:pt idx="822" formatCode="0.00">
                  <c:v>2.8940000000000001</c:v>
                </c:pt>
                <c:pt idx="823" formatCode="0.00">
                  <c:v>2.8620000000000001</c:v>
                </c:pt>
                <c:pt idx="824" formatCode="0.00">
                  <c:v>2.8090000000000002</c:v>
                </c:pt>
                <c:pt idx="825" formatCode="0.00">
                  <c:v>2.8650000000000002</c:v>
                </c:pt>
                <c:pt idx="826" formatCode="0.00">
                  <c:v>2.8820000000000001</c:v>
                </c:pt>
                <c:pt idx="827" formatCode="0.00">
                  <c:v>2.887</c:v>
                </c:pt>
                <c:pt idx="828" formatCode="0.00">
                  <c:v>2.8839999999999999</c:v>
                </c:pt>
                <c:pt idx="829" formatCode="0.00">
                  <c:v>2.8580000000000001</c:v>
                </c:pt>
                <c:pt idx="830" formatCode="0.00">
                  <c:v>2.895</c:v>
                </c:pt>
                <c:pt idx="831" formatCode="0.00">
                  <c:v>2.8689999999999998</c:v>
                </c:pt>
                <c:pt idx="832" formatCode="0.00">
                  <c:v>2.843</c:v>
                </c:pt>
                <c:pt idx="833" formatCode="0.00">
                  <c:v>2.8180000000000001</c:v>
                </c:pt>
                <c:pt idx="834" formatCode="0.00">
                  <c:v>2.8289999999999997</c:v>
                </c:pt>
                <c:pt idx="835" formatCode="0.00">
                  <c:v>2.8449999999999998</c:v>
                </c:pt>
                <c:pt idx="836" formatCode="0.00">
                  <c:v>2.8559999999999999</c:v>
                </c:pt>
                <c:pt idx="837" formatCode="0.00">
                  <c:v>2.8970000000000002</c:v>
                </c:pt>
                <c:pt idx="838" formatCode="0.00">
                  <c:v>2.8839999999999999</c:v>
                </c:pt>
                <c:pt idx="839" formatCode="0.00">
                  <c:v>2.8250000000000002</c:v>
                </c:pt>
                <c:pt idx="840" formatCode="0.00">
                  <c:v>2.8140000000000001</c:v>
                </c:pt>
                <c:pt idx="841" formatCode="0.00">
                  <c:v>2.8529999999999998</c:v>
                </c:pt>
                <c:pt idx="842" formatCode="0.00">
                  <c:v>2.7759999999999998</c:v>
                </c:pt>
                <c:pt idx="843" formatCode="0.00">
                  <c:v>2.782</c:v>
                </c:pt>
                <c:pt idx="844" formatCode="0.00">
                  <c:v>2.74</c:v>
                </c:pt>
                <c:pt idx="845" formatCode="0.00">
                  <c:v>2.74</c:v>
                </c:pt>
                <c:pt idx="846" formatCode="0.00">
                  <c:v>2.7309999999999999</c:v>
                </c:pt>
                <c:pt idx="847" formatCode="0.00">
                  <c:v>2.7759999999999998</c:v>
                </c:pt>
                <c:pt idx="848" formatCode="0.00">
                  <c:v>2.8040000000000003</c:v>
                </c:pt>
                <c:pt idx="849" formatCode="0.00">
                  <c:v>2.8330000000000002</c:v>
                </c:pt>
                <c:pt idx="850" formatCode="0.00">
                  <c:v>2.774</c:v>
                </c:pt>
                <c:pt idx="851" formatCode="0.00">
                  <c:v>2.7800000000000002</c:v>
                </c:pt>
                <c:pt idx="852" formatCode="0.00">
                  <c:v>2.802</c:v>
                </c:pt>
                <c:pt idx="853" formatCode="0.00">
                  <c:v>2.782</c:v>
                </c:pt>
                <c:pt idx="854" formatCode="0.00">
                  <c:v>2.8369999999999997</c:v>
                </c:pt>
                <c:pt idx="855" formatCode="0.00">
                  <c:v>2.8279999999999998</c:v>
                </c:pt>
                <c:pt idx="856" formatCode="0.00">
                  <c:v>2.8279999999999998</c:v>
                </c:pt>
                <c:pt idx="857" formatCode="0.00">
                  <c:v>2.8289999999999997</c:v>
                </c:pt>
                <c:pt idx="858" formatCode="0.00">
                  <c:v>2.8740000000000001</c:v>
                </c:pt>
                <c:pt idx="859" formatCode="0.00">
                  <c:v>2.911</c:v>
                </c:pt>
                <c:pt idx="860" formatCode="0.00">
                  <c:v>2.9609999999999999</c:v>
                </c:pt>
                <c:pt idx="861" formatCode="0.00">
                  <c:v>2.976</c:v>
                </c:pt>
                <c:pt idx="862" formatCode="0.00">
                  <c:v>3</c:v>
                </c:pt>
                <c:pt idx="863" formatCode="0.00">
                  <c:v>3.0270000000000001</c:v>
                </c:pt>
                <c:pt idx="864" formatCode="0.00">
                  <c:v>2.9820000000000002</c:v>
                </c:pt>
                <c:pt idx="865" formatCode="0.00">
                  <c:v>2.9580000000000002</c:v>
                </c:pt>
                <c:pt idx="866" formatCode="0.00">
                  <c:v>2.9539999999999997</c:v>
                </c:pt>
                <c:pt idx="867" formatCode="0.00">
                  <c:v>2.9649999999999999</c:v>
                </c:pt>
                <c:pt idx="868" formatCode="0.00">
                  <c:v>2.9670000000000001</c:v>
                </c:pt>
                <c:pt idx="869" formatCode="0.00">
                  <c:v>2.9470000000000001</c:v>
                </c:pt>
                <c:pt idx="870" formatCode="0.00">
                  <c:v>2.9510000000000001</c:v>
                </c:pt>
                <c:pt idx="871" formatCode="0.00">
                  <c:v>2.9510000000000001</c:v>
                </c:pt>
                <c:pt idx="872" formatCode="0.00">
                  <c:v>2.9769999999999999</c:v>
                </c:pt>
                <c:pt idx="873" formatCode="0.00">
                  <c:v>3.0049999999999999</c:v>
                </c:pt>
                <c:pt idx="874" formatCode="0.00">
                  <c:v>2.9630000000000001</c:v>
                </c:pt>
                <c:pt idx="875" formatCode="0.00">
                  <c:v>2.9710000000000001</c:v>
                </c:pt>
                <c:pt idx="876" formatCode="0.00">
                  <c:v>3.0030000000000001</c:v>
                </c:pt>
                <c:pt idx="877" formatCode="0.00">
                  <c:v>3.073</c:v>
                </c:pt>
                <c:pt idx="878" formatCode="0.00">
                  <c:v>3.097</c:v>
                </c:pt>
                <c:pt idx="879" formatCode="0.00">
                  <c:v>3.1120000000000001</c:v>
                </c:pt>
                <c:pt idx="880" formatCode="0.00">
                  <c:v>3.0569999999999999</c:v>
                </c:pt>
                <c:pt idx="881" formatCode="0.00">
                  <c:v>3.0609999999999999</c:v>
                </c:pt>
                <c:pt idx="882" formatCode="0.00">
                  <c:v>3.0609999999999999</c:v>
                </c:pt>
                <c:pt idx="883" formatCode="0.00">
                  <c:v>2.9939999999999998</c:v>
                </c:pt>
                <c:pt idx="884" formatCode="0.00">
                  <c:v>2.9779999999999998</c:v>
                </c:pt>
                <c:pt idx="885" formatCode="0.00">
                  <c:v>2.9319999999999999</c:v>
                </c:pt>
                <c:pt idx="886" formatCode="0.00">
                  <c:v>2.9319999999999999</c:v>
                </c:pt>
                <c:pt idx="887" formatCode="0.00">
                  <c:v>2.782</c:v>
                </c:pt>
                <c:pt idx="888" formatCode="0.00">
                  <c:v>2.8559999999999999</c:v>
                </c:pt>
                <c:pt idx="889" formatCode="0.00">
                  <c:v>2.859</c:v>
                </c:pt>
                <c:pt idx="890" formatCode="0.00">
                  <c:v>2.903</c:v>
                </c:pt>
                <c:pt idx="891" formatCode="0.00">
                  <c:v>2.9430000000000001</c:v>
                </c:pt>
                <c:pt idx="892" formatCode="0.00">
                  <c:v>2.9290000000000003</c:v>
                </c:pt>
                <c:pt idx="893" formatCode="0.00">
                  <c:v>2.9729999999999999</c:v>
                </c:pt>
                <c:pt idx="894" formatCode="0.00">
                  <c:v>2.9210000000000003</c:v>
                </c:pt>
                <c:pt idx="895" formatCode="0.00">
                  <c:v>2.9470000000000001</c:v>
                </c:pt>
              </c:numCache>
            </c:numRef>
          </c:val>
          <c:smooth val="0"/>
        </c:ser>
        <c:dLbls>
          <c:showLegendKey val="0"/>
          <c:showVal val="0"/>
          <c:showCatName val="0"/>
          <c:showSerName val="0"/>
          <c:showPercent val="0"/>
          <c:showBubbleSize val="0"/>
        </c:dLbls>
        <c:marker val="1"/>
        <c:smooth val="0"/>
        <c:axId val="134140288"/>
        <c:axId val="134141824"/>
      </c:lineChart>
      <c:lineChart>
        <c:grouping val="standard"/>
        <c:varyColors val="0"/>
        <c:ser>
          <c:idx val="1"/>
          <c:order val="1"/>
          <c:tx>
            <c:strRef>
              <c:f>Sheet1!$I$2</c:f>
              <c:strCache>
                <c:ptCount val="1"/>
                <c:pt idx="0">
                  <c:v>2yr Treasury yield</c:v>
                </c:pt>
              </c:strCache>
            </c:strRef>
          </c:tx>
          <c:spPr>
            <a:ln w="25400">
              <a:solidFill>
                <a:srgbClr val="008080"/>
              </a:solidFill>
              <a:prstDash val="solid"/>
            </a:ln>
          </c:spPr>
          <c:marker>
            <c:symbol val="none"/>
          </c:marker>
          <c:cat>
            <c:numRef>
              <c:f>Sheet1!$G$1268:$G$2163</c:f>
              <c:numCache>
                <c:formatCode>[$-409]d\-mmm\-yy;@</c:formatCode>
                <c:ptCount val="896"/>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42619</c:v>
                </c:pt>
                <c:pt idx="438">
                  <c:v>42620</c:v>
                </c:pt>
                <c:pt idx="439">
                  <c:v>42621</c:v>
                </c:pt>
                <c:pt idx="440">
                  <c:v>42622</c:v>
                </c:pt>
                <c:pt idx="441">
                  <c:v>42625</c:v>
                </c:pt>
                <c:pt idx="442">
                  <c:v>42626</c:v>
                </c:pt>
                <c:pt idx="443">
                  <c:v>42627</c:v>
                </c:pt>
                <c:pt idx="444">
                  <c:v>42628</c:v>
                </c:pt>
                <c:pt idx="445">
                  <c:v>42629</c:v>
                </c:pt>
                <c:pt idx="446">
                  <c:v>42632</c:v>
                </c:pt>
                <c:pt idx="447">
                  <c:v>42633</c:v>
                </c:pt>
                <c:pt idx="448">
                  <c:v>42634</c:v>
                </c:pt>
                <c:pt idx="449">
                  <c:v>42635</c:v>
                </c:pt>
                <c:pt idx="450">
                  <c:v>42636</c:v>
                </c:pt>
                <c:pt idx="451">
                  <c:v>42639</c:v>
                </c:pt>
                <c:pt idx="452">
                  <c:v>42640</c:v>
                </c:pt>
                <c:pt idx="453">
                  <c:v>42641</c:v>
                </c:pt>
                <c:pt idx="454">
                  <c:v>42642</c:v>
                </c:pt>
                <c:pt idx="455">
                  <c:v>42643</c:v>
                </c:pt>
                <c:pt idx="456">
                  <c:v>42646</c:v>
                </c:pt>
                <c:pt idx="457">
                  <c:v>42647</c:v>
                </c:pt>
                <c:pt idx="458">
                  <c:v>42648</c:v>
                </c:pt>
                <c:pt idx="459">
                  <c:v>42649</c:v>
                </c:pt>
                <c:pt idx="460">
                  <c:v>42650</c:v>
                </c:pt>
                <c:pt idx="461">
                  <c:v>42653</c:v>
                </c:pt>
                <c:pt idx="462">
                  <c:v>42654</c:v>
                </c:pt>
                <c:pt idx="463">
                  <c:v>42655</c:v>
                </c:pt>
                <c:pt idx="464">
                  <c:v>42656</c:v>
                </c:pt>
                <c:pt idx="465">
                  <c:v>42657</c:v>
                </c:pt>
                <c:pt idx="466">
                  <c:v>42660</c:v>
                </c:pt>
                <c:pt idx="467">
                  <c:v>42661</c:v>
                </c:pt>
                <c:pt idx="468">
                  <c:v>42662</c:v>
                </c:pt>
                <c:pt idx="469">
                  <c:v>42663</c:v>
                </c:pt>
                <c:pt idx="470">
                  <c:v>42664</c:v>
                </c:pt>
                <c:pt idx="471">
                  <c:v>42667</c:v>
                </c:pt>
                <c:pt idx="472">
                  <c:v>42668</c:v>
                </c:pt>
                <c:pt idx="473">
                  <c:v>42669</c:v>
                </c:pt>
                <c:pt idx="474">
                  <c:v>42670</c:v>
                </c:pt>
                <c:pt idx="475">
                  <c:v>42671</c:v>
                </c:pt>
                <c:pt idx="476">
                  <c:v>42674</c:v>
                </c:pt>
                <c:pt idx="477">
                  <c:v>42675</c:v>
                </c:pt>
                <c:pt idx="478">
                  <c:v>42676</c:v>
                </c:pt>
                <c:pt idx="479">
                  <c:v>42677</c:v>
                </c:pt>
                <c:pt idx="480">
                  <c:v>42678</c:v>
                </c:pt>
                <c:pt idx="481">
                  <c:v>42681</c:v>
                </c:pt>
                <c:pt idx="482">
                  <c:v>42682</c:v>
                </c:pt>
                <c:pt idx="483">
                  <c:v>42683</c:v>
                </c:pt>
                <c:pt idx="484">
                  <c:v>42684</c:v>
                </c:pt>
                <c:pt idx="485">
                  <c:v>42685</c:v>
                </c:pt>
                <c:pt idx="486">
                  <c:v>42688</c:v>
                </c:pt>
                <c:pt idx="487">
                  <c:v>42689</c:v>
                </c:pt>
                <c:pt idx="488">
                  <c:v>42690</c:v>
                </c:pt>
                <c:pt idx="489">
                  <c:v>42691</c:v>
                </c:pt>
                <c:pt idx="490">
                  <c:v>42692</c:v>
                </c:pt>
                <c:pt idx="491">
                  <c:v>42695</c:v>
                </c:pt>
                <c:pt idx="492">
                  <c:v>42696</c:v>
                </c:pt>
                <c:pt idx="493">
                  <c:v>42697</c:v>
                </c:pt>
                <c:pt idx="494">
                  <c:v>42698</c:v>
                </c:pt>
                <c:pt idx="495">
                  <c:v>42699</c:v>
                </c:pt>
                <c:pt idx="496">
                  <c:v>42702</c:v>
                </c:pt>
                <c:pt idx="497">
                  <c:v>42703</c:v>
                </c:pt>
                <c:pt idx="498">
                  <c:v>42704</c:v>
                </c:pt>
                <c:pt idx="499">
                  <c:v>42705</c:v>
                </c:pt>
                <c:pt idx="500">
                  <c:v>42706</c:v>
                </c:pt>
                <c:pt idx="501">
                  <c:v>42709</c:v>
                </c:pt>
                <c:pt idx="502">
                  <c:v>42710</c:v>
                </c:pt>
                <c:pt idx="503">
                  <c:v>42711</c:v>
                </c:pt>
                <c:pt idx="504">
                  <c:v>42712</c:v>
                </c:pt>
                <c:pt idx="505">
                  <c:v>42713</c:v>
                </c:pt>
                <c:pt idx="506">
                  <c:v>42716</c:v>
                </c:pt>
                <c:pt idx="507">
                  <c:v>42717</c:v>
                </c:pt>
                <c:pt idx="508">
                  <c:v>42718</c:v>
                </c:pt>
                <c:pt idx="509">
                  <c:v>42719</c:v>
                </c:pt>
                <c:pt idx="510">
                  <c:v>42720</c:v>
                </c:pt>
                <c:pt idx="511">
                  <c:v>42723</c:v>
                </c:pt>
                <c:pt idx="512">
                  <c:v>42724</c:v>
                </c:pt>
                <c:pt idx="513">
                  <c:v>42725</c:v>
                </c:pt>
                <c:pt idx="514">
                  <c:v>42726</c:v>
                </c:pt>
                <c:pt idx="515">
                  <c:v>42727</c:v>
                </c:pt>
                <c:pt idx="516">
                  <c:v>42730</c:v>
                </c:pt>
                <c:pt idx="517">
                  <c:v>42731</c:v>
                </c:pt>
                <c:pt idx="518">
                  <c:v>42732</c:v>
                </c:pt>
                <c:pt idx="519">
                  <c:v>42733</c:v>
                </c:pt>
                <c:pt idx="520">
                  <c:v>42734</c:v>
                </c:pt>
                <c:pt idx="521">
                  <c:v>42737</c:v>
                </c:pt>
                <c:pt idx="522">
                  <c:v>42738</c:v>
                </c:pt>
                <c:pt idx="523">
                  <c:v>42739</c:v>
                </c:pt>
                <c:pt idx="524">
                  <c:v>42740</c:v>
                </c:pt>
                <c:pt idx="525">
                  <c:v>42741</c:v>
                </c:pt>
                <c:pt idx="526">
                  <c:v>42744</c:v>
                </c:pt>
                <c:pt idx="527">
                  <c:v>42745</c:v>
                </c:pt>
                <c:pt idx="528">
                  <c:v>42746</c:v>
                </c:pt>
                <c:pt idx="529">
                  <c:v>42747</c:v>
                </c:pt>
                <c:pt idx="530">
                  <c:v>42748</c:v>
                </c:pt>
                <c:pt idx="531">
                  <c:v>42751</c:v>
                </c:pt>
                <c:pt idx="532">
                  <c:v>42752</c:v>
                </c:pt>
                <c:pt idx="533">
                  <c:v>42753</c:v>
                </c:pt>
                <c:pt idx="534">
                  <c:v>42754</c:v>
                </c:pt>
                <c:pt idx="535">
                  <c:v>42755</c:v>
                </c:pt>
                <c:pt idx="536">
                  <c:v>42758</c:v>
                </c:pt>
                <c:pt idx="537">
                  <c:v>42759</c:v>
                </c:pt>
                <c:pt idx="538">
                  <c:v>42760</c:v>
                </c:pt>
                <c:pt idx="539">
                  <c:v>42761</c:v>
                </c:pt>
                <c:pt idx="540">
                  <c:v>42762</c:v>
                </c:pt>
                <c:pt idx="541">
                  <c:v>42765</c:v>
                </c:pt>
                <c:pt idx="542">
                  <c:v>42766</c:v>
                </c:pt>
                <c:pt idx="543">
                  <c:v>42767</c:v>
                </c:pt>
                <c:pt idx="544">
                  <c:v>42768</c:v>
                </c:pt>
                <c:pt idx="545">
                  <c:v>42769</c:v>
                </c:pt>
                <c:pt idx="546">
                  <c:v>42772</c:v>
                </c:pt>
                <c:pt idx="547">
                  <c:v>42773</c:v>
                </c:pt>
                <c:pt idx="548">
                  <c:v>42774</c:v>
                </c:pt>
                <c:pt idx="549">
                  <c:v>42775</c:v>
                </c:pt>
                <c:pt idx="550">
                  <c:v>42776</c:v>
                </c:pt>
                <c:pt idx="551">
                  <c:v>42779</c:v>
                </c:pt>
                <c:pt idx="552">
                  <c:v>42780</c:v>
                </c:pt>
                <c:pt idx="553">
                  <c:v>42781</c:v>
                </c:pt>
                <c:pt idx="554">
                  <c:v>42782</c:v>
                </c:pt>
                <c:pt idx="555">
                  <c:v>42783</c:v>
                </c:pt>
                <c:pt idx="556">
                  <c:v>42786</c:v>
                </c:pt>
                <c:pt idx="557">
                  <c:v>42787</c:v>
                </c:pt>
                <c:pt idx="558">
                  <c:v>42788</c:v>
                </c:pt>
                <c:pt idx="559">
                  <c:v>42789</c:v>
                </c:pt>
                <c:pt idx="560">
                  <c:v>42790</c:v>
                </c:pt>
                <c:pt idx="561">
                  <c:v>42793</c:v>
                </c:pt>
                <c:pt idx="562">
                  <c:v>42794</c:v>
                </c:pt>
                <c:pt idx="563">
                  <c:v>42795</c:v>
                </c:pt>
                <c:pt idx="564">
                  <c:v>42796</c:v>
                </c:pt>
                <c:pt idx="565">
                  <c:v>42797</c:v>
                </c:pt>
                <c:pt idx="566">
                  <c:v>42800</c:v>
                </c:pt>
                <c:pt idx="567">
                  <c:v>42801</c:v>
                </c:pt>
                <c:pt idx="568">
                  <c:v>42802</c:v>
                </c:pt>
                <c:pt idx="569">
                  <c:v>42803</c:v>
                </c:pt>
                <c:pt idx="570">
                  <c:v>42804</c:v>
                </c:pt>
                <c:pt idx="571">
                  <c:v>42807</c:v>
                </c:pt>
                <c:pt idx="572">
                  <c:v>42808</c:v>
                </c:pt>
                <c:pt idx="573">
                  <c:v>42809</c:v>
                </c:pt>
                <c:pt idx="574">
                  <c:v>42810</c:v>
                </c:pt>
                <c:pt idx="575">
                  <c:v>42811</c:v>
                </c:pt>
                <c:pt idx="576">
                  <c:v>42814</c:v>
                </c:pt>
                <c:pt idx="577">
                  <c:v>42815</c:v>
                </c:pt>
                <c:pt idx="578">
                  <c:v>42816</c:v>
                </c:pt>
                <c:pt idx="579">
                  <c:v>42817</c:v>
                </c:pt>
                <c:pt idx="580">
                  <c:v>42818</c:v>
                </c:pt>
                <c:pt idx="581">
                  <c:v>42821</c:v>
                </c:pt>
                <c:pt idx="582">
                  <c:v>42822</c:v>
                </c:pt>
                <c:pt idx="583">
                  <c:v>42823</c:v>
                </c:pt>
                <c:pt idx="584">
                  <c:v>42824</c:v>
                </c:pt>
                <c:pt idx="585">
                  <c:v>42825</c:v>
                </c:pt>
                <c:pt idx="586">
                  <c:v>42828</c:v>
                </c:pt>
                <c:pt idx="587">
                  <c:v>42829</c:v>
                </c:pt>
                <c:pt idx="588">
                  <c:v>42830</c:v>
                </c:pt>
                <c:pt idx="589">
                  <c:v>42831</c:v>
                </c:pt>
                <c:pt idx="590">
                  <c:v>42832</c:v>
                </c:pt>
                <c:pt idx="591">
                  <c:v>42835</c:v>
                </c:pt>
                <c:pt idx="592">
                  <c:v>42836</c:v>
                </c:pt>
                <c:pt idx="593">
                  <c:v>42837</c:v>
                </c:pt>
                <c:pt idx="594">
                  <c:v>42838</c:v>
                </c:pt>
                <c:pt idx="595">
                  <c:v>42839</c:v>
                </c:pt>
                <c:pt idx="596">
                  <c:v>42842</c:v>
                </c:pt>
                <c:pt idx="597">
                  <c:v>42843</c:v>
                </c:pt>
                <c:pt idx="598">
                  <c:v>42844</c:v>
                </c:pt>
                <c:pt idx="599">
                  <c:v>42845</c:v>
                </c:pt>
                <c:pt idx="600">
                  <c:v>42846</c:v>
                </c:pt>
                <c:pt idx="601">
                  <c:v>42849</c:v>
                </c:pt>
                <c:pt idx="602">
                  <c:v>42850</c:v>
                </c:pt>
                <c:pt idx="603">
                  <c:v>42851</c:v>
                </c:pt>
                <c:pt idx="604">
                  <c:v>42852</c:v>
                </c:pt>
                <c:pt idx="605">
                  <c:v>42853</c:v>
                </c:pt>
                <c:pt idx="606">
                  <c:v>42856</c:v>
                </c:pt>
                <c:pt idx="607">
                  <c:v>42857</c:v>
                </c:pt>
                <c:pt idx="608">
                  <c:v>42858</c:v>
                </c:pt>
                <c:pt idx="609">
                  <c:v>42859</c:v>
                </c:pt>
                <c:pt idx="610">
                  <c:v>42860</c:v>
                </c:pt>
                <c:pt idx="611">
                  <c:v>42863</c:v>
                </c:pt>
                <c:pt idx="612">
                  <c:v>42864</c:v>
                </c:pt>
                <c:pt idx="613">
                  <c:v>42865</c:v>
                </c:pt>
                <c:pt idx="614">
                  <c:v>42866</c:v>
                </c:pt>
                <c:pt idx="615">
                  <c:v>42867</c:v>
                </c:pt>
                <c:pt idx="616">
                  <c:v>42870</c:v>
                </c:pt>
                <c:pt idx="617">
                  <c:v>42871</c:v>
                </c:pt>
                <c:pt idx="618">
                  <c:v>42872</c:v>
                </c:pt>
                <c:pt idx="619">
                  <c:v>42873</c:v>
                </c:pt>
                <c:pt idx="620">
                  <c:v>42874</c:v>
                </c:pt>
                <c:pt idx="621">
                  <c:v>42877</c:v>
                </c:pt>
                <c:pt idx="622">
                  <c:v>42878</c:v>
                </c:pt>
                <c:pt idx="623">
                  <c:v>42879</c:v>
                </c:pt>
                <c:pt idx="624">
                  <c:v>42880</c:v>
                </c:pt>
                <c:pt idx="625">
                  <c:v>42881</c:v>
                </c:pt>
                <c:pt idx="626">
                  <c:v>42884</c:v>
                </c:pt>
                <c:pt idx="627">
                  <c:v>42885</c:v>
                </c:pt>
                <c:pt idx="628">
                  <c:v>42886</c:v>
                </c:pt>
                <c:pt idx="629">
                  <c:v>42887</c:v>
                </c:pt>
                <c:pt idx="630">
                  <c:v>42888</c:v>
                </c:pt>
                <c:pt idx="631">
                  <c:v>42891</c:v>
                </c:pt>
                <c:pt idx="632">
                  <c:v>42892</c:v>
                </c:pt>
                <c:pt idx="633">
                  <c:v>42893</c:v>
                </c:pt>
                <c:pt idx="634">
                  <c:v>42894</c:v>
                </c:pt>
                <c:pt idx="635">
                  <c:v>42895</c:v>
                </c:pt>
                <c:pt idx="636">
                  <c:v>42898</c:v>
                </c:pt>
                <c:pt idx="637">
                  <c:v>42899</c:v>
                </c:pt>
                <c:pt idx="638">
                  <c:v>42900</c:v>
                </c:pt>
                <c:pt idx="639">
                  <c:v>42901</c:v>
                </c:pt>
                <c:pt idx="640">
                  <c:v>42902</c:v>
                </c:pt>
                <c:pt idx="641">
                  <c:v>42905</c:v>
                </c:pt>
                <c:pt idx="642">
                  <c:v>42906</c:v>
                </c:pt>
                <c:pt idx="643">
                  <c:v>42907</c:v>
                </c:pt>
                <c:pt idx="644">
                  <c:v>42908</c:v>
                </c:pt>
                <c:pt idx="645">
                  <c:v>42909</c:v>
                </c:pt>
                <c:pt idx="646">
                  <c:v>42912</c:v>
                </c:pt>
                <c:pt idx="647">
                  <c:v>42913</c:v>
                </c:pt>
                <c:pt idx="648">
                  <c:v>42914</c:v>
                </c:pt>
                <c:pt idx="649">
                  <c:v>42915</c:v>
                </c:pt>
                <c:pt idx="650">
                  <c:v>42916</c:v>
                </c:pt>
                <c:pt idx="651">
                  <c:v>42919</c:v>
                </c:pt>
                <c:pt idx="652">
                  <c:v>42920</c:v>
                </c:pt>
                <c:pt idx="653">
                  <c:v>42921</c:v>
                </c:pt>
                <c:pt idx="654">
                  <c:v>42922</c:v>
                </c:pt>
                <c:pt idx="655">
                  <c:v>42923</c:v>
                </c:pt>
                <c:pt idx="656">
                  <c:v>42926</c:v>
                </c:pt>
                <c:pt idx="657">
                  <c:v>42927</c:v>
                </c:pt>
                <c:pt idx="658">
                  <c:v>42928</c:v>
                </c:pt>
                <c:pt idx="659">
                  <c:v>42929</c:v>
                </c:pt>
                <c:pt idx="660">
                  <c:v>42930</c:v>
                </c:pt>
                <c:pt idx="661">
                  <c:v>42933</c:v>
                </c:pt>
                <c:pt idx="662">
                  <c:v>42934</c:v>
                </c:pt>
                <c:pt idx="663">
                  <c:v>42935</c:v>
                </c:pt>
                <c:pt idx="664">
                  <c:v>42936</c:v>
                </c:pt>
                <c:pt idx="665">
                  <c:v>42937</c:v>
                </c:pt>
                <c:pt idx="666">
                  <c:v>42940</c:v>
                </c:pt>
                <c:pt idx="667">
                  <c:v>42941</c:v>
                </c:pt>
                <c:pt idx="668">
                  <c:v>42942</c:v>
                </c:pt>
                <c:pt idx="669">
                  <c:v>42943</c:v>
                </c:pt>
                <c:pt idx="670">
                  <c:v>42944</c:v>
                </c:pt>
                <c:pt idx="671">
                  <c:v>42947</c:v>
                </c:pt>
                <c:pt idx="672">
                  <c:v>42948</c:v>
                </c:pt>
                <c:pt idx="673">
                  <c:v>42949</c:v>
                </c:pt>
                <c:pt idx="674">
                  <c:v>42950</c:v>
                </c:pt>
                <c:pt idx="675">
                  <c:v>42951</c:v>
                </c:pt>
                <c:pt idx="676">
                  <c:v>42954</c:v>
                </c:pt>
                <c:pt idx="677">
                  <c:v>42955</c:v>
                </c:pt>
                <c:pt idx="678">
                  <c:v>42956</c:v>
                </c:pt>
                <c:pt idx="679">
                  <c:v>42957</c:v>
                </c:pt>
                <c:pt idx="680">
                  <c:v>42958</c:v>
                </c:pt>
                <c:pt idx="681">
                  <c:v>42961</c:v>
                </c:pt>
                <c:pt idx="682">
                  <c:v>42962</c:v>
                </c:pt>
                <c:pt idx="683">
                  <c:v>42963</c:v>
                </c:pt>
                <c:pt idx="684">
                  <c:v>42964</c:v>
                </c:pt>
                <c:pt idx="685">
                  <c:v>42965</c:v>
                </c:pt>
                <c:pt idx="686">
                  <c:v>42968</c:v>
                </c:pt>
                <c:pt idx="687">
                  <c:v>42969</c:v>
                </c:pt>
                <c:pt idx="688">
                  <c:v>42970</c:v>
                </c:pt>
                <c:pt idx="689">
                  <c:v>42971</c:v>
                </c:pt>
                <c:pt idx="690">
                  <c:v>42972</c:v>
                </c:pt>
                <c:pt idx="691">
                  <c:v>42975</c:v>
                </c:pt>
                <c:pt idx="692">
                  <c:v>42976</c:v>
                </c:pt>
                <c:pt idx="693">
                  <c:v>42977</c:v>
                </c:pt>
                <c:pt idx="694">
                  <c:v>42978</c:v>
                </c:pt>
                <c:pt idx="695">
                  <c:v>42979</c:v>
                </c:pt>
                <c:pt idx="696">
                  <c:v>42982</c:v>
                </c:pt>
                <c:pt idx="697">
                  <c:v>42983</c:v>
                </c:pt>
                <c:pt idx="698">
                  <c:v>42984</c:v>
                </c:pt>
                <c:pt idx="699">
                  <c:v>42985</c:v>
                </c:pt>
                <c:pt idx="700">
                  <c:v>42986</c:v>
                </c:pt>
                <c:pt idx="701">
                  <c:v>42989</c:v>
                </c:pt>
                <c:pt idx="702">
                  <c:v>42990</c:v>
                </c:pt>
                <c:pt idx="703">
                  <c:v>42991</c:v>
                </c:pt>
                <c:pt idx="704">
                  <c:v>42992</c:v>
                </c:pt>
                <c:pt idx="705">
                  <c:v>42993</c:v>
                </c:pt>
                <c:pt idx="706">
                  <c:v>42996</c:v>
                </c:pt>
                <c:pt idx="707">
                  <c:v>42997</c:v>
                </c:pt>
                <c:pt idx="708">
                  <c:v>42998</c:v>
                </c:pt>
                <c:pt idx="709">
                  <c:v>42999</c:v>
                </c:pt>
                <c:pt idx="710">
                  <c:v>43000</c:v>
                </c:pt>
                <c:pt idx="711">
                  <c:v>43003</c:v>
                </c:pt>
                <c:pt idx="712">
                  <c:v>43004</c:v>
                </c:pt>
                <c:pt idx="713">
                  <c:v>43005</c:v>
                </c:pt>
                <c:pt idx="714">
                  <c:v>43006</c:v>
                </c:pt>
                <c:pt idx="715">
                  <c:v>43007</c:v>
                </c:pt>
                <c:pt idx="716">
                  <c:v>43010</c:v>
                </c:pt>
                <c:pt idx="717">
                  <c:v>43011</c:v>
                </c:pt>
                <c:pt idx="718">
                  <c:v>43012</c:v>
                </c:pt>
                <c:pt idx="719">
                  <c:v>43013</c:v>
                </c:pt>
                <c:pt idx="720">
                  <c:v>43014</c:v>
                </c:pt>
                <c:pt idx="721">
                  <c:v>43017</c:v>
                </c:pt>
                <c:pt idx="722">
                  <c:v>43018</c:v>
                </c:pt>
                <c:pt idx="723">
                  <c:v>43019</c:v>
                </c:pt>
                <c:pt idx="724">
                  <c:v>43020</c:v>
                </c:pt>
                <c:pt idx="725">
                  <c:v>43021</c:v>
                </c:pt>
                <c:pt idx="726">
                  <c:v>43024</c:v>
                </c:pt>
                <c:pt idx="727">
                  <c:v>43025</c:v>
                </c:pt>
                <c:pt idx="728">
                  <c:v>43026</c:v>
                </c:pt>
                <c:pt idx="729">
                  <c:v>43027</c:v>
                </c:pt>
                <c:pt idx="730">
                  <c:v>43028</c:v>
                </c:pt>
                <c:pt idx="731">
                  <c:v>43031</c:v>
                </c:pt>
                <c:pt idx="732">
                  <c:v>43032</c:v>
                </c:pt>
                <c:pt idx="733">
                  <c:v>43033</c:v>
                </c:pt>
                <c:pt idx="734">
                  <c:v>43034</c:v>
                </c:pt>
                <c:pt idx="735">
                  <c:v>43035</c:v>
                </c:pt>
                <c:pt idx="736">
                  <c:v>43038</c:v>
                </c:pt>
                <c:pt idx="737">
                  <c:v>43039</c:v>
                </c:pt>
                <c:pt idx="738">
                  <c:v>43040</c:v>
                </c:pt>
                <c:pt idx="739">
                  <c:v>43041</c:v>
                </c:pt>
                <c:pt idx="740">
                  <c:v>43042</c:v>
                </c:pt>
                <c:pt idx="741">
                  <c:v>43045</c:v>
                </c:pt>
                <c:pt idx="742">
                  <c:v>43046</c:v>
                </c:pt>
                <c:pt idx="743">
                  <c:v>43047</c:v>
                </c:pt>
                <c:pt idx="744">
                  <c:v>43048</c:v>
                </c:pt>
                <c:pt idx="745">
                  <c:v>43049</c:v>
                </c:pt>
                <c:pt idx="746">
                  <c:v>43052</c:v>
                </c:pt>
                <c:pt idx="747">
                  <c:v>43053</c:v>
                </c:pt>
                <c:pt idx="748">
                  <c:v>43054</c:v>
                </c:pt>
                <c:pt idx="749">
                  <c:v>43055</c:v>
                </c:pt>
                <c:pt idx="750">
                  <c:v>43056</c:v>
                </c:pt>
                <c:pt idx="751">
                  <c:v>43059</c:v>
                </c:pt>
                <c:pt idx="752">
                  <c:v>43060</c:v>
                </c:pt>
                <c:pt idx="753">
                  <c:v>43061</c:v>
                </c:pt>
                <c:pt idx="754">
                  <c:v>43062</c:v>
                </c:pt>
                <c:pt idx="755">
                  <c:v>43063</c:v>
                </c:pt>
                <c:pt idx="756">
                  <c:v>43066</c:v>
                </c:pt>
                <c:pt idx="757">
                  <c:v>43067</c:v>
                </c:pt>
                <c:pt idx="758">
                  <c:v>43068</c:v>
                </c:pt>
                <c:pt idx="759">
                  <c:v>43069</c:v>
                </c:pt>
                <c:pt idx="760">
                  <c:v>43070</c:v>
                </c:pt>
                <c:pt idx="761">
                  <c:v>43073</c:v>
                </c:pt>
                <c:pt idx="762">
                  <c:v>43074</c:v>
                </c:pt>
                <c:pt idx="763">
                  <c:v>43075</c:v>
                </c:pt>
                <c:pt idx="764">
                  <c:v>43076</c:v>
                </c:pt>
                <c:pt idx="765">
                  <c:v>43077</c:v>
                </c:pt>
                <c:pt idx="766">
                  <c:v>43080</c:v>
                </c:pt>
                <c:pt idx="767">
                  <c:v>43081</c:v>
                </c:pt>
                <c:pt idx="768">
                  <c:v>43082</c:v>
                </c:pt>
                <c:pt idx="769">
                  <c:v>43083</c:v>
                </c:pt>
                <c:pt idx="770">
                  <c:v>43084</c:v>
                </c:pt>
                <c:pt idx="771">
                  <c:v>43087</c:v>
                </c:pt>
                <c:pt idx="772">
                  <c:v>43088</c:v>
                </c:pt>
                <c:pt idx="773">
                  <c:v>43089</c:v>
                </c:pt>
                <c:pt idx="774">
                  <c:v>43090</c:v>
                </c:pt>
                <c:pt idx="775">
                  <c:v>43091</c:v>
                </c:pt>
                <c:pt idx="776">
                  <c:v>43094</c:v>
                </c:pt>
                <c:pt idx="777">
                  <c:v>43095</c:v>
                </c:pt>
                <c:pt idx="778">
                  <c:v>43096</c:v>
                </c:pt>
                <c:pt idx="779">
                  <c:v>43097</c:v>
                </c:pt>
                <c:pt idx="780">
                  <c:v>43098</c:v>
                </c:pt>
                <c:pt idx="781">
                  <c:v>43101</c:v>
                </c:pt>
                <c:pt idx="782">
                  <c:v>43102</c:v>
                </c:pt>
                <c:pt idx="783">
                  <c:v>43103</c:v>
                </c:pt>
                <c:pt idx="784">
                  <c:v>43104</c:v>
                </c:pt>
                <c:pt idx="785">
                  <c:v>43105</c:v>
                </c:pt>
                <c:pt idx="786">
                  <c:v>43108</c:v>
                </c:pt>
                <c:pt idx="787">
                  <c:v>43109</c:v>
                </c:pt>
                <c:pt idx="788">
                  <c:v>43110</c:v>
                </c:pt>
                <c:pt idx="789">
                  <c:v>43111</c:v>
                </c:pt>
                <c:pt idx="790">
                  <c:v>43112</c:v>
                </c:pt>
                <c:pt idx="791">
                  <c:v>43115</c:v>
                </c:pt>
                <c:pt idx="792">
                  <c:v>43116</c:v>
                </c:pt>
                <c:pt idx="793">
                  <c:v>43117</c:v>
                </c:pt>
                <c:pt idx="794">
                  <c:v>43118</c:v>
                </c:pt>
                <c:pt idx="795">
                  <c:v>43119</c:v>
                </c:pt>
                <c:pt idx="796">
                  <c:v>43122</c:v>
                </c:pt>
                <c:pt idx="797">
                  <c:v>43123</c:v>
                </c:pt>
                <c:pt idx="798">
                  <c:v>43124</c:v>
                </c:pt>
                <c:pt idx="799">
                  <c:v>43125</c:v>
                </c:pt>
                <c:pt idx="800">
                  <c:v>43126</c:v>
                </c:pt>
                <c:pt idx="801">
                  <c:v>43129</c:v>
                </c:pt>
                <c:pt idx="802">
                  <c:v>43130</c:v>
                </c:pt>
                <c:pt idx="803">
                  <c:v>43131</c:v>
                </c:pt>
                <c:pt idx="804">
                  <c:v>43132</c:v>
                </c:pt>
                <c:pt idx="805">
                  <c:v>43133</c:v>
                </c:pt>
                <c:pt idx="806">
                  <c:v>43136</c:v>
                </c:pt>
                <c:pt idx="807">
                  <c:v>43137</c:v>
                </c:pt>
                <c:pt idx="808">
                  <c:v>43138</c:v>
                </c:pt>
                <c:pt idx="809">
                  <c:v>43139</c:v>
                </c:pt>
                <c:pt idx="810">
                  <c:v>43140</c:v>
                </c:pt>
                <c:pt idx="811">
                  <c:v>43143</c:v>
                </c:pt>
                <c:pt idx="812">
                  <c:v>43144</c:v>
                </c:pt>
                <c:pt idx="813">
                  <c:v>43145</c:v>
                </c:pt>
                <c:pt idx="814">
                  <c:v>43146</c:v>
                </c:pt>
                <c:pt idx="815">
                  <c:v>43147</c:v>
                </c:pt>
                <c:pt idx="816">
                  <c:v>43150</c:v>
                </c:pt>
                <c:pt idx="817">
                  <c:v>43151</c:v>
                </c:pt>
                <c:pt idx="818">
                  <c:v>43152</c:v>
                </c:pt>
                <c:pt idx="819">
                  <c:v>43153</c:v>
                </c:pt>
                <c:pt idx="820">
                  <c:v>43154</c:v>
                </c:pt>
                <c:pt idx="821">
                  <c:v>43157</c:v>
                </c:pt>
                <c:pt idx="822">
                  <c:v>43158</c:v>
                </c:pt>
                <c:pt idx="823">
                  <c:v>43159</c:v>
                </c:pt>
                <c:pt idx="824">
                  <c:v>43160</c:v>
                </c:pt>
                <c:pt idx="825">
                  <c:v>43161</c:v>
                </c:pt>
                <c:pt idx="826">
                  <c:v>43164</c:v>
                </c:pt>
                <c:pt idx="827">
                  <c:v>43165</c:v>
                </c:pt>
                <c:pt idx="828">
                  <c:v>43166</c:v>
                </c:pt>
                <c:pt idx="829">
                  <c:v>43167</c:v>
                </c:pt>
                <c:pt idx="830">
                  <c:v>43168</c:v>
                </c:pt>
                <c:pt idx="831">
                  <c:v>43171</c:v>
                </c:pt>
                <c:pt idx="832">
                  <c:v>43172</c:v>
                </c:pt>
                <c:pt idx="833">
                  <c:v>43173</c:v>
                </c:pt>
                <c:pt idx="834">
                  <c:v>43174</c:v>
                </c:pt>
                <c:pt idx="835">
                  <c:v>43175</c:v>
                </c:pt>
                <c:pt idx="836">
                  <c:v>43178</c:v>
                </c:pt>
                <c:pt idx="837">
                  <c:v>43179</c:v>
                </c:pt>
                <c:pt idx="838">
                  <c:v>43180</c:v>
                </c:pt>
                <c:pt idx="839">
                  <c:v>43181</c:v>
                </c:pt>
                <c:pt idx="840">
                  <c:v>43182</c:v>
                </c:pt>
                <c:pt idx="841">
                  <c:v>43185</c:v>
                </c:pt>
                <c:pt idx="842">
                  <c:v>43186</c:v>
                </c:pt>
                <c:pt idx="843">
                  <c:v>43187</c:v>
                </c:pt>
                <c:pt idx="844">
                  <c:v>43188</c:v>
                </c:pt>
                <c:pt idx="845">
                  <c:v>43189</c:v>
                </c:pt>
                <c:pt idx="846">
                  <c:v>43192</c:v>
                </c:pt>
                <c:pt idx="847">
                  <c:v>43193</c:v>
                </c:pt>
                <c:pt idx="848">
                  <c:v>43194</c:v>
                </c:pt>
                <c:pt idx="849">
                  <c:v>43195</c:v>
                </c:pt>
                <c:pt idx="850">
                  <c:v>43196</c:v>
                </c:pt>
                <c:pt idx="851">
                  <c:v>43199</c:v>
                </c:pt>
                <c:pt idx="852">
                  <c:v>43200</c:v>
                </c:pt>
                <c:pt idx="853">
                  <c:v>43201</c:v>
                </c:pt>
                <c:pt idx="854">
                  <c:v>43202</c:v>
                </c:pt>
                <c:pt idx="855">
                  <c:v>43203</c:v>
                </c:pt>
                <c:pt idx="856">
                  <c:v>43206</c:v>
                </c:pt>
                <c:pt idx="857">
                  <c:v>43207</c:v>
                </c:pt>
                <c:pt idx="858">
                  <c:v>43208</c:v>
                </c:pt>
                <c:pt idx="859">
                  <c:v>43209</c:v>
                </c:pt>
                <c:pt idx="860">
                  <c:v>43210</c:v>
                </c:pt>
                <c:pt idx="861">
                  <c:v>43213</c:v>
                </c:pt>
                <c:pt idx="862">
                  <c:v>43214</c:v>
                </c:pt>
                <c:pt idx="863">
                  <c:v>43215</c:v>
                </c:pt>
                <c:pt idx="864">
                  <c:v>43216</c:v>
                </c:pt>
                <c:pt idx="865">
                  <c:v>43217</c:v>
                </c:pt>
                <c:pt idx="866">
                  <c:v>43220</c:v>
                </c:pt>
                <c:pt idx="867">
                  <c:v>43221</c:v>
                </c:pt>
                <c:pt idx="868">
                  <c:v>43222</c:v>
                </c:pt>
                <c:pt idx="869">
                  <c:v>43223</c:v>
                </c:pt>
                <c:pt idx="870">
                  <c:v>43224</c:v>
                </c:pt>
                <c:pt idx="871">
                  <c:v>43227</c:v>
                </c:pt>
                <c:pt idx="872">
                  <c:v>43228</c:v>
                </c:pt>
                <c:pt idx="873">
                  <c:v>43229</c:v>
                </c:pt>
                <c:pt idx="874">
                  <c:v>43230</c:v>
                </c:pt>
                <c:pt idx="875">
                  <c:v>43231</c:v>
                </c:pt>
                <c:pt idx="876">
                  <c:v>43234</c:v>
                </c:pt>
                <c:pt idx="877">
                  <c:v>43235</c:v>
                </c:pt>
                <c:pt idx="878">
                  <c:v>43236</c:v>
                </c:pt>
                <c:pt idx="879">
                  <c:v>43237</c:v>
                </c:pt>
                <c:pt idx="880">
                  <c:v>43238</c:v>
                </c:pt>
                <c:pt idx="881">
                  <c:v>43241</c:v>
                </c:pt>
                <c:pt idx="882">
                  <c:v>43242</c:v>
                </c:pt>
                <c:pt idx="883">
                  <c:v>43243</c:v>
                </c:pt>
                <c:pt idx="884">
                  <c:v>43244</c:v>
                </c:pt>
                <c:pt idx="885">
                  <c:v>43245</c:v>
                </c:pt>
                <c:pt idx="886">
                  <c:v>43248</c:v>
                </c:pt>
                <c:pt idx="887">
                  <c:v>43249</c:v>
                </c:pt>
                <c:pt idx="888">
                  <c:v>43250</c:v>
                </c:pt>
                <c:pt idx="889">
                  <c:v>43251</c:v>
                </c:pt>
                <c:pt idx="890">
                  <c:v>43252</c:v>
                </c:pt>
                <c:pt idx="891">
                  <c:v>43255</c:v>
                </c:pt>
                <c:pt idx="892">
                  <c:v>43256</c:v>
                </c:pt>
                <c:pt idx="893">
                  <c:v>43257</c:v>
                </c:pt>
                <c:pt idx="894">
                  <c:v>43258</c:v>
                </c:pt>
                <c:pt idx="895">
                  <c:v>43259</c:v>
                </c:pt>
              </c:numCache>
            </c:numRef>
          </c:cat>
          <c:val>
            <c:numRef>
              <c:f>Sheet1!$I$1268:$I$2163</c:f>
              <c:numCache>
                <c:formatCode>General</c:formatCode>
                <c:ptCount val="896"/>
                <c:pt idx="0">
                  <c:v>0.66600000000000004</c:v>
                </c:pt>
                <c:pt idx="1">
                  <c:v>0.66700000000000004</c:v>
                </c:pt>
                <c:pt idx="2">
                  <c:v>0.65900000000000003</c:v>
                </c:pt>
                <c:pt idx="3">
                  <c:v>0.627</c:v>
                </c:pt>
                <c:pt idx="4">
                  <c:v>0.61099999999999999</c:v>
                </c:pt>
                <c:pt idx="5">
                  <c:v>0.60699999999999998</c:v>
                </c:pt>
                <c:pt idx="6">
                  <c:v>0.56299999999999994</c:v>
                </c:pt>
                <c:pt idx="7">
                  <c:v>0.54700000000000004</c:v>
                </c:pt>
                <c:pt idx="8">
                  <c:v>0.54100000000000004</c:v>
                </c:pt>
                <c:pt idx="9">
                  <c:v>0.503</c:v>
                </c:pt>
                <c:pt idx="10">
                  <c:v>0.41399999999999998</c:v>
                </c:pt>
                <c:pt idx="11">
                  <c:v>0.48599999999999999</c:v>
                </c:pt>
                <c:pt idx="12">
                  <c:v>0.48599999999999999</c:v>
                </c:pt>
                <c:pt idx="13">
                  <c:v>0.49299999999999999</c:v>
                </c:pt>
                <c:pt idx="14">
                  <c:v>0.50900000000000001</c:v>
                </c:pt>
                <c:pt idx="15">
                  <c:v>0.51900000000000002</c:v>
                </c:pt>
                <c:pt idx="16">
                  <c:v>0.48799999999999999</c:v>
                </c:pt>
                <c:pt idx="17">
                  <c:v>0.51300000000000001</c:v>
                </c:pt>
                <c:pt idx="18">
                  <c:v>0.51300000000000001</c:v>
                </c:pt>
                <c:pt idx="19">
                  <c:v>0.46700000000000003</c:v>
                </c:pt>
                <c:pt idx="20">
                  <c:v>0.51800000000000002</c:v>
                </c:pt>
                <c:pt idx="21">
                  <c:v>0.45100000000000001</c:v>
                </c:pt>
                <c:pt idx="22">
                  <c:v>0.46100000000000002</c:v>
                </c:pt>
                <c:pt idx="23">
                  <c:v>0.51</c:v>
                </c:pt>
                <c:pt idx="24">
                  <c:v>0.48599999999999999</c:v>
                </c:pt>
                <c:pt idx="25">
                  <c:v>0.52200000000000002</c:v>
                </c:pt>
                <c:pt idx="26">
                  <c:v>0.64600000000000002</c:v>
                </c:pt>
                <c:pt idx="27">
                  <c:v>0.65400000000000003</c:v>
                </c:pt>
                <c:pt idx="28">
                  <c:v>0.65200000000000002</c:v>
                </c:pt>
                <c:pt idx="29">
                  <c:v>0.66600000000000004</c:v>
                </c:pt>
                <c:pt idx="30">
                  <c:v>0.626</c:v>
                </c:pt>
                <c:pt idx="31">
                  <c:v>0.64300000000000002</c:v>
                </c:pt>
                <c:pt idx="32">
                  <c:v>0.64300000000000002</c:v>
                </c:pt>
                <c:pt idx="33">
                  <c:v>0.66400000000000003</c:v>
                </c:pt>
                <c:pt idx="34">
                  <c:v>0.59899999999999998</c:v>
                </c:pt>
                <c:pt idx="35">
                  <c:v>0.61899999999999999</c:v>
                </c:pt>
                <c:pt idx="36">
                  <c:v>0.63400000000000001</c:v>
                </c:pt>
                <c:pt idx="37">
                  <c:v>0.60399999999999998</c:v>
                </c:pt>
                <c:pt idx="38">
                  <c:v>0.55500000000000005</c:v>
                </c:pt>
                <c:pt idx="39">
                  <c:v>0.60499999999999998</c:v>
                </c:pt>
                <c:pt idx="40">
                  <c:v>0.64800000000000002</c:v>
                </c:pt>
                <c:pt idx="41">
                  <c:v>0.62</c:v>
                </c:pt>
                <c:pt idx="42">
                  <c:v>0.66400000000000003</c:v>
                </c:pt>
                <c:pt idx="43">
                  <c:v>0.68</c:v>
                </c:pt>
                <c:pt idx="44">
                  <c:v>0.65700000000000003</c:v>
                </c:pt>
                <c:pt idx="45">
                  <c:v>0.64100000000000001</c:v>
                </c:pt>
                <c:pt idx="46">
                  <c:v>0.72499999999999998</c:v>
                </c:pt>
                <c:pt idx="47">
                  <c:v>0.69399999999999995</c:v>
                </c:pt>
                <c:pt idx="48">
                  <c:v>0.68200000000000005</c:v>
                </c:pt>
                <c:pt idx="49">
                  <c:v>0.68200000000000005</c:v>
                </c:pt>
                <c:pt idx="50">
                  <c:v>0.66600000000000004</c:v>
                </c:pt>
                <c:pt idx="51">
                  <c:v>0.65900000000000003</c:v>
                </c:pt>
                <c:pt idx="52">
                  <c:v>0.65100000000000002</c:v>
                </c:pt>
                <c:pt idx="53">
                  <c:v>0.67400000000000004</c:v>
                </c:pt>
                <c:pt idx="54">
                  <c:v>0.55400000000000005</c:v>
                </c:pt>
                <c:pt idx="55">
                  <c:v>0.61099999999999999</c:v>
                </c:pt>
                <c:pt idx="56">
                  <c:v>0.58299999999999996</c:v>
                </c:pt>
                <c:pt idx="57">
                  <c:v>0.57099999999999995</c:v>
                </c:pt>
                <c:pt idx="58">
                  <c:v>0.55900000000000005</c:v>
                </c:pt>
                <c:pt idx="59">
                  <c:v>0.60399999999999998</c:v>
                </c:pt>
                <c:pt idx="60">
                  <c:v>0.61199999999999999</c:v>
                </c:pt>
                <c:pt idx="61">
                  <c:v>0.59599999999999997</c:v>
                </c:pt>
                <c:pt idx="62">
                  <c:v>0.58099999999999996</c:v>
                </c:pt>
                <c:pt idx="63">
                  <c:v>0.55700000000000005</c:v>
                </c:pt>
                <c:pt idx="64">
                  <c:v>0.53700000000000003</c:v>
                </c:pt>
                <c:pt idx="65">
                  <c:v>0.54200000000000004</c:v>
                </c:pt>
                <c:pt idx="66">
                  <c:v>0.47799999999999998</c:v>
                </c:pt>
                <c:pt idx="67">
                  <c:v>0.497</c:v>
                </c:pt>
                <c:pt idx="68">
                  <c:v>0.51800000000000002</c:v>
                </c:pt>
                <c:pt idx="69">
                  <c:v>0.53400000000000003</c:v>
                </c:pt>
                <c:pt idx="70">
                  <c:v>0.55000000000000004</c:v>
                </c:pt>
                <c:pt idx="71">
                  <c:v>0.55800000000000005</c:v>
                </c:pt>
                <c:pt idx="72">
                  <c:v>0.53</c:v>
                </c:pt>
                <c:pt idx="73">
                  <c:v>0.51400000000000001</c:v>
                </c:pt>
                <c:pt idx="74">
                  <c:v>0.498</c:v>
                </c:pt>
                <c:pt idx="75">
                  <c:v>0.48599999999999999</c:v>
                </c:pt>
                <c:pt idx="76">
                  <c:v>0.51</c:v>
                </c:pt>
                <c:pt idx="77">
                  <c:v>0.52200000000000002</c:v>
                </c:pt>
                <c:pt idx="78">
                  <c:v>0.51800000000000002</c:v>
                </c:pt>
                <c:pt idx="79">
                  <c:v>0.54700000000000004</c:v>
                </c:pt>
                <c:pt idx="80">
                  <c:v>0.53</c:v>
                </c:pt>
                <c:pt idx="81">
                  <c:v>0.50600000000000001</c:v>
                </c:pt>
                <c:pt idx="82">
                  <c:v>0.51800000000000002</c:v>
                </c:pt>
                <c:pt idx="83">
                  <c:v>0.56299999999999994</c:v>
                </c:pt>
                <c:pt idx="84">
                  <c:v>0.55900000000000005</c:v>
                </c:pt>
                <c:pt idx="85">
                  <c:v>0.56899999999999995</c:v>
                </c:pt>
                <c:pt idx="86">
                  <c:v>0.59699999999999998</c:v>
                </c:pt>
                <c:pt idx="87">
                  <c:v>0.60099999999999998</c:v>
                </c:pt>
                <c:pt idx="88">
                  <c:v>0.625</c:v>
                </c:pt>
                <c:pt idx="89">
                  <c:v>0.63700000000000001</c:v>
                </c:pt>
                <c:pt idx="90">
                  <c:v>0.63300000000000001</c:v>
                </c:pt>
                <c:pt idx="91">
                  <c:v>0.57399999999999995</c:v>
                </c:pt>
                <c:pt idx="92">
                  <c:v>0.61799999999999999</c:v>
                </c:pt>
                <c:pt idx="93">
                  <c:v>0.59799999999999998</c:v>
                </c:pt>
                <c:pt idx="94">
                  <c:v>0.57799999999999996</c:v>
                </c:pt>
                <c:pt idx="95">
                  <c:v>0.54600000000000004</c:v>
                </c:pt>
                <c:pt idx="96">
                  <c:v>0.53800000000000003</c:v>
                </c:pt>
                <c:pt idx="97">
                  <c:v>0.57899999999999996</c:v>
                </c:pt>
                <c:pt idx="98">
                  <c:v>0.61499999999999999</c:v>
                </c:pt>
                <c:pt idx="99">
                  <c:v>0.58699999999999997</c:v>
                </c:pt>
                <c:pt idx="100">
                  <c:v>0.57499999999999996</c:v>
                </c:pt>
                <c:pt idx="101">
                  <c:v>0.61599999999999999</c:v>
                </c:pt>
                <c:pt idx="102">
                  <c:v>0.61599999999999999</c:v>
                </c:pt>
                <c:pt idx="103">
                  <c:v>0.61399999999999999</c:v>
                </c:pt>
                <c:pt idx="104">
                  <c:v>0.65</c:v>
                </c:pt>
                <c:pt idx="105">
                  <c:v>0.63100000000000001</c:v>
                </c:pt>
                <c:pt idx="106">
                  <c:v>0.60699999999999998</c:v>
                </c:pt>
                <c:pt idx="107">
                  <c:v>0.64700000000000002</c:v>
                </c:pt>
                <c:pt idx="108">
                  <c:v>0.65500000000000003</c:v>
                </c:pt>
                <c:pt idx="109">
                  <c:v>0.67500000000000004</c:v>
                </c:pt>
                <c:pt idx="110">
                  <c:v>0.66300000000000003</c:v>
                </c:pt>
                <c:pt idx="111">
                  <c:v>0.71099999999999997</c:v>
                </c:pt>
                <c:pt idx="112">
                  <c:v>0.68300000000000005</c:v>
                </c:pt>
                <c:pt idx="113">
                  <c:v>0.71899999999999997</c:v>
                </c:pt>
                <c:pt idx="114">
                  <c:v>0.72699999999999998</c:v>
                </c:pt>
                <c:pt idx="115">
                  <c:v>0.71499999999999997</c:v>
                </c:pt>
                <c:pt idx="116">
                  <c:v>0.72799999999999998</c:v>
                </c:pt>
                <c:pt idx="117">
                  <c:v>0.70399999999999996</c:v>
                </c:pt>
                <c:pt idx="118">
                  <c:v>0.68700000000000006</c:v>
                </c:pt>
                <c:pt idx="119">
                  <c:v>0.65100000000000002</c:v>
                </c:pt>
                <c:pt idx="120">
                  <c:v>0.63500000000000001</c:v>
                </c:pt>
                <c:pt idx="121">
                  <c:v>0.61899999999999999</c:v>
                </c:pt>
                <c:pt idx="122">
                  <c:v>0.66</c:v>
                </c:pt>
                <c:pt idx="123">
                  <c:v>0.68</c:v>
                </c:pt>
                <c:pt idx="124">
                  <c:v>0.68200000000000005</c:v>
                </c:pt>
                <c:pt idx="125">
                  <c:v>0.69</c:v>
                </c:pt>
                <c:pt idx="126">
                  <c:v>0.71399999999999997</c:v>
                </c:pt>
                <c:pt idx="127">
                  <c:v>0.63500000000000001</c:v>
                </c:pt>
                <c:pt idx="128">
                  <c:v>0.64500000000000002</c:v>
                </c:pt>
                <c:pt idx="129">
                  <c:v>0.69</c:v>
                </c:pt>
                <c:pt idx="130">
                  <c:v>0.629</c:v>
                </c:pt>
                <c:pt idx="131">
                  <c:v>0.629</c:v>
                </c:pt>
                <c:pt idx="132">
                  <c:v>0.59099999999999997</c:v>
                </c:pt>
                <c:pt idx="133">
                  <c:v>0.58699999999999997</c:v>
                </c:pt>
                <c:pt idx="134">
                  <c:v>0.54300000000000004</c:v>
                </c:pt>
                <c:pt idx="135">
                  <c:v>0.58699999999999997</c:v>
                </c:pt>
                <c:pt idx="136">
                  <c:v>0.63900000000000001</c:v>
                </c:pt>
                <c:pt idx="137">
                  <c:v>0.67900000000000005</c:v>
                </c:pt>
                <c:pt idx="138">
                  <c:v>0.63900000000000001</c:v>
                </c:pt>
                <c:pt idx="139">
                  <c:v>0.627</c:v>
                </c:pt>
                <c:pt idx="140">
                  <c:v>0.65700000000000003</c:v>
                </c:pt>
                <c:pt idx="141">
                  <c:v>0.66700000000000004</c:v>
                </c:pt>
                <c:pt idx="142">
                  <c:v>0.70799999999999996</c:v>
                </c:pt>
                <c:pt idx="143">
                  <c:v>0.68</c:v>
                </c:pt>
                <c:pt idx="144">
                  <c:v>0.70799999999999996</c:v>
                </c:pt>
                <c:pt idx="145">
                  <c:v>0.69599999999999995</c:v>
                </c:pt>
                <c:pt idx="146">
                  <c:v>0.68</c:v>
                </c:pt>
                <c:pt idx="147">
                  <c:v>0.65200000000000002</c:v>
                </c:pt>
                <c:pt idx="148">
                  <c:v>0.67</c:v>
                </c:pt>
                <c:pt idx="149">
                  <c:v>0.70599999999999996</c:v>
                </c:pt>
                <c:pt idx="150">
                  <c:v>0.72899999999999998</c:v>
                </c:pt>
                <c:pt idx="151">
                  <c:v>0.66300000000000003</c:v>
                </c:pt>
                <c:pt idx="152">
                  <c:v>0.66700000000000004</c:v>
                </c:pt>
                <c:pt idx="153">
                  <c:v>0.73399999999999999</c:v>
                </c:pt>
                <c:pt idx="154">
                  <c:v>0.72799999999999998</c:v>
                </c:pt>
                <c:pt idx="155">
                  <c:v>0.70299999999999996</c:v>
                </c:pt>
                <c:pt idx="156">
                  <c:v>0.71899999999999997</c:v>
                </c:pt>
                <c:pt idx="157">
                  <c:v>0.72299999999999998</c:v>
                </c:pt>
                <c:pt idx="158">
                  <c:v>0.67500000000000004</c:v>
                </c:pt>
                <c:pt idx="159">
                  <c:v>0.66700000000000004</c:v>
                </c:pt>
                <c:pt idx="160">
                  <c:v>0.70899999999999996</c:v>
                </c:pt>
                <c:pt idx="161">
                  <c:v>0.72399999999999998</c:v>
                </c:pt>
                <c:pt idx="162">
                  <c:v>0.70799999999999996</c:v>
                </c:pt>
                <c:pt idx="163">
                  <c:v>0.72</c:v>
                </c:pt>
                <c:pt idx="164">
                  <c:v>0.65900000000000003</c:v>
                </c:pt>
                <c:pt idx="165">
                  <c:v>0.65500000000000003</c:v>
                </c:pt>
                <c:pt idx="166">
                  <c:v>0.61499999999999999</c:v>
                </c:pt>
                <c:pt idx="167">
                  <c:v>0.56999999999999995</c:v>
                </c:pt>
                <c:pt idx="168">
                  <c:v>0.60299999999999998</c:v>
                </c:pt>
                <c:pt idx="169">
                  <c:v>0.67400000000000004</c:v>
                </c:pt>
                <c:pt idx="170">
                  <c:v>0.69</c:v>
                </c:pt>
                <c:pt idx="171">
                  <c:v>0.71799999999999997</c:v>
                </c:pt>
                <c:pt idx="172">
                  <c:v>0.73899999999999999</c:v>
                </c:pt>
                <c:pt idx="173">
                  <c:v>0.70599999999999996</c:v>
                </c:pt>
                <c:pt idx="174">
                  <c:v>0.71</c:v>
                </c:pt>
                <c:pt idx="175">
                  <c:v>0.69399999999999995</c:v>
                </c:pt>
                <c:pt idx="176">
                  <c:v>0.70899999999999996</c:v>
                </c:pt>
                <c:pt idx="177">
                  <c:v>0.70899999999999996</c:v>
                </c:pt>
                <c:pt idx="178">
                  <c:v>0.73499999999999999</c:v>
                </c:pt>
                <c:pt idx="179">
                  <c:v>0.74299999999999999</c:v>
                </c:pt>
                <c:pt idx="180">
                  <c:v>0.73499999999999999</c:v>
                </c:pt>
                <c:pt idx="181">
                  <c:v>0.70699999999999996</c:v>
                </c:pt>
                <c:pt idx="182">
                  <c:v>0.72799999999999998</c:v>
                </c:pt>
                <c:pt idx="183">
                  <c:v>0.80400000000000005</c:v>
                </c:pt>
                <c:pt idx="184">
                  <c:v>0.81299999999999994</c:v>
                </c:pt>
                <c:pt idx="185">
                  <c:v>0.68200000000000005</c:v>
                </c:pt>
                <c:pt idx="186">
                  <c:v>0.68</c:v>
                </c:pt>
                <c:pt idx="187">
                  <c:v>0.70799999999999996</c:v>
                </c:pt>
                <c:pt idx="188">
                  <c:v>0.67600000000000005</c:v>
                </c:pt>
                <c:pt idx="189">
                  <c:v>0.70099999999999996</c:v>
                </c:pt>
                <c:pt idx="190">
                  <c:v>0.68200000000000005</c:v>
                </c:pt>
                <c:pt idx="191">
                  <c:v>0.69399999999999995</c:v>
                </c:pt>
                <c:pt idx="192">
                  <c:v>0.67</c:v>
                </c:pt>
                <c:pt idx="193">
                  <c:v>0.65100000000000002</c:v>
                </c:pt>
                <c:pt idx="194">
                  <c:v>0.63100000000000001</c:v>
                </c:pt>
                <c:pt idx="195">
                  <c:v>0.64700000000000002</c:v>
                </c:pt>
                <c:pt idx="196">
                  <c:v>0.58099999999999996</c:v>
                </c:pt>
                <c:pt idx="197">
                  <c:v>0.60699999999999998</c:v>
                </c:pt>
                <c:pt idx="198">
                  <c:v>0.60299999999999998</c:v>
                </c:pt>
                <c:pt idx="199">
                  <c:v>0.627</c:v>
                </c:pt>
                <c:pt idx="200">
                  <c:v>0.63500000000000001</c:v>
                </c:pt>
                <c:pt idx="201">
                  <c:v>0.63900000000000001</c:v>
                </c:pt>
                <c:pt idx="202">
                  <c:v>0.63900000000000001</c:v>
                </c:pt>
                <c:pt idx="203">
                  <c:v>0.61899999999999999</c:v>
                </c:pt>
                <c:pt idx="204">
                  <c:v>0.55100000000000005</c:v>
                </c:pt>
                <c:pt idx="205">
                  <c:v>0.59899999999999998</c:v>
                </c:pt>
                <c:pt idx="206">
                  <c:v>0.61099999999999999</c:v>
                </c:pt>
                <c:pt idx="207">
                  <c:v>0.58899999999999997</c:v>
                </c:pt>
                <c:pt idx="208">
                  <c:v>0.63100000000000001</c:v>
                </c:pt>
                <c:pt idx="209">
                  <c:v>0.623</c:v>
                </c:pt>
                <c:pt idx="210">
                  <c:v>0.60299999999999998</c:v>
                </c:pt>
                <c:pt idx="211">
                  <c:v>0.64300000000000002</c:v>
                </c:pt>
                <c:pt idx="212">
                  <c:v>0.63900000000000001</c:v>
                </c:pt>
                <c:pt idx="213">
                  <c:v>0.623</c:v>
                </c:pt>
                <c:pt idx="214">
                  <c:v>0.70499999999999996</c:v>
                </c:pt>
                <c:pt idx="215">
                  <c:v>0.72599999999999998</c:v>
                </c:pt>
                <c:pt idx="216">
                  <c:v>0.72599999999999998</c:v>
                </c:pt>
                <c:pt idx="217">
                  <c:v>0.755</c:v>
                </c:pt>
                <c:pt idx="218">
                  <c:v>0.76800000000000002</c:v>
                </c:pt>
                <c:pt idx="219">
                  <c:v>0.81399999999999995</c:v>
                </c:pt>
                <c:pt idx="220">
                  <c:v>0.82799999999999996</c:v>
                </c:pt>
                <c:pt idx="221">
                  <c:v>0.88800000000000001</c:v>
                </c:pt>
                <c:pt idx="222">
                  <c:v>0.88400000000000001</c:v>
                </c:pt>
                <c:pt idx="223">
                  <c:v>0.876</c:v>
                </c:pt>
                <c:pt idx="224">
                  <c:v>0.876</c:v>
                </c:pt>
                <c:pt idx="225">
                  <c:v>0.873</c:v>
                </c:pt>
                <c:pt idx="226">
                  <c:v>0.83699999999999997</c:v>
                </c:pt>
                <c:pt idx="227">
                  <c:v>0.85299999999999998</c:v>
                </c:pt>
                <c:pt idx="228">
                  <c:v>0.85299999999999998</c:v>
                </c:pt>
                <c:pt idx="229">
                  <c:v>0.878</c:v>
                </c:pt>
                <c:pt idx="230">
                  <c:v>0.89400000000000002</c:v>
                </c:pt>
                <c:pt idx="231">
                  <c:v>0.91900000000000004</c:v>
                </c:pt>
                <c:pt idx="232">
                  <c:v>0.91900000000000004</c:v>
                </c:pt>
                <c:pt idx="233">
                  <c:v>0.93200000000000005</c:v>
                </c:pt>
                <c:pt idx="234">
                  <c:v>0.93600000000000005</c:v>
                </c:pt>
                <c:pt idx="235">
                  <c:v>0.93600000000000005</c:v>
                </c:pt>
                <c:pt idx="236">
                  <c:v>0.92</c:v>
                </c:pt>
                <c:pt idx="237">
                  <c:v>0.93200000000000005</c:v>
                </c:pt>
                <c:pt idx="238">
                  <c:v>0.90900000000000003</c:v>
                </c:pt>
                <c:pt idx="239">
                  <c:v>0.93700000000000006</c:v>
                </c:pt>
                <c:pt idx="240">
                  <c:v>0.95199999999999996</c:v>
                </c:pt>
                <c:pt idx="241">
                  <c:v>0.94099999999999995</c:v>
                </c:pt>
                <c:pt idx="242">
                  <c:v>0.92900000000000005</c:v>
                </c:pt>
                <c:pt idx="243">
                  <c:v>0.93100000000000005</c:v>
                </c:pt>
                <c:pt idx="244">
                  <c:v>0.92500000000000004</c:v>
                </c:pt>
                <c:pt idx="245">
                  <c:v>0.94499999999999995</c:v>
                </c:pt>
                <c:pt idx="246">
                  <c:v>0.877</c:v>
                </c:pt>
                <c:pt idx="247">
                  <c:v>0.94599999999999995</c:v>
                </c:pt>
                <c:pt idx="248">
                  <c:v>0.96599999999999997</c:v>
                </c:pt>
                <c:pt idx="249">
                  <c:v>1.0049999999999999</c:v>
                </c:pt>
                <c:pt idx="250">
                  <c:v>0.98599999999999999</c:v>
                </c:pt>
                <c:pt idx="251">
                  <c:v>0.95399999999999996</c:v>
                </c:pt>
                <c:pt idx="252">
                  <c:v>0.94599999999999995</c:v>
                </c:pt>
                <c:pt idx="253">
                  <c:v>0.97499999999999998</c:v>
                </c:pt>
                <c:pt idx="254">
                  <c:v>0.98299999999999998</c:v>
                </c:pt>
                <c:pt idx="255">
                  <c:v>1</c:v>
                </c:pt>
                <c:pt idx="256">
                  <c:v>1</c:v>
                </c:pt>
                <c:pt idx="257">
                  <c:v>1.0089999999999999</c:v>
                </c:pt>
                <c:pt idx="258">
                  <c:v>1.093</c:v>
                </c:pt>
                <c:pt idx="259">
                  <c:v>1.073</c:v>
                </c:pt>
                <c:pt idx="260">
                  <c:v>1.05</c:v>
                </c:pt>
                <c:pt idx="261">
                  <c:v>1.05</c:v>
                </c:pt>
                <c:pt idx="262">
                  <c:v>1.038</c:v>
                </c:pt>
                <c:pt idx="263">
                  <c:v>1.016</c:v>
                </c:pt>
                <c:pt idx="264">
                  <c:v>0.97799999999999998</c:v>
                </c:pt>
                <c:pt idx="265">
                  <c:v>0.95</c:v>
                </c:pt>
                <c:pt idx="266">
                  <c:v>0.93400000000000005</c:v>
                </c:pt>
                <c:pt idx="267">
                  <c:v>0.93400000000000005</c:v>
                </c:pt>
                <c:pt idx="268">
                  <c:v>0.92600000000000005</c:v>
                </c:pt>
                <c:pt idx="269">
                  <c:v>0.90900000000000003</c:v>
                </c:pt>
                <c:pt idx="270">
                  <c:v>0.89300000000000002</c:v>
                </c:pt>
                <c:pt idx="271">
                  <c:v>0.85199999999999998</c:v>
                </c:pt>
                <c:pt idx="272">
                  <c:v>0.85199999999999998</c:v>
                </c:pt>
                <c:pt idx="273">
                  <c:v>0.872</c:v>
                </c:pt>
                <c:pt idx="274">
                  <c:v>0.82299999999999995</c:v>
                </c:pt>
                <c:pt idx="275">
                  <c:v>0.83499999999999996</c:v>
                </c:pt>
                <c:pt idx="276">
                  <c:v>0.871</c:v>
                </c:pt>
                <c:pt idx="277">
                  <c:v>0.85899999999999999</c:v>
                </c:pt>
                <c:pt idx="278">
                  <c:v>0.84199999999999997</c:v>
                </c:pt>
                <c:pt idx="279">
                  <c:v>0.83499999999999996</c:v>
                </c:pt>
                <c:pt idx="280">
                  <c:v>0.81899999999999995</c:v>
                </c:pt>
                <c:pt idx="281">
                  <c:v>0.77600000000000002</c:v>
                </c:pt>
                <c:pt idx="282">
                  <c:v>0.79900000000000004</c:v>
                </c:pt>
                <c:pt idx="283">
                  <c:v>0.72</c:v>
                </c:pt>
                <c:pt idx="284">
                  <c:v>0.72399999999999998</c:v>
                </c:pt>
                <c:pt idx="285">
                  <c:v>0.7</c:v>
                </c:pt>
                <c:pt idx="286">
                  <c:v>0.72399999999999998</c:v>
                </c:pt>
                <c:pt idx="287">
                  <c:v>0.66800000000000004</c:v>
                </c:pt>
                <c:pt idx="288">
                  <c:v>0.69199999999999995</c:v>
                </c:pt>
                <c:pt idx="289">
                  <c:v>0.68799999999999994</c:v>
                </c:pt>
                <c:pt idx="290">
                  <c:v>0.65200000000000002</c:v>
                </c:pt>
                <c:pt idx="291">
                  <c:v>0.71599999999999997</c:v>
                </c:pt>
                <c:pt idx="292">
                  <c:v>0.71599999999999997</c:v>
                </c:pt>
                <c:pt idx="293">
                  <c:v>0.72199999999999998</c:v>
                </c:pt>
                <c:pt idx="294">
                  <c:v>0.74399999999999999</c:v>
                </c:pt>
                <c:pt idx="295">
                  <c:v>0.69499999999999995</c:v>
                </c:pt>
                <c:pt idx="296">
                  <c:v>0.74399999999999999</c:v>
                </c:pt>
                <c:pt idx="297">
                  <c:v>0.752</c:v>
                </c:pt>
                <c:pt idx="298">
                  <c:v>0.73599999999999999</c:v>
                </c:pt>
                <c:pt idx="299">
                  <c:v>0.75600000000000001</c:v>
                </c:pt>
                <c:pt idx="300">
                  <c:v>0.72799999999999998</c:v>
                </c:pt>
                <c:pt idx="301">
                  <c:v>0.79500000000000004</c:v>
                </c:pt>
                <c:pt idx="302">
                  <c:v>0.77600000000000002</c:v>
                </c:pt>
                <c:pt idx="303">
                  <c:v>0.84099999999999997</c:v>
                </c:pt>
                <c:pt idx="304">
                  <c:v>0.84299999999999997</c:v>
                </c:pt>
                <c:pt idx="305">
                  <c:v>0.84699999999999998</c:v>
                </c:pt>
                <c:pt idx="306">
                  <c:v>0.86399999999999999</c:v>
                </c:pt>
                <c:pt idx="307">
                  <c:v>0.90800000000000003</c:v>
                </c:pt>
                <c:pt idx="308">
                  <c:v>0.86799999999999999</c:v>
                </c:pt>
                <c:pt idx="309">
                  <c:v>0.89200000000000002</c:v>
                </c:pt>
                <c:pt idx="310">
                  <c:v>0.92800000000000005</c:v>
                </c:pt>
                <c:pt idx="311">
                  <c:v>0.95699999999999996</c:v>
                </c:pt>
                <c:pt idx="312">
                  <c:v>0.95799999999999996</c:v>
                </c:pt>
                <c:pt idx="313">
                  <c:v>0.96599999999999997</c:v>
                </c:pt>
                <c:pt idx="314">
                  <c:v>0.85699999999999998</c:v>
                </c:pt>
                <c:pt idx="315">
                  <c:v>0.86499999999999999</c:v>
                </c:pt>
                <c:pt idx="316">
                  <c:v>0.83699999999999997</c:v>
                </c:pt>
                <c:pt idx="317">
                  <c:v>0.874</c:v>
                </c:pt>
                <c:pt idx="318">
                  <c:v>0.88900000000000001</c:v>
                </c:pt>
                <c:pt idx="319">
                  <c:v>0.85399999999999998</c:v>
                </c:pt>
                <c:pt idx="320">
                  <c:v>0.871</c:v>
                </c:pt>
                <c:pt idx="321">
                  <c:v>0.871</c:v>
                </c:pt>
                <c:pt idx="322">
                  <c:v>0.86699999999999999</c:v>
                </c:pt>
                <c:pt idx="323">
                  <c:v>0.78600000000000003</c:v>
                </c:pt>
                <c:pt idx="324">
                  <c:v>0.75900000000000001</c:v>
                </c:pt>
                <c:pt idx="325">
                  <c:v>0.72299999999999998</c:v>
                </c:pt>
                <c:pt idx="326">
                  <c:v>0.72399999999999998</c:v>
                </c:pt>
                <c:pt idx="327">
                  <c:v>0.73799999999999999</c:v>
                </c:pt>
                <c:pt idx="328">
                  <c:v>0.72199999999999998</c:v>
                </c:pt>
                <c:pt idx="329">
                  <c:v>0.73399999999999999</c:v>
                </c:pt>
                <c:pt idx="330">
                  <c:v>0.69</c:v>
                </c:pt>
                <c:pt idx="331">
                  <c:v>0.69699999999999995</c:v>
                </c:pt>
                <c:pt idx="332">
                  <c:v>0.70099999999999996</c:v>
                </c:pt>
                <c:pt idx="333">
                  <c:v>0.74099999999999999</c:v>
                </c:pt>
                <c:pt idx="334">
                  <c:v>0.748</c:v>
                </c:pt>
                <c:pt idx="335">
                  <c:v>0.76800000000000002</c:v>
                </c:pt>
                <c:pt idx="336">
                  <c:v>0.73599999999999999</c:v>
                </c:pt>
                <c:pt idx="337">
                  <c:v>0.74299999999999999</c:v>
                </c:pt>
                <c:pt idx="338">
                  <c:v>0.75900000000000001</c:v>
                </c:pt>
                <c:pt idx="339">
                  <c:v>0.79600000000000004</c:v>
                </c:pt>
                <c:pt idx="340">
                  <c:v>0.80800000000000005</c:v>
                </c:pt>
                <c:pt idx="341">
                  <c:v>0.82</c:v>
                </c:pt>
                <c:pt idx="342">
                  <c:v>0.83199999999999996</c:v>
                </c:pt>
                <c:pt idx="343">
                  <c:v>0.86299999999999999</c:v>
                </c:pt>
                <c:pt idx="344">
                  <c:v>0.81899999999999995</c:v>
                </c:pt>
                <c:pt idx="345">
                  <c:v>0.78400000000000003</c:v>
                </c:pt>
                <c:pt idx="346">
                  <c:v>0.78400000000000003</c:v>
                </c:pt>
                <c:pt idx="347">
                  <c:v>0.79200000000000004</c:v>
                </c:pt>
                <c:pt idx="348">
                  <c:v>0.75600000000000001</c:v>
                </c:pt>
                <c:pt idx="349">
                  <c:v>0.74</c:v>
                </c:pt>
                <c:pt idx="350">
                  <c:v>0.72</c:v>
                </c:pt>
                <c:pt idx="351">
                  <c:v>0.73599999999999999</c:v>
                </c:pt>
                <c:pt idx="352">
                  <c:v>0.70799999999999996</c:v>
                </c:pt>
                <c:pt idx="353">
                  <c:v>0.72399999999999998</c:v>
                </c:pt>
                <c:pt idx="354">
                  <c:v>0.73</c:v>
                </c:pt>
                <c:pt idx="355">
                  <c:v>0.75600000000000001</c:v>
                </c:pt>
                <c:pt idx="356">
                  <c:v>0.748</c:v>
                </c:pt>
                <c:pt idx="357">
                  <c:v>0.78800000000000003</c:v>
                </c:pt>
                <c:pt idx="358">
                  <c:v>0.83299999999999996</c:v>
                </c:pt>
                <c:pt idx="359">
                  <c:v>0.89400000000000002</c:v>
                </c:pt>
                <c:pt idx="360">
                  <c:v>0.88400000000000001</c:v>
                </c:pt>
                <c:pt idx="361">
                  <c:v>0.878</c:v>
                </c:pt>
                <c:pt idx="362">
                  <c:v>0.89900000000000002</c:v>
                </c:pt>
                <c:pt idx="363">
                  <c:v>0.91100000000000003</c:v>
                </c:pt>
                <c:pt idx="364">
                  <c:v>0.92</c:v>
                </c:pt>
                <c:pt idx="365">
                  <c:v>0.86899999999999999</c:v>
                </c:pt>
                <c:pt idx="366">
                  <c:v>0.91100000000000003</c:v>
                </c:pt>
                <c:pt idx="367">
                  <c:v>0.91100000000000003</c:v>
                </c:pt>
                <c:pt idx="368">
                  <c:v>0.879</c:v>
                </c:pt>
                <c:pt idx="369">
                  <c:v>0.90100000000000002</c:v>
                </c:pt>
                <c:pt idx="370">
                  <c:v>0.88900000000000001</c:v>
                </c:pt>
                <c:pt idx="371">
                  <c:v>0.77400000000000002</c:v>
                </c:pt>
                <c:pt idx="372">
                  <c:v>0.79700000000000004</c:v>
                </c:pt>
                <c:pt idx="373">
                  <c:v>0.78500000000000003</c:v>
                </c:pt>
                <c:pt idx="374">
                  <c:v>0.77700000000000002</c:v>
                </c:pt>
                <c:pt idx="375">
                  <c:v>0.76900000000000002</c:v>
                </c:pt>
                <c:pt idx="376">
                  <c:v>0.72899999999999998</c:v>
                </c:pt>
                <c:pt idx="377">
                  <c:v>0.71599999999999997</c:v>
                </c:pt>
                <c:pt idx="378">
                  <c:v>0.72399999999999998</c:v>
                </c:pt>
                <c:pt idx="379">
                  <c:v>0.67200000000000004</c:v>
                </c:pt>
                <c:pt idx="380">
                  <c:v>0.68700000000000006</c:v>
                </c:pt>
                <c:pt idx="381">
                  <c:v>0.69499999999999995</c:v>
                </c:pt>
                <c:pt idx="382">
                  <c:v>0.747</c:v>
                </c:pt>
                <c:pt idx="383">
                  <c:v>0.76500000000000001</c:v>
                </c:pt>
                <c:pt idx="384">
                  <c:v>0.745</c:v>
                </c:pt>
                <c:pt idx="385">
                  <c:v>0.78100000000000003</c:v>
                </c:pt>
                <c:pt idx="386">
                  <c:v>0.629</c:v>
                </c:pt>
                <c:pt idx="387">
                  <c:v>0.59499999999999997</c:v>
                </c:pt>
                <c:pt idx="388">
                  <c:v>0.61499999999999999</c:v>
                </c:pt>
                <c:pt idx="389">
                  <c:v>0.63900000000000001</c:v>
                </c:pt>
                <c:pt idx="390">
                  <c:v>0.58399999999999996</c:v>
                </c:pt>
                <c:pt idx="391">
                  <c:v>0.59099999999999997</c:v>
                </c:pt>
                <c:pt idx="392">
                  <c:v>0.59099999999999997</c:v>
                </c:pt>
                <c:pt idx="393">
                  <c:v>0.55200000000000005</c:v>
                </c:pt>
                <c:pt idx="394">
                  <c:v>0.57899999999999996</c:v>
                </c:pt>
                <c:pt idx="395">
                  <c:v>0.59099999999999997</c:v>
                </c:pt>
                <c:pt idx="396">
                  <c:v>0.60699999999999998</c:v>
                </c:pt>
                <c:pt idx="397">
                  <c:v>0.65500000000000003</c:v>
                </c:pt>
                <c:pt idx="398">
                  <c:v>0.69</c:v>
                </c:pt>
                <c:pt idx="399">
                  <c:v>0.66700000000000004</c:v>
                </c:pt>
                <c:pt idx="400">
                  <c:v>0.67500000000000004</c:v>
                </c:pt>
                <c:pt idx="401">
                  <c:v>0.67</c:v>
                </c:pt>
                <c:pt idx="402">
                  <c:v>0.69199999999999995</c:v>
                </c:pt>
                <c:pt idx="403">
                  <c:v>0.69199999999999995</c:v>
                </c:pt>
                <c:pt idx="404">
                  <c:v>0.71199999999999997</c:v>
                </c:pt>
                <c:pt idx="405">
                  <c:v>0.68</c:v>
                </c:pt>
                <c:pt idx="406">
                  <c:v>0.70399999999999996</c:v>
                </c:pt>
                <c:pt idx="407">
                  <c:v>0.73499999999999999</c:v>
                </c:pt>
                <c:pt idx="408">
                  <c:v>0.75600000000000001</c:v>
                </c:pt>
                <c:pt idx="409">
                  <c:v>0.72</c:v>
                </c:pt>
                <c:pt idx="410">
                  <c:v>0.70899999999999996</c:v>
                </c:pt>
                <c:pt idx="411">
                  <c:v>0.65700000000000003</c:v>
                </c:pt>
                <c:pt idx="412">
                  <c:v>0.68700000000000006</c:v>
                </c:pt>
                <c:pt idx="413">
                  <c:v>0.68100000000000005</c:v>
                </c:pt>
                <c:pt idx="414">
                  <c:v>0.66900000000000004</c:v>
                </c:pt>
                <c:pt idx="415">
                  <c:v>0.64500000000000002</c:v>
                </c:pt>
                <c:pt idx="416">
                  <c:v>0.72399999999999998</c:v>
                </c:pt>
                <c:pt idx="417">
                  <c:v>0.72799999999999998</c:v>
                </c:pt>
                <c:pt idx="418">
                  <c:v>0.71199999999999997</c:v>
                </c:pt>
                <c:pt idx="419">
                  <c:v>0.68400000000000005</c:v>
                </c:pt>
                <c:pt idx="420">
                  <c:v>0.74399999999999999</c:v>
                </c:pt>
                <c:pt idx="421">
                  <c:v>0.70799999999999996</c:v>
                </c:pt>
                <c:pt idx="422">
                  <c:v>0.72799999999999998</c:v>
                </c:pt>
                <c:pt idx="423">
                  <c:v>0.748</c:v>
                </c:pt>
                <c:pt idx="424">
                  <c:v>0.72799999999999998</c:v>
                </c:pt>
                <c:pt idx="425">
                  <c:v>0.70299999999999996</c:v>
                </c:pt>
                <c:pt idx="426">
                  <c:v>0.748</c:v>
                </c:pt>
                <c:pt idx="427">
                  <c:v>0.74</c:v>
                </c:pt>
                <c:pt idx="428">
                  <c:v>0.74399999999999999</c:v>
                </c:pt>
                <c:pt idx="429">
                  <c:v>0.76400000000000001</c:v>
                </c:pt>
                <c:pt idx="430">
                  <c:v>0.79100000000000004</c:v>
                </c:pt>
                <c:pt idx="431">
                  <c:v>0.84399999999999997</c:v>
                </c:pt>
                <c:pt idx="432">
                  <c:v>0.80700000000000005</c:v>
                </c:pt>
                <c:pt idx="433">
                  <c:v>0.79900000000000004</c:v>
                </c:pt>
                <c:pt idx="434">
                  <c:v>0.80700000000000005</c:v>
                </c:pt>
                <c:pt idx="435">
                  <c:v>0.78400000000000003</c:v>
                </c:pt>
                <c:pt idx="436">
                  <c:v>0.78800000000000003</c:v>
                </c:pt>
                <c:pt idx="437">
                  <c:v>0.73</c:v>
                </c:pt>
                <c:pt idx="438" formatCode="0.00">
                  <c:v>0.73599999999999999</c:v>
                </c:pt>
                <c:pt idx="439" formatCode="0.00">
                  <c:v>0.77200000000000002</c:v>
                </c:pt>
                <c:pt idx="440" formatCode="0.00">
                  <c:v>0.78400000000000003</c:v>
                </c:pt>
                <c:pt idx="441" formatCode="0.00">
                  <c:v>0.77200000000000002</c:v>
                </c:pt>
                <c:pt idx="442" formatCode="0.00">
                  <c:v>0.8</c:v>
                </c:pt>
                <c:pt idx="443" formatCode="0.00">
                  <c:v>0.76</c:v>
                </c:pt>
                <c:pt idx="444" formatCode="0.00">
                  <c:v>0.72799999999999998</c:v>
                </c:pt>
                <c:pt idx="445" formatCode="0.00">
                  <c:v>0.76400000000000001</c:v>
                </c:pt>
                <c:pt idx="446" formatCode="0.00">
                  <c:v>0.78</c:v>
                </c:pt>
                <c:pt idx="447" formatCode="0.00">
                  <c:v>0.77600000000000002</c:v>
                </c:pt>
                <c:pt idx="448" formatCode="0.00">
                  <c:v>0.77600000000000002</c:v>
                </c:pt>
                <c:pt idx="449" formatCode="0.00">
                  <c:v>0.77200000000000002</c:v>
                </c:pt>
                <c:pt idx="450" formatCode="0.00">
                  <c:v>0.75600000000000001</c:v>
                </c:pt>
                <c:pt idx="451" formatCode="0.00">
                  <c:v>0.73599999999999999</c:v>
                </c:pt>
                <c:pt idx="452" formatCode="0.00">
                  <c:v>0.74399999999999999</c:v>
                </c:pt>
                <c:pt idx="453" formatCode="0.00">
                  <c:v>0.75800000000000001</c:v>
                </c:pt>
                <c:pt idx="454" formatCode="0.00">
                  <c:v>0.73599999999999999</c:v>
                </c:pt>
                <c:pt idx="455" formatCode="0.00">
                  <c:v>0.76400000000000001</c:v>
                </c:pt>
                <c:pt idx="456" formatCode="0.00">
                  <c:v>0.79300000000000004</c:v>
                </c:pt>
                <c:pt idx="457" formatCode="0.00">
                  <c:v>0.82399999999999995</c:v>
                </c:pt>
                <c:pt idx="458" formatCode="0.00">
                  <c:v>0.83399999999999996</c:v>
                </c:pt>
                <c:pt idx="459" formatCode="0.00">
                  <c:v>0.85199999999999998</c:v>
                </c:pt>
                <c:pt idx="460" formatCode="0.00">
                  <c:v>0.83199999999999996</c:v>
                </c:pt>
                <c:pt idx="461" formatCode="0.00">
                  <c:v>0.83199999999999996</c:v>
                </c:pt>
                <c:pt idx="462" formatCode="0.00">
                  <c:v>0.86699999999999999</c:v>
                </c:pt>
                <c:pt idx="463" formatCode="0.00">
                  <c:v>0.86099999999999999</c:v>
                </c:pt>
                <c:pt idx="464" formatCode="0.00">
                  <c:v>0.83599999999999997</c:v>
                </c:pt>
                <c:pt idx="465" formatCode="0.00">
                  <c:v>0.83699999999999997</c:v>
                </c:pt>
                <c:pt idx="466" formatCode="0.00">
                  <c:v>0.81699999999999995</c:v>
                </c:pt>
                <c:pt idx="467" formatCode="0.00">
                  <c:v>0.80100000000000005</c:v>
                </c:pt>
                <c:pt idx="468" formatCode="0.00">
                  <c:v>0.79700000000000004</c:v>
                </c:pt>
                <c:pt idx="469" formatCode="0.00">
                  <c:v>0.82099999999999995</c:v>
                </c:pt>
                <c:pt idx="470" formatCode="0.00">
                  <c:v>0.82499999999999996</c:v>
                </c:pt>
                <c:pt idx="471" formatCode="0.00">
                  <c:v>0.84199999999999997</c:v>
                </c:pt>
                <c:pt idx="472" formatCode="0.00">
                  <c:v>0.85399999999999998</c:v>
                </c:pt>
                <c:pt idx="473" formatCode="0.00">
                  <c:v>0.87</c:v>
                </c:pt>
                <c:pt idx="474" formatCode="0.00">
                  <c:v>0.88700000000000001</c:v>
                </c:pt>
                <c:pt idx="475" formatCode="0.00">
                  <c:v>0.85499999999999998</c:v>
                </c:pt>
                <c:pt idx="476" formatCode="0.00">
                  <c:v>0.84299999999999997</c:v>
                </c:pt>
                <c:pt idx="477" formatCode="0.00">
                  <c:v>0.83299999999999996</c:v>
                </c:pt>
                <c:pt idx="478" formatCode="0.00">
                  <c:v>0.81899999999999995</c:v>
                </c:pt>
                <c:pt idx="479" formatCode="0.00">
                  <c:v>0.80800000000000005</c:v>
                </c:pt>
                <c:pt idx="480" formatCode="0.00">
                  <c:v>0.78500000000000003</c:v>
                </c:pt>
                <c:pt idx="481" formatCode="0.00">
                  <c:v>0.82</c:v>
                </c:pt>
                <c:pt idx="482" formatCode="0.00">
                  <c:v>0.85599999999999998</c:v>
                </c:pt>
                <c:pt idx="483" formatCode="0.00">
                  <c:v>0.89200000000000002</c:v>
                </c:pt>
                <c:pt idx="484" formatCode="0.00">
                  <c:v>0.91700000000000004</c:v>
                </c:pt>
                <c:pt idx="485" formatCode="0.00">
                  <c:v>0.91700000000000004</c:v>
                </c:pt>
                <c:pt idx="486" formatCode="0.00">
                  <c:v>1.004</c:v>
                </c:pt>
                <c:pt idx="487" formatCode="0.00">
                  <c:v>0.995</c:v>
                </c:pt>
                <c:pt idx="488" formatCode="0.00">
                  <c:v>1.0069999999999999</c:v>
                </c:pt>
                <c:pt idx="489" formatCode="0.00">
                  <c:v>1.048</c:v>
                </c:pt>
                <c:pt idx="490" formatCode="0.00">
                  <c:v>1.07</c:v>
                </c:pt>
                <c:pt idx="491" formatCode="0.00">
                  <c:v>1.07</c:v>
                </c:pt>
                <c:pt idx="492" formatCode="0.00">
                  <c:v>1.089</c:v>
                </c:pt>
                <c:pt idx="493" formatCode="0.00">
                  <c:v>1.125</c:v>
                </c:pt>
                <c:pt idx="494" formatCode="0.00">
                  <c:v>1.125</c:v>
                </c:pt>
                <c:pt idx="495" formatCode="0.00">
                  <c:v>1.1200000000000001</c:v>
                </c:pt>
                <c:pt idx="496" formatCode="0.00">
                  <c:v>1.101</c:v>
                </c:pt>
                <c:pt idx="497" formatCode="0.00">
                  <c:v>1.089</c:v>
                </c:pt>
                <c:pt idx="498" formatCode="0.00">
                  <c:v>1.115</c:v>
                </c:pt>
                <c:pt idx="499" formatCode="0.00">
                  <c:v>1.149</c:v>
                </c:pt>
                <c:pt idx="500" formatCode="0.00">
                  <c:v>1.0980000000000001</c:v>
                </c:pt>
                <c:pt idx="501" formatCode="0.00">
                  <c:v>1.1219999999999999</c:v>
                </c:pt>
                <c:pt idx="502" formatCode="0.00">
                  <c:v>1.1160000000000001</c:v>
                </c:pt>
                <c:pt idx="503" formatCode="0.00">
                  <c:v>1.0960000000000001</c:v>
                </c:pt>
                <c:pt idx="504" formatCode="0.00">
                  <c:v>1.1120000000000001</c:v>
                </c:pt>
                <c:pt idx="505" formatCode="0.00">
                  <c:v>1.135</c:v>
                </c:pt>
                <c:pt idx="506" formatCode="0.00">
                  <c:v>1.143</c:v>
                </c:pt>
                <c:pt idx="507" formatCode="0.00">
                  <c:v>1.1659999999999999</c:v>
                </c:pt>
                <c:pt idx="508" formatCode="0.00">
                  <c:v>1.2690000000000001</c:v>
                </c:pt>
                <c:pt idx="509" formatCode="0.00">
                  <c:v>1.2749999999999999</c:v>
                </c:pt>
                <c:pt idx="510" formatCode="0.00">
                  <c:v>1.254</c:v>
                </c:pt>
                <c:pt idx="511" formatCode="0.00">
                  <c:v>1.224</c:v>
                </c:pt>
                <c:pt idx="512" formatCode="0.00">
                  <c:v>1.218</c:v>
                </c:pt>
                <c:pt idx="513" formatCode="0.00">
                  <c:v>1.19</c:v>
                </c:pt>
                <c:pt idx="514" formatCode="0.00">
                  <c:v>1.194</c:v>
                </c:pt>
                <c:pt idx="515" formatCode="0.00">
                  <c:v>1.204</c:v>
                </c:pt>
                <c:pt idx="516" formatCode="0.00">
                  <c:v>1.204</c:v>
                </c:pt>
                <c:pt idx="517" formatCode="0.00">
                  <c:v>1.2290000000000001</c:v>
                </c:pt>
                <c:pt idx="518" formatCode="0.00">
                  <c:v>1.256</c:v>
                </c:pt>
                <c:pt idx="519" formatCode="0.00">
                  <c:v>1.214</c:v>
                </c:pt>
                <c:pt idx="520" formatCode="0.00">
                  <c:v>1.19</c:v>
                </c:pt>
                <c:pt idx="521" formatCode="0.00">
                  <c:v>1.19</c:v>
                </c:pt>
                <c:pt idx="522" formatCode="0.00">
                  <c:v>1.216</c:v>
                </c:pt>
                <c:pt idx="523" formatCode="0.00">
                  <c:v>1.216</c:v>
                </c:pt>
                <c:pt idx="524" formatCode="0.00">
                  <c:v>1.1639999999999999</c:v>
                </c:pt>
                <c:pt idx="525" formatCode="0.00">
                  <c:v>1.212</c:v>
                </c:pt>
                <c:pt idx="526" formatCode="0.00">
                  <c:v>1.1839999999999999</c:v>
                </c:pt>
                <c:pt idx="527" formatCode="0.00">
                  <c:v>1.1879999999999999</c:v>
                </c:pt>
                <c:pt idx="528" formatCode="0.00">
                  <c:v>1.1870000000000001</c:v>
                </c:pt>
                <c:pt idx="529" formatCode="0.00">
                  <c:v>1.175</c:v>
                </c:pt>
                <c:pt idx="530" formatCode="0.00">
                  <c:v>1.1950000000000001</c:v>
                </c:pt>
                <c:pt idx="531" formatCode="0.00">
                  <c:v>1.1950000000000001</c:v>
                </c:pt>
                <c:pt idx="532" formatCode="0.00">
                  <c:v>1.1539999999999999</c:v>
                </c:pt>
                <c:pt idx="533" formatCode="0.00">
                  <c:v>1.2230000000000001</c:v>
                </c:pt>
                <c:pt idx="534" formatCode="0.00">
                  <c:v>1.2230000000000001</c:v>
                </c:pt>
                <c:pt idx="535" formatCode="0.00">
                  <c:v>1.1910000000000001</c:v>
                </c:pt>
                <c:pt idx="536" formatCode="0.00">
                  <c:v>1.145</c:v>
                </c:pt>
                <c:pt idx="537" formatCode="0.00">
                  <c:v>1.194</c:v>
                </c:pt>
                <c:pt idx="538" formatCode="0.00">
                  <c:v>1.236</c:v>
                </c:pt>
                <c:pt idx="539" formatCode="0.00">
                  <c:v>1.226</c:v>
                </c:pt>
                <c:pt idx="540" formatCode="0.00">
                  <c:v>1.22</c:v>
                </c:pt>
                <c:pt idx="541" formatCode="0.00">
                  <c:v>1.214</c:v>
                </c:pt>
                <c:pt idx="542" formatCode="0.00">
                  <c:v>1.206</c:v>
                </c:pt>
                <c:pt idx="543" formatCode="0.00">
                  <c:v>1.214</c:v>
                </c:pt>
                <c:pt idx="544" formatCode="0.00">
                  <c:v>1.2070000000000001</c:v>
                </c:pt>
                <c:pt idx="545" formatCode="0.00">
                  <c:v>1.1990000000000001</c:v>
                </c:pt>
                <c:pt idx="546" formatCode="0.00">
                  <c:v>1.151</c:v>
                </c:pt>
                <c:pt idx="547" formatCode="0.00">
                  <c:v>1.167</c:v>
                </c:pt>
                <c:pt idx="548" formatCode="0.00">
                  <c:v>1.143</c:v>
                </c:pt>
                <c:pt idx="549" formatCode="0.00">
                  <c:v>1.179</c:v>
                </c:pt>
                <c:pt idx="550" formatCode="0.00">
                  <c:v>1.1919999999999999</c:v>
                </c:pt>
                <c:pt idx="551" formatCode="0.00">
                  <c:v>1.204</c:v>
                </c:pt>
                <c:pt idx="552" formatCode="0.00">
                  <c:v>1.236</c:v>
                </c:pt>
                <c:pt idx="553" formatCode="0.00">
                  <c:v>1.2490000000000001</c:v>
                </c:pt>
                <c:pt idx="554" formatCode="0.00">
                  <c:v>1.204</c:v>
                </c:pt>
                <c:pt idx="555" formatCode="0.00">
                  <c:v>1.19</c:v>
                </c:pt>
                <c:pt idx="556" formatCode="0.00">
                  <c:v>1.19</c:v>
                </c:pt>
                <c:pt idx="557" formatCode="0.00">
                  <c:v>1.2090000000000001</c:v>
                </c:pt>
                <c:pt idx="558" formatCode="0.00">
                  <c:v>1.218</c:v>
                </c:pt>
                <c:pt idx="559" formatCode="0.00">
                  <c:v>1.1839999999999999</c:v>
                </c:pt>
                <c:pt idx="560" formatCode="0.00">
                  <c:v>1.145</c:v>
                </c:pt>
                <c:pt idx="561" formatCode="0.00">
                  <c:v>1.196</c:v>
                </c:pt>
                <c:pt idx="562" formatCode="0.00">
                  <c:v>1.262</c:v>
                </c:pt>
                <c:pt idx="563" formatCode="0.00">
                  <c:v>1.286</c:v>
                </c:pt>
                <c:pt idx="564" formatCode="0.00">
                  <c:v>1.31</c:v>
                </c:pt>
                <c:pt idx="565" formatCode="0.00">
                  <c:v>1.3069999999999999</c:v>
                </c:pt>
                <c:pt idx="566" formatCode="0.00">
                  <c:v>1.3069999999999999</c:v>
                </c:pt>
                <c:pt idx="567" formatCode="0.00">
                  <c:v>1.33</c:v>
                </c:pt>
                <c:pt idx="568" formatCode="0.00">
                  <c:v>1.3559999999999999</c:v>
                </c:pt>
                <c:pt idx="569" formatCode="0.00">
                  <c:v>1.375</c:v>
                </c:pt>
                <c:pt idx="570" formatCode="0.00">
                  <c:v>1.355</c:v>
                </c:pt>
                <c:pt idx="571" formatCode="0.00">
                  <c:v>1.3740000000000001</c:v>
                </c:pt>
                <c:pt idx="572" formatCode="0.00">
                  <c:v>1.3780000000000001</c:v>
                </c:pt>
                <c:pt idx="573" formatCode="0.00">
                  <c:v>1.3009999999999999</c:v>
                </c:pt>
                <c:pt idx="574" formatCode="0.00">
                  <c:v>1.3340000000000001</c:v>
                </c:pt>
                <c:pt idx="575" formatCode="0.00">
                  <c:v>1.3180000000000001</c:v>
                </c:pt>
                <c:pt idx="576" formatCode="0.00">
                  <c:v>1.29</c:v>
                </c:pt>
                <c:pt idx="577" formatCode="0.00">
                  <c:v>1.262</c:v>
                </c:pt>
                <c:pt idx="578" formatCode="0.00">
                  <c:v>1.25</c:v>
                </c:pt>
                <c:pt idx="579" formatCode="0.00">
                  <c:v>1.254</c:v>
                </c:pt>
                <c:pt idx="580" formatCode="0.00">
                  <c:v>1.2589999999999999</c:v>
                </c:pt>
                <c:pt idx="581" formatCode="0.00">
                  <c:v>1.2549999999999999</c:v>
                </c:pt>
                <c:pt idx="582" formatCode="0.00">
                  <c:v>1.304</c:v>
                </c:pt>
                <c:pt idx="583" formatCode="0.00">
                  <c:v>1.272</c:v>
                </c:pt>
                <c:pt idx="584" formatCode="0.00">
                  <c:v>1.284</c:v>
                </c:pt>
                <c:pt idx="585" formatCode="0.00">
                  <c:v>1.256</c:v>
                </c:pt>
                <c:pt idx="586" formatCode="0.00">
                  <c:v>1.228</c:v>
                </c:pt>
                <c:pt idx="587" formatCode="0.00">
                  <c:v>1.254</c:v>
                </c:pt>
                <c:pt idx="588" formatCode="0.00">
                  <c:v>1.236</c:v>
                </c:pt>
                <c:pt idx="589" formatCode="0.00">
                  <c:v>1.24</c:v>
                </c:pt>
                <c:pt idx="590" formatCode="0.00">
                  <c:v>1.2889999999999999</c:v>
                </c:pt>
                <c:pt idx="591" formatCode="0.00">
                  <c:v>1.276</c:v>
                </c:pt>
                <c:pt idx="592" formatCode="0.00">
                  <c:v>1.236</c:v>
                </c:pt>
                <c:pt idx="593" formatCode="0.00">
                  <c:v>1.204</c:v>
                </c:pt>
                <c:pt idx="594" formatCode="0.00">
                  <c:v>1.2070000000000001</c:v>
                </c:pt>
                <c:pt idx="595" formatCode="0.00">
                  <c:v>1.2070000000000001</c:v>
                </c:pt>
                <c:pt idx="596" formatCode="0.00">
                  <c:v>1.2030000000000001</c:v>
                </c:pt>
                <c:pt idx="597" formatCode="0.00">
                  <c:v>1.1619999999999999</c:v>
                </c:pt>
                <c:pt idx="598" formatCode="0.00">
                  <c:v>1.179</c:v>
                </c:pt>
                <c:pt idx="599" formatCode="0.00">
                  <c:v>1.1870000000000001</c:v>
                </c:pt>
                <c:pt idx="600" formatCode="0.00">
                  <c:v>1.1819999999999999</c:v>
                </c:pt>
                <c:pt idx="601" formatCode="0.00">
                  <c:v>1.2310000000000001</c:v>
                </c:pt>
                <c:pt idx="602" formatCode="0.00">
                  <c:v>1.272</c:v>
                </c:pt>
                <c:pt idx="603" formatCode="0.00">
                  <c:v>1.274</c:v>
                </c:pt>
                <c:pt idx="604" formatCode="0.00">
                  <c:v>1.26</c:v>
                </c:pt>
                <c:pt idx="605" formatCode="0.00">
                  <c:v>1.264</c:v>
                </c:pt>
                <c:pt idx="606" formatCode="0.00">
                  <c:v>1.276</c:v>
                </c:pt>
                <c:pt idx="607" formatCode="0.00">
                  <c:v>1.26</c:v>
                </c:pt>
                <c:pt idx="608" formatCode="0.00">
                  <c:v>1.296</c:v>
                </c:pt>
                <c:pt idx="609" formatCode="0.00">
                  <c:v>1.3080000000000001</c:v>
                </c:pt>
                <c:pt idx="610" formatCode="0.00">
                  <c:v>1.3120000000000001</c:v>
                </c:pt>
                <c:pt idx="611" formatCode="0.00">
                  <c:v>1.3320000000000001</c:v>
                </c:pt>
                <c:pt idx="612" formatCode="0.00">
                  <c:v>1.343</c:v>
                </c:pt>
                <c:pt idx="613" formatCode="0.00">
                  <c:v>1.357</c:v>
                </c:pt>
                <c:pt idx="614" formatCode="0.00">
                  <c:v>1.337</c:v>
                </c:pt>
                <c:pt idx="615" formatCode="0.00">
                  <c:v>1.292</c:v>
                </c:pt>
                <c:pt idx="616" formatCode="0.00">
                  <c:v>1.3009999999999999</c:v>
                </c:pt>
                <c:pt idx="617" formatCode="0.00">
                  <c:v>1.3009999999999999</c:v>
                </c:pt>
                <c:pt idx="618" formatCode="0.00">
                  <c:v>1.248</c:v>
                </c:pt>
                <c:pt idx="619" formatCode="0.00">
                  <c:v>1.27</c:v>
                </c:pt>
                <c:pt idx="620" formatCode="0.00">
                  <c:v>1.272</c:v>
                </c:pt>
                <c:pt idx="621" formatCode="0.00">
                  <c:v>1.2849999999999999</c:v>
                </c:pt>
                <c:pt idx="622" formatCode="0.00">
                  <c:v>1.3049999999999999</c:v>
                </c:pt>
                <c:pt idx="623" formatCode="0.00">
                  <c:v>1.284</c:v>
                </c:pt>
                <c:pt idx="624" formatCode="0.00">
                  <c:v>1.296</c:v>
                </c:pt>
                <c:pt idx="625" formatCode="0.00">
                  <c:v>1.296</c:v>
                </c:pt>
                <c:pt idx="626" formatCode="0.00">
                  <c:v>1.296</c:v>
                </c:pt>
                <c:pt idx="627" formatCode="0.00">
                  <c:v>1.286</c:v>
                </c:pt>
                <c:pt idx="628" formatCode="0.00">
                  <c:v>1.284</c:v>
                </c:pt>
                <c:pt idx="629" formatCode="0.00">
                  <c:v>1.292</c:v>
                </c:pt>
                <c:pt idx="630" formatCode="0.00">
                  <c:v>1.29</c:v>
                </c:pt>
                <c:pt idx="631" formatCode="0.00">
                  <c:v>1.304</c:v>
                </c:pt>
                <c:pt idx="632" formatCode="0.00">
                  <c:v>1.296</c:v>
                </c:pt>
                <c:pt idx="633" formatCode="0.00">
                  <c:v>1.31</c:v>
                </c:pt>
                <c:pt idx="634" formatCode="0.00">
                  <c:v>1.3180000000000001</c:v>
                </c:pt>
                <c:pt idx="635" formatCode="0.00">
                  <c:v>1.337</c:v>
                </c:pt>
                <c:pt idx="636" formatCode="0.00">
                  <c:v>1.357</c:v>
                </c:pt>
                <c:pt idx="637" formatCode="0.00">
                  <c:v>1.365</c:v>
                </c:pt>
                <c:pt idx="638" formatCode="0.00">
                  <c:v>1.333</c:v>
                </c:pt>
                <c:pt idx="639" formatCode="0.00">
                  <c:v>1.353</c:v>
                </c:pt>
                <c:pt idx="640" formatCode="0.00">
                  <c:v>1.3169999999999999</c:v>
                </c:pt>
                <c:pt idx="641" formatCode="0.00">
                  <c:v>1.3580000000000001</c:v>
                </c:pt>
                <c:pt idx="642" formatCode="0.00">
                  <c:v>1.3460000000000001</c:v>
                </c:pt>
                <c:pt idx="643" formatCode="0.00">
                  <c:v>1.35</c:v>
                </c:pt>
                <c:pt idx="644" formatCode="0.00">
                  <c:v>1.3420000000000001</c:v>
                </c:pt>
                <c:pt idx="645" formatCode="0.00">
                  <c:v>1.3420000000000001</c:v>
                </c:pt>
                <c:pt idx="646" formatCode="0.00">
                  <c:v>1.3340000000000001</c:v>
                </c:pt>
                <c:pt idx="647" formatCode="0.00">
                  <c:v>1.371</c:v>
                </c:pt>
                <c:pt idx="648" formatCode="0.00">
                  <c:v>1.355</c:v>
                </c:pt>
                <c:pt idx="649" formatCode="0.00">
                  <c:v>1.371</c:v>
                </c:pt>
                <c:pt idx="650" formatCode="0.00">
                  <c:v>1.3839999999999999</c:v>
                </c:pt>
                <c:pt idx="651" formatCode="0.00">
                  <c:v>1.4119999999999999</c:v>
                </c:pt>
                <c:pt idx="652" formatCode="0.00">
                  <c:v>1.4119999999999999</c:v>
                </c:pt>
                <c:pt idx="653" formatCode="0.00">
                  <c:v>1.4039999999999999</c:v>
                </c:pt>
                <c:pt idx="654" formatCode="0.00">
                  <c:v>1.3959999999999999</c:v>
                </c:pt>
                <c:pt idx="655" formatCode="0.00">
                  <c:v>1.401</c:v>
                </c:pt>
                <c:pt idx="656" formatCode="0.00">
                  <c:v>1.385</c:v>
                </c:pt>
                <c:pt idx="657" formatCode="0.00">
                  <c:v>1.377</c:v>
                </c:pt>
                <c:pt idx="658" formatCode="0.00">
                  <c:v>1.345</c:v>
                </c:pt>
                <c:pt idx="659" formatCode="0.00">
                  <c:v>1.365</c:v>
                </c:pt>
                <c:pt idx="660" formatCode="0.00">
                  <c:v>1.3580000000000001</c:v>
                </c:pt>
                <c:pt idx="661" formatCode="0.00">
                  <c:v>1.3580000000000001</c:v>
                </c:pt>
                <c:pt idx="662" formatCode="0.00">
                  <c:v>1.35</c:v>
                </c:pt>
                <c:pt idx="663" formatCode="0.00">
                  <c:v>1.3580000000000001</c:v>
                </c:pt>
                <c:pt idx="664" formatCode="0.00">
                  <c:v>1.3540000000000001</c:v>
                </c:pt>
                <c:pt idx="665" formatCode="0.00">
                  <c:v>1.3420000000000001</c:v>
                </c:pt>
                <c:pt idx="666" formatCode="0.00">
                  <c:v>1.359</c:v>
                </c:pt>
                <c:pt idx="667" formatCode="0.00">
                  <c:v>1.3919999999999999</c:v>
                </c:pt>
                <c:pt idx="668" formatCode="0.00">
                  <c:v>1.357</c:v>
                </c:pt>
                <c:pt idx="669" formatCode="0.00">
                  <c:v>1.365</c:v>
                </c:pt>
                <c:pt idx="670" formatCode="0.00">
                  <c:v>1.349</c:v>
                </c:pt>
                <c:pt idx="671" formatCode="0.00">
                  <c:v>1.3519999999999999</c:v>
                </c:pt>
                <c:pt idx="672" formatCode="0.00">
                  <c:v>1.3439999999999999</c:v>
                </c:pt>
                <c:pt idx="673" formatCode="0.00">
                  <c:v>1.361</c:v>
                </c:pt>
                <c:pt idx="674" formatCode="0.00">
                  <c:v>1.341</c:v>
                </c:pt>
                <c:pt idx="675" formatCode="0.00">
                  <c:v>1.353</c:v>
                </c:pt>
                <c:pt idx="676" formatCode="0.00">
                  <c:v>1.353</c:v>
                </c:pt>
                <c:pt idx="677" formatCode="0.00">
                  <c:v>1.353</c:v>
                </c:pt>
                <c:pt idx="678" formatCode="0.00">
                  <c:v>1.341</c:v>
                </c:pt>
                <c:pt idx="679" formatCode="0.00">
                  <c:v>1.3280000000000001</c:v>
                </c:pt>
                <c:pt idx="680" formatCode="0.00">
                  <c:v>1.296</c:v>
                </c:pt>
                <c:pt idx="681" formatCode="0.00">
                  <c:v>1.32</c:v>
                </c:pt>
                <c:pt idx="682" formatCode="0.00">
                  <c:v>1.35</c:v>
                </c:pt>
                <c:pt idx="683" formatCode="0.00">
                  <c:v>1.3280000000000001</c:v>
                </c:pt>
                <c:pt idx="684" formatCode="0.00">
                  <c:v>1.2989999999999999</c:v>
                </c:pt>
                <c:pt idx="685" formatCode="0.00">
                  <c:v>1.3069999999999999</c:v>
                </c:pt>
                <c:pt idx="686" formatCode="0.00">
                  <c:v>1.3029999999999999</c:v>
                </c:pt>
                <c:pt idx="687" formatCode="0.00">
                  <c:v>1.3240000000000001</c:v>
                </c:pt>
                <c:pt idx="688" formatCode="0.00">
                  <c:v>1.3069999999999999</c:v>
                </c:pt>
                <c:pt idx="689" formatCode="0.00">
                  <c:v>1.3320000000000001</c:v>
                </c:pt>
                <c:pt idx="690" formatCode="0.00">
                  <c:v>1.335</c:v>
                </c:pt>
                <c:pt idx="691" formatCode="0.00">
                  <c:v>1.327</c:v>
                </c:pt>
                <c:pt idx="692" formatCode="0.00">
                  <c:v>1.319</c:v>
                </c:pt>
                <c:pt idx="693" formatCode="0.00">
                  <c:v>1.327</c:v>
                </c:pt>
                <c:pt idx="694" formatCode="0.00">
                  <c:v>1.3280000000000001</c:v>
                </c:pt>
                <c:pt idx="695" formatCode="0.00">
                  <c:v>1.3439999999999999</c:v>
                </c:pt>
                <c:pt idx="696" formatCode="0.00">
                  <c:v>1.3439999999999999</c:v>
                </c:pt>
                <c:pt idx="697" formatCode="0.00">
                  <c:v>1.292</c:v>
                </c:pt>
                <c:pt idx="698" formatCode="0.00">
                  <c:v>1.304</c:v>
                </c:pt>
                <c:pt idx="699" formatCode="0.00">
                  <c:v>1.264</c:v>
                </c:pt>
                <c:pt idx="700" formatCode="0.00">
                  <c:v>1.264</c:v>
                </c:pt>
                <c:pt idx="701" formatCode="0.00">
                  <c:v>1.321</c:v>
                </c:pt>
                <c:pt idx="702" formatCode="0.00">
                  <c:v>1.337</c:v>
                </c:pt>
                <c:pt idx="703" formatCode="0.00">
                  <c:v>1.349</c:v>
                </c:pt>
                <c:pt idx="704" formatCode="0.00">
                  <c:v>1.363</c:v>
                </c:pt>
                <c:pt idx="705" formatCode="0.00">
                  <c:v>1.3820000000000001</c:v>
                </c:pt>
                <c:pt idx="706" formatCode="0.00">
                  <c:v>1.397</c:v>
                </c:pt>
                <c:pt idx="707" formatCode="0.00">
                  <c:v>1.4020000000000001</c:v>
                </c:pt>
                <c:pt idx="708" formatCode="0.00">
                  <c:v>1.44</c:v>
                </c:pt>
                <c:pt idx="709" formatCode="0.00">
                  <c:v>1.4410000000000001</c:v>
                </c:pt>
                <c:pt idx="710" formatCode="0.00">
                  <c:v>1.4330000000000001</c:v>
                </c:pt>
                <c:pt idx="711" formatCode="0.00">
                  <c:v>1.425</c:v>
                </c:pt>
                <c:pt idx="712" formatCode="0.00">
                  <c:v>1.4379999999999999</c:v>
                </c:pt>
                <c:pt idx="713" formatCode="0.00">
                  <c:v>1.4729999999999999</c:v>
                </c:pt>
                <c:pt idx="714" formatCode="0.00">
                  <c:v>1.4530000000000001</c:v>
                </c:pt>
                <c:pt idx="715" formatCode="0.00">
                  <c:v>1.486</c:v>
                </c:pt>
                <c:pt idx="716" formatCode="0.00">
                  <c:v>1.4849999999999999</c:v>
                </c:pt>
                <c:pt idx="717" formatCode="0.00">
                  <c:v>1.4729999999999999</c:v>
                </c:pt>
                <c:pt idx="718" formatCode="0.00">
                  <c:v>1.4729999999999999</c:v>
                </c:pt>
                <c:pt idx="719" formatCode="0.00">
                  <c:v>1.4889999999999999</c:v>
                </c:pt>
                <c:pt idx="720" formatCode="0.00">
                  <c:v>1.506</c:v>
                </c:pt>
                <c:pt idx="721" formatCode="0.00">
                  <c:v>1.506</c:v>
                </c:pt>
                <c:pt idx="722" formatCode="0.00">
                  <c:v>1.514</c:v>
                </c:pt>
                <c:pt idx="723" formatCode="0.00">
                  <c:v>1.5209999999999999</c:v>
                </c:pt>
                <c:pt idx="724" formatCode="0.00">
                  <c:v>1.5150000000000001</c:v>
                </c:pt>
                <c:pt idx="725" formatCode="0.00">
                  <c:v>1.4950000000000001</c:v>
                </c:pt>
                <c:pt idx="726" formatCode="0.00">
                  <c:v>1.54</c:v>
                </c:pt>
                <c:pt idx="727" formatCode="0.00">
                  <c:v>1.548</c:v>
                </c:pt>
                <c:pt idx="728" formatCode="0.00">
                  <c:v>1.5649999999999999</c:v>
                </c:pt>
                <c:pt idx="729" formatCode="0.00">
                  <c:v>1.532</c:v>
                </c:pt>
                <c:pt idx="730" formatCode="0.00">
                  <c:v>1.5779999999999998</c:v>
                </c:pt>
                <c:pt idx="731" formatCode="0.00">
                  <c:v>1.5659999999999998</c:v>
                </c:pt>
                <c:pt idx="732" formatCode="0.00">
                  <c:v>1.583</c:v>
                </c:pt>
                <c:pt idx="733" formatCode="0.00">
                  <c:v>1.597</c:v>
                </c:pt>
                <c:pt idx="734" formatCode="0.00">
                  <c:v>1.617</c:v>
                </c:pt>
                <c:pt idx="735" formatCode="0.00">
                  <c:v>1.5899999999999999</c:v>
                </c:pt>
                <c:pt idx="736" formatCode="0.00">
                  <c:v>1.5760000000000001</c:v>
                </c:pt>
                <c:pt idx="737" formatCode="0.00">
                  <c:v>1.6019999999999999</c:v>
                </c:pt>
                <c:pt idx="738" formatCode="0.00">
                  <c:v>1.6139999999999999</c:v>
                </c:pt>
                <c:pt idx="739" formatCode="0.00">
                  <c:v>1.6099999999999999</c:v>
                </c:pt>
                <c:pt idx="740" formatCode="0.00">
                  <c:v>1.615</c:v>
                </c:pt>
                <c:pt idx="741" formatCode="0.00">
                  <c:v>1.623</c:v>
                </c:pt>
                <c:pt idx="742" formatCode="0.00">
                  <c:v>1.631</c:v>
                </c:pt>
                <c:pt idx="743" formatCode="0.00">
                  <c:v>1.647</c:v>
                </c:pt>
                <c:pt idx="744" formatCode="0.00">
                  <c:v>1.6360000000000001</c:v>
                </c:pt>
                <c:pt idx="745" formatCode="0.00">
                  <c:v>1.6560000000000001</c:v>
                </c:pt>
                <c:pt idx="746" formatCode="0.00">
                  <c:v>1.6830000000000001</c:v>
                </c:pt>
                <c:pt idx="747" formatCode="0.00">
                  <c:v>1.6890000000000001</c:v>
                </c:pt>
                <c:pt idx="748" formatCode="0.00">
                  <c:v>1.6850000000000001</c:v>
                </c:pt>
                <c:pt idx="749" formatCode="0.00">
                  <c:v>1.71</c:v>
                </c:pt>
                <c:pt idx="750" formatCode="0.00">
                  <c:v>1.7229999999999999</c:v>
                </c:pt>
                <c:pt idx="751" formatCode="0.00">
                  <c:v>1.7530000000000001</c:v>
                </c:pt>
                <c:pt idx="752" formatCode="0.00">
                  <c:v>1.7730000000000001</c:v>
                </c:pt>
                <c:pt idx="753" formatCode="0.00">
                  <c:v>1.7290000000000001</c:v>
                </c:pt>
                <c:pt idx="754" formatCode="0.00">
                  <c:v>1.7290000000000001</c:v>
                </c:pt>
                <c:pt idx="755" formatCode="0.00">
                  <c:v>1.7469999999999999</c:v>
                </c:pt>
                <c:pt idx="756" formatCode="0.00">
                  <c:v>1.7429999999999999</c:v>
                </c:pt>
                <c:pt idx="757" formatCode="0.00">
                  <c:v>1.748</c:v>
                </c:pt>
                <c:pt idx="758" formatCode="0.00">
                  <c:v>1.764</c:v>
                </c:pt>
                <c:pt idx="759" formatCode="0.00">
                  <c:v>1.784</c:v>
                </c:pt>
                <c:pt idx="760" formatCode="0.00">
                  <c:v>1.7730000000000001</c:v>
                </c:pt>
                <c:pt idx="761" formatCode="0.00">
                  <c:v>1.8080000000000001</c:v>
                </c:pt>
                <c:pt idx="762" formatCode="0.00">
                  <c:v>1.8199999999999998</c:v>
                </c:pt>
                <c:pt idx="763" formatCode="0.00">
                  <c:v>1.8080000000000001</c:v>
                </c:pt>
                <c:pt idx="764" formatCode="0.00">
                  <c:v>1.804</c:v>
                </c:pt>
                <c:pt idx="765" formatCode="0.00">
                  <c:v>1.7970000000000002</c:v>
                </c:pt>
                <c:pt idx="766" formatCode="0.00">
                  <c:v>1.821</c:v>
                </c:pt>
                <c:pt idx="767" formatCode="0.00">
                  <c:v>1.829</c:v>
                </c:pt>
                <c:pt idx="768" formatCode="0.00">
                  <c:v>1.776</c:v>
                </c:pt>
                <c:pt idx="769" formatCode="0.00">
                  <c:v>1.8129999999999999</c:v>
                </c:pt>
                <c:pt idx="770" formatCode="0.00">
                  <c:v>1.8380000000000001</c:v>
                </c:pt>
                <c:pt idx="771" formatCode="0.00">
                  <c:v>1.83</c:v>
                </c:pt>
                <c:pt idx="772" formatCode="0.00">
                  <c:v>1.855</c:v>
                </c:pt>
                <c:pt idx="773" formatCode="0.00">
                  <c:v>1.859</c:v>
                </c:pt>
                <c:pt idx="774" formatCode="0.00">
                  <c:v>1.88</c:v>
                </c:pt>
                <c:pt idx="775" formatCode="0.00">
                  <c:v>1.893</c:v>
                </c:pt>
                <c:pt idx="776" formatCode="0.00">
                  <c:v>1.893</c:v>
                </c:pt>
                <c:pt idx="777" formatCode="0.00">
                  <c:v>1.901</c:v>
                </c:pt>
                <c:pt idx="778" formatCode="0.00">
                  <c:v>1.8940000000000001</c:v>
                </c:pt>
                <c:pt idx="779" formatCode="0.00">
                  <c:v>1.909</c:v>
                </c:pt>
                <c:pt idx="780" formatCode="0.00">
                  <c:v>1.885</c:v>
                </c:pt>
                <c:pt idx="781" formatCode="0.00">
                  <c:v>1.885</c:v>
                </c:pt>
                <c:pt idx="782" formatCode="0.00">
                  <c:v>1.921</c:v>
                </c:pt>
                <c:pt idx="783" formatCode="0.00">
                  <c:v>1.9330000000000001</c:v>
                </c:pt>
                <c:pt idx="784" formatCode="0.00">
                  <c:v>1.954</c:v>
                </c:pt>
                <c:pt idx="785" formatCode="0.00">
                  <c:v>1.962</c:v>
                </c:pt>
                <c:pt idx="786" formatCode="0.00">
                  <c:v>1.9590000000000001</c:v>
                </c:pt>
                <c:pt idx="787" formatCode="0.00">
                  <c:v>1.97</c:v>
                </c:pt>
                <c:pt idx="788" formatCode="0.00">
                  <c:v>1.974</c:v>
                </c:pt>
                <c:pt idx="789" formatCode="0.00">
                  <c:v>1.98</c:v>
                </c:pt>
                <c:pt idx="790" formatCode="0.00">
                  <c:v>2</c:v>
                </c:pt>
                <c:pt idx="791" formatCode="0.00">
                  <c:v>2</c:v>
                </c:pt>
                <c:pt idx="792" formatCode="0.00">
                  <c:v>2.016</c:v>
                </c:pt>
                <c:pt idx="793" formatCode="0.00">
                  <c:v>2.0449999999999999</c:v>
                </c:pt>
                <c:pt idx="794" formatCode="0.00">
                  <c:v>2.0449999999999999</c:v>
                </c:pt>
                <c:pt idx="795" formatCode="0.00">
                  <c:v>2.0670000000000002</c:v>
                </c:pt>
                <c:pt idx="796" formatCode="0.00">
                  <c:v>2.0630000000000002</c:v>
                </c:pt>
                <c:pt idx="797" formatCode="0.00">
                  <c:v>2.0409999999999999</c:v>
                </c:pt>
                <c:pt idx="798" formatCode="0.00">
                  <c:v>2.0779999999999998</c:v>
                </c:pt>
                <c:pt idx="799" formatCode="0.00">
                  <c:v>2.0859999999999999</c:v>
                </c:pt>
                <c:pt idx="800" formatCode="0.00">
                  <c:v>2.1179999999999999</c:v>
                </c:pt>
                <c:pt idx="801" formatCode="0.00">
                  <c:v>2.1179999999999999</c:v>
                </c:pt>
                <c:pt idx="802" formatCode="0.00">
                  <c:v>2.1259999999999999</c:v>
                </c:pt>
                <c:pt idx="803" formatCode="0.00">
                  <c:v>2.1429999999999998</c:v>
                </c:pt>
                <c:pt idx="804" formatCode="0.00">
                  <c:v>2.1629999999999998</c:v>
                </c:pt>
                <c:pt idx="805" formatCode="0.00">
                  <c:v>2.1429999999999998</c:v>
                </c:pt>
                <c:pt idx="806" formatCode="0.00">
                  <c:v>2.0259999999999998</c:v>
                </c:pt>
                <c:pt idx="807" formatCode="0.00">
                  <c:v>2.1070000000000002</c:v>
                </c:pt>
                <c:pt idx="808" formatCode="0.00">
                  <c:v>2.125</c:v>
                </c:pt>
                <c:pt idx="809" formatCode="0.00">
                  <c:v>2.1040000000000001</c:v>
                </c:pt>
                <c:pt idx="810" formatCode="0.00">
                  <c:v>2.0750000000000002</c:v>
                </c:pt>
                <c:pt idx="811" formatCode="0.00">
                  <c:v>2.077</c:v>
                </c:pt>
                <c:pt idx="812" formatCode="0.00">
                  <c:v>2.105</c:v>
                </c:pt>
                <c:pt idx="813" formatCode="0.00">
                  <c:v>2.1659999999999999</c:v>
                </c:pt>
                <c:pt idx="814" formatCode="0.00">
                  <c:v>2.1859999999999999</c:v>
                </c:pt>
                <c:pt idx="815" formatCode="0.00">
                  <c:v>2.1920000000000002</c:v>
                </c:pt>
                <c:pt idx="816" formatCode="0.00">
                  <c:v>2.1920000000000002</c:v>
                </c:pt>
                <c:pt idx="817" formatCode="0.00">
                  <c:v>2.2210000000000001</c:v>
                </c:pt>
                <c:pt idx="818" formatCode="0.00">
                  <c:v>2.2679999999999998</c:v>
                </c:pt>
                <c:pt idx="819" formatCode="0.00">
                  <c:v>2.2480000000000002</c:v>
                </c:pt>
                <c:pt idx="820" formatCode="0.00">
                  <c:v>2.2400000000000002</c:v>
                </c:pt>
                <c:pt idx="821" formatCode="0.00">
                  <c:v>2.2240000000000002</c:v>
                </c:pt>
                <c:pt idx="822" formatCode="0.00">
                  <c:v>2.262</c:v>
                </c:pt>
                <c:pt idx="823" formatCode="0.00">
                  <c:v>2.2519999999999998</c:v>
                </c:pt>
                <c:pt idx="824" formatCode="0.00">
                  <c:v>2.2130000000000001</c:v>
                </c:pt>
                <c:pt idx="825" formatCode="0.00">
                  <c:v>2.2429999999999999</c:v>
                </c:pt>
                <c:pt idx="826" formatCode="0.00">
                  <c:v>2.2400000000000002</c:v>
                </c:pt>
                <c:pt idx="827" formatCode="0.00">
                  <c:v>2.2519999999999998</c:v>
                </c:pt>
                <c:pt idx="828" formatCode="0.00">
                  <c:v>2.2530000000000001</c:v>
                </c:pt>
                <c:pt idx="829" formatCode="0.00">
                  <c:v>2.2519999999999998</c:v>
                </c:pt>
                <c:pt idx="830" formatCode="0.00">
                  <c:v>2.2599999999999998</c:v>
                </c:pt>
                <c:pt idx="831" formatCode="0.00">
                  <c:v>2.2629999999999999</c:v>
                </c:pt>
                <c:pt idx="832" formatCode="0.00">
                  <c:v>2.2560000000000002</c:v>
                </c:pt>
                <c:pt idx="833" formatCode="0.00">
                  <c:v>2.2599999999999998</c:v>
                </c:pt>
                <c:pt idx="834" formatCode="0.00">
                  <c:v>2.2869999999999999</c:v>
                </c:pt>
                <c:pt idx="835" formatCode="0.00">
                  <c:v>2.2930000000000001</c:v>
                </c:pt>
                <c:pt idx="836" formatCode="0.00">
                  <c:v>2.31</c:v>
                </c:pt>
                <c:pt idx="837" formatCode="0.00">
                  <c:v>2.347</c:v>
                </c:pt>
                <c:pt idx="838" formatCode="0.00">
                  <c:v>2.3069999999999999</c:v>
                </c:pt>
                <c:pt idx="839" formatCode="0.00">
                  <c:v>2.2810000000000001</c:v>
                </c:pt>
                <c:pt idx="840" formatCode="0.00">
                  <c:v>2.2560000000000002</c:v>
                </c:pt>
                <c:pt idx="841" formatCode="0.00">
                  <c:v>2.2730000000000001</c:v>
                </c:pt>
                <c:pt idx="842" formatCode="0.00">
                  <c:v>2.266</c:v>
                </c:pt>
                <c:pt idx="843" formatCode="0.00">
                  <c:v>2.2850000000000001</c:v>
                </c:pt>
                <c:pt idx="844" formatCode="0.00">
                  <c:v>2.2679999999999998</c:v>
                </c:pt>
                <c:pt idx="845" formatCode="0.00">
                  <c:v>2.2679999999999998</c:v>
                </c:pt>
                <c:pt idx="846" formatCode="0.00">
                  <c:v>2.2480000000000002</c:v>
                </c:pt>
                <c:pt idx="847" formatCode="0.00">
                  <c:v>2.2789999999999999</c:v>
                </c:pt>
                <c:pt idx="848" formatCode="0.00">
                  <c:v>2.2930000000000001</c:v>
                </c:pt>
                <c:pt idx="849" formatCode="0.00">
                  <c:v>2.3050000000000002</c:v>
                </c:pt>
                <c:pt idx="850" formatCode="0.00">
                  <c:v>2.2679999999999998</c:v>
                </c:pt>
                <c:pt idx="851" formatCode="0.00">
                  <c:v>2.2789999999999999</c:v>
                </c:pt>
                <c:pt idx="852" formatCode="0.00">
                  <c:v>2.3090000000000002</c:v>
                </c:pt>
                <c:pt idx="853" formatCode="0.00">
                  <c:v>2.3090000000000002</c:v>
                </c:pt>
                <c:pt idx="854" formatCode="0.00">
                  <c:v>2.3490000000000002</c:v>
                </c:pt>
                <c:pt idx="855" formatCode="0.00">
                  <c:v>2.359</c:v>
                </c:pt>
                <c:pt idx="856" formatCode="0.00">
                  <c:v>2.379</c:v>
                </c:pt>
                <c:pt idx="857" formatCode="0.00">
                  <c:v>2.3959999999999999</c:v>
                </c:pt>
                <c:pt idx="858" formatCode="0.00">
                  <c:v>2.4300000000000002</c:v>
                </c:pt>
                <c:pt idx="859" formatCode="0.00">
                  <c:v>2.4300000000000002</c:v>
                </c:pt>
                <c:pt idx="860" formatCode="0.00">
                  <c:v>2.4590000000000001</c:v>
                </c:pt>
                <c:pt idx="861" formatCode="0.00">
                  <c:v>2.4779999999999998</c:v>
                </c:pt>
                <c:pt idx="862" formatCode="0.00">
                  <c:v>2.476</c:v>
                </c:pt>
                <c:pt idx="863" formatCode="0.00">
                  <c:v>2.4889999999999999</c:v>
                </c:pt>
                <c:pt idx="864" formatCode="0.00">
                  <c:v>2.4830000000000001</c:v>
                </c:pt>
                <c:pt idx="865" formatCode="0.00">
                  <c:v>2.4849999999999999</c:v>
                </c:pt>
                <c:pt idx="866" formatCode="0.00">
                  <c:v>2.4900000000000002</c:v>
                </c:pt>
                <c:pt idx="867" formatCode="0.00">
                  <c:v>2.5049999999999999</c:v>
                </c:pt>
                <c:pt idx="868" formatCode="0.00">
                  <c:v>2.4889999999999999</c:v>
                </c:pt>
                <c:pt idx="869" formatCode="0.00">
                  <c:v>2.4779999999999998</c:v>
                </c:pt>
                <c:pt idx="870" formatCode="0.00">
                  <c:v>2.4990000000000001</c:v>
                </c:pt>
                <c:pt idx="871" formatCode="0.00">
                  <c:v>2.4990000000000001</c:v>
                </c:pt>
                <c:pt idx="872" formatCode="0.00">
                  <c:v>2.5110000000000001</c:v>
                </c:pt>
                <c:pt idx="873" formatCode="0.00">
                  <c:v>2.532</c:v>
                </c:pt>
                <c:pt idx="874" formatCode="0.00">
                  <c:v>2.532</c:v>
                </c:pt>
                <c:pt idx="875" formatCode="0.00">
                  <c:v>2.5380000000000003</c:v>
                </c:pt>
                <c:pt idx="876" formatCode="0.00">
                  <c:v>2.5499999999999998</c:v>
                </c:pt>
                <c:pt idx="877" formatCode="0.00">
                  <c:v>2.5760000000000001</c:v>
                </c:pt>
                <c:pt idx="878" formatCode="0.00">
                  <c:v>2.5869999999999997</c:v>
                </c:pt>
                <c:pt idx="879" formatCode="0.00">
                  <c:v>2.5670000000000002</c:v>
                </c:pt>
                <c:pt idx="880" formatCode="0.00">
                  <c:v>2.5489999999999999</c:v>
                </c:pt>
                <c:pt idx="881" formatCode="0.00">
                  <c:v>2.5680000000000001</c:v>
                </c:pt>
                <c:pt idx="882" formatCode="0.00">
                  <c:v>2.569</c:v>
                </c:pt>
                <c:pt idx="883" formatCode="0.00">
                  <c:v>2.5300000000000002</c:v>
                </c:pt>
                <c:pt idx="884" formatCode="0.00">
                  <c:v>2.5099999999999998</c:v>
                </c:pt>
                <c:pt idx="885" formatCode="0.00">
                  <c:v>2.4779999999999998</c:v>
                </c:pt>
                <c:pt idx="886" formatCode="0.00">
                  <c:v>2.4779999999999998</c:v>
                </c:pt>
                <c:pt idx="887" formatCode="0.00">
                  <c:v>2.3210000000000002</c:v>
                </c:pt>
                <c:pt idx="888" formatCode="0.00">
                  <c:v>2.4129999999999998</c:v>
                </c:pt>
                <c:pt idx="889" formatCode="0.00">
                  <c:v>2.4289999999999998</c:v>
                </c:pt>
                <c:pt idx="890" formatCode="0.00">
                  <c:v>2.4729999999999999</c:v>
                </c:pt>
                <c:pt idx="891" formatCode="0.00">
                  <c:v>2.5179999999999998</c:v>
                </c:pt>
                <c:pt idx="892" formatCode="0.00">
                  <c:v>2.4939999999999998</c:v>
                </c:pt>
                <c:pt idx="893" formatCode="0.00">
                  <c:v>2.5179999999999998</c:v>
                </c:pt>
                <c:pt idx="894" formatCode="0.00">
                  <c:v>2.4900000000000002</c:v>
                </c:pt>
                <c:pt idx="895" formatCode="0.00">
                  <c:v>2.5</c:v>
                </c:pt>
              </c:numCache>
            </c:numRef>
          </c:val>
          <c:smooth val="0"/>
        </c:ser>
        <c:dLbls>
          <c:showLegendKey val="0"/>
          <c:showVal val="0"/>
          <c:showCatName val="0"/>
          <c:showSerName val="0"/>
          <c:showPercent val="0"/>
          <c:showBubbleSize val="0"/>
        </c:dLbls>
        <c:marker val="1"/>
        <c:smooth val="0"/>
        <c:axId val="134143360"/>
        <c:axId val="134149248"/>
      </c:lineChart>
      <c:dateAx>
        <c:axId val="134140288"/>
        <c:scaling>
          <c:orientation val="minMax"/>
          <c:min val="42065"/>
        </c:scaling>
        <c:delete val="0"/>
        <c:axPos val="b"/>
        <c:numFmt formatCode="[$-409]mmm\-yy;@" sourceLinked="0"/>
        <c:majorTickMark val="out"/>
        <c:minorTickMark val="none"/>
        <c:tickLblPos val="nextTo"/>
        <c:txPr>
          <a:bodyPr rot="0" vert="horz"/>
          <a:lstStyle/>
          <a:p>
            <a:pPr>
              <a:defRPr sz="1000" b="0" i="0" u="none" strike="noStrike" baseline="0">
                <a:solidFill>
                  <a:srgbClr val="000000"/>
                </a:solidFill>
                <a:latin typeface="Arial Narrow"/>
                <a:ea typeface="Arial Narrow"/>
                <a:cs typeface="Arial Narrow"/>
              </a:defRPr>
            </a:pPr>
            <a:endParaRPr lang="en-US"/>
          </a:p>
        </c:txPr>
        <c:crossAx val="134141824"/>
        <c:crosses val="autoZero"/>
        <c:auto val="1"/>
        <c:lblOffset val="100"/>
        <c:baseTimeUnit val="days"/>
        <c:majorUnit val="6"/>
        <c:majorTimeUnit val="months"/>
        <c:minorUnit val="2"/>
        <c:minorTimeUnit val="days"/>
      </c:dateAx>
      <c:valAx>
        <c:axId val="134141824"/>
        <c:scaling>
          <c:orientation val="minMax"/>
        </c:scaling>
        <c:delete val="0"/>
        <c:axPos val="l"/>
        <c:majorGridlines>
          <c:spPr>
            <a:ln w="12700">
              <a:solidFill>
                <a:srgbClr val="D9D9D9"/>
              </a:solidFill>
              <a:prstDash val="solid"/>
            </a:ln>
          </c:spPr>
        </c:majorGridlines>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140288"/>
        <c:crosses val="autoZero"/>
        <c:crossBetween val="between"/>
      </c:valAx>
      <c:dateAx>
        <c:axId val="134143360"/>
        <c:scaling>
          <c:orientation val="minMax"/>
        </c:scaling>
        <c:delete val="1"/>
        <c:axPos val="b"/>
        <c:numFmt formatCode="[$-409]d\-mmm\-yy;@" sourceLinked="1"/>
        <c:majorTickMark val="out"/>
        <c:minorTickMark val="none"/>
        <c:tickLblPos val="nextTo"/>
        <c:crossAx val="134149248"/>
        <c:crosses val="autoZero"/>
        <c:auto val="1"/>
        <c:lblOffset val="100"/>
        <c:baseTimeUnit val="days"/>
      </c:dateAx>
      <c:valAx>
        <c:axId val="134149248"/>
        <c:scaling>
          <c:orientation val="minMax"/>
          <c:min val="0"/>
        </c:scaling>
        <c:delete val="0"/>
        <c:axPos val="r"/>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143360"/>
        <c:crosses val="max"/>
        <c:crossBetween val="between"/>
      </c:valAx>
      <c:spPr>
        <a:solidFill>
          <a:srgbClr val="FFFFFF"/>
        </a:solidFill>
        <a:ln w="25400">
          <a:noFill/>
        </a:ln>
      </c:spPr>
    </c:plotArea>
    <c:legend>
      <c:legendPos val="r"/>
      <c:layout>
        <c:manualLayout>
          <c:xMode val="edge"/>
          <c:yMode val="edge"/>
          <c:x val="0.11134453781512606"/>
          <c:y val="0.84208661417322828"/>
          <c:w val="0.77521008403361336"/>
          <c:h val="7.9545852223017577E-2"/>
        </c:manualLayout>
      </c:layout>
      <c:overlay val="0"/>
      <c:spPr>
        <a:noFill/>
        <a:ln w="25400">
          <a:noFill/>
        </a:ln>
      </c:spPr>
      <c:txPr>
        <a:bodyPr/>
        <a:lstStyle/>
        <a:p>
          <a:pPr>
            <a:defRPr sz="920"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3232095988002E-2"/>
          <c:y val="0.10906760792831931"/>
          <c:w val="0.86213991769547327"/>
          <c:h val="0.65599168028524746"/>
        </c:manualLayout>
      </c:layout>
      <c:lineChart>
        <c:grouping val="standard"/>
        <c:varyColors val="0"/>
        <c:ser>
          <c:idx val="2"/>
          <c:order val="0"/>
          <c:tx>
            <c:strRef>
              <c:f>Sheet1!$O$1</c:f>
              <c:strCache>
                <c:ptCount val="1"/>
              </c:strCache>
            </c:strRef>
          </c:tx>
          <c:spPr>
            <a:ln w="25400">
              <a:solidFill>
                <a:srgbClr val="008080"/>
              </a:solidFill>
              <a:prstDash val="solid"/>
            </a:ln>
          </c:spPr>
          <c:marker>
            <c:symbol val="none"/>
          </c:marker>
          <c:cat>
            <c:numRef>
              <c:f>Sheet1!$G$7:$G$5019</c:f>
              <c:numCache>
                <c:formatCode>[$-409]d\-mmm\-yy;@</c:formatCode>
                <c:ptCount val="5013"/>
                <c:pt idx="0">
                  <c:v>40240</c:v>
                </c:pt>
                <c:pt idx="1">
                  <c:v>40241</c:v>
                </c:pt>
                <c:pt idx="2">
                  <c:v>40242</c:v>
                </c:pt>
                <c:pt idx="3">
                  <c:v>40245</c:v>
                </c:pt>
                <c:pt idx="4">
                  <c:v>40246</c:v>
                </c:pt>
                <c:pt idx="5">
                  <c:v>40247</c:v>
                </c:pt>
                <c:pt idx="6">
                  <c:v>40248</c:v>
                </c:pt>
                <c:pt idx="7">
                  <c:v>40249</c:v>
                </c:pt>
                <c:pt idx="8">
                  <c:v>40252</c:v>
                </c:pt>
                <c:pt idx="9">
                  <c:v>40253</c:v>
                </c:pt>
                <c:pt idx="10">
                  <c:v>40254</c:v>
                </c:pt>
                <c:pt idx="11">
                  <c:v>40255</c:v>
                </c:pt>
                <c:pt idx="12">
                  <c:v>40256</c:v>
                </c:pt>
                <c:pt idx="13">
                  <c:v>40259</c:v>
                </c:pt>
                <c:pt idx="14">
                  <c:v>40260</c:v>
                </c:pt>
                <c:pt idx="15">
                  <c:v>40261</c:v>
                </c:pt>
                <c:pt idx="16">
                  <c:v>40262</c:v>
                </c:pt>
                <c:pt idx="17">
                  <c:v>40263</c:v>
                </c:pt>
                <c:pt idx="18">
                  <c:v>40266</c:v>
                </c:pt>
                <c:pt idx="19">
                  <c:v>40267</c:v>
                </c:pt>
                <c:pt idx="20">
                  <c:v>40268</c:v>
                </c:pt>
                <c:pt idx="21">
                  <c:v>40269</c:v>
                </c:pt>
                <c:pt idx="22">
                  <c:v>40270</c:v>
                </c:pt>
                <c:pt idx="23">
                  <c:v>40273</c:v>
                </c:pt>
                <c:pt idx="24">
                  <c:v>40274</c:v>
                </c:pt>
                <c:pt idx="25">
                  <c:v>40275</c:v>
                </c:pt>
                <c:pt idx="26">
                  <c:v>40276</c:v>
                </c:pt>
                <c:pt idx="27">
                  <c:v>40277</c:v>
                </c:pt>
                <c:pt idx="28">
                  <c:v>40280</c:v>
                </c:pt>
                <c:pt idx="29">
                  <c:v>40281</c:v>
                </c:pt>
                <c:pt idx="30">
                  <c:v>40282</c:v>
                </c:pt>
                <c:pt idx="31">
                  <c:v>40283</c:v>
                </c:pt>
                <c:pt idx="32">
                  <c:v>40284</c:v>
                </c:pt>
                <c:pt idx="33">
                  <c:v>40287</c:v>
                </c:pt>
                <c:pt idx="34">
                  <c:v>40288</c:v>
                </c:pt>
                <c:pt idx="35">
                  <c:v>40289</c:v>
                </c:pt>
                <c:pt idx="36">
                  <c:v>40290</c:v>
                </c:pt>
                <c:pt idx="37">
                  <c:v>40291</c:v>
                </c:pt>
                <c:pt idx="38">
                  <c:v>40294</c:v>
                </c:pt>
                <c:pt idx="39">
                  <c:v>40295</c:v>
                </c:pt>
                <c:pt idx="40">
                  <c:v>40296</c:v>
                </c:pt>
                <c:pt idx="41">
                  <c:v>40297</c:v>
                </c:pt>
                <c:pt idx="42">
                  <c:v>40298</c:v>
                </c:pt>
                <c:pt idx="43">
                  <c:v>40301</c:v>
                </c:pt>
                <c:pt idx="44">
                  <c:v>40302</c:v>
                </c:pt>
                <c:pt idx="45">
                  <c:v>40303</c:v>
                </c:pt>
                <c:pt idx="46">
                  <c:v>40304</c:v>
                </c:pt>
                <c:pt idx="47">
                  <c:v>40305</c:v>
                </c:pt>
                <c:pt idx="48">
                  <c:v>40308</c:v>
                </c:pt>
                <c:pt idx="49">
                  <c:v>40309</c:v>
                </c:pt>
                <c:pt idx="50">
                  <c:v>40310</c:v>
                </c:pt>
                <c:pt idx="51">
                  <c:v>40311</c:v>
                </c:pt>
                <c:pt idx="52">
                  <c:v>40312</c:v>
                </c:pt>
                <c:pt idx="53">
                  <c:v>40315</c:v>
                </c:pt>
                <c:pt idx="54">
                  <c:v>40316</c:v>
                </c:pt>
                <c:pt idx="55">
                  <c:v>40317</c:v>
                </c:pt>
                <c:pt idx="56">
                  <c:v>40318</c:v>
                </c:pt>
                <c:pt idx="57">
                  <c:v>40319</c:v>
                </c:pt>
                <c:pt idx="58">
                  <c:v>40322</c:v>
                </c:pt>
                <c:pt idx="59">
                  <c:v>40323</c:v>
                </c:pt>
                <c:pt idx="60">
                  <c:v>40324</c:v>
                </c:pt>
                <c:pt idx="61">
                  <c:v>40325</c:v>
                </c:pt>
                <c:pt idx="62">
                  <c:v>40326</c:v>
                </c:pt>
                <c:pt idx="63">
                  <c:v>40329</c:v>
                </c:pt>
                <c:pt idx="64">
                  <c:v>40330</c:v>
                </c:pt>
                <c:pt idx="65">
                  <c:v>40331</c:v>
                </c:pt>
                <c:pt idx="66">
                  <c:v>40332</c:v>
                </c:pt>
                <c:pt idx="67">
                  <c:v>40333</c:v>
                </c:pt>
                <c:pt idx="68">
                  <c:v>40336</c:v>
                </c:pt>
                <c:pt idx="69">
                  <c:v>40337</c:v>
                </c:pt>
                <c:pt idx="70">
                  <c:v>40338</c:v>
                </c:pt>
                <c:pt idx="71">
                  <c:v>40339</c:v>
                </c:pt>
                <c:pt idx="72">
                  <c:v>40340</c:v>
                </c:pt>
                <c:pt idx="73">
                  <c:v>40343</c:v>
                </c:pt>
                <c:pt idx="74">
                  <c:v>40344</c:v>
                </c:pt>
                <c:pt idx="75">
                  <c:v>40345</c:v>
                </c:pt>
                <c:pt idx="76">
                  <c:v>40346</c:v>
                </c:pt>
                <c:pt idx="77">
                  <c:v>40347</c:v>
                </c:pt>
                <c:pt idx="78">
                  <c:v>40350</c:v>
                </c:pt>
                <c:pt idx="79">
                  <c:v>40351</c:v>
                </c:pt>
                <c:pt idx="80">
                  <c:v>40352</c:v>
                </c:pt>
                <c:pt idx="81">
                  <c:v>40353</c:v>
                </c:pt>
                <c:pt idx="82">
                  <c:v>40354</c:v>
                </c:pt>
                <c:pt idx="83">
                  <c:v>40357</c:v>
                </c:pt>
                <c:pt idx="84">
                  <c:v>40358</c:v>
                </c:pt>
                <c:pt idx="85">
                  <c:v>40359</c:v>
                </c:pt>
                <c:pt idx="86">
                  <c:v>40360</c:v>
                </c:pt>
                <c:pt idx="87">
                  <c:v>40361</c:v>
                </c:pt>
                <c:pt idx="88">
                  <c:v>40364</c:v>
                </c:pt>
                <c:pt idx="89">
                  <c:v>40365</c:v>
                </c:pt>
                <c:pt idx="90">
                  <c:v>40366</c:v>
                </c:pt>
                <c:pt idx="91">
                  <c:v>40367</c:v>
                </c:pt>
                <c:pt idx="92">
                  <c:v>40368</c:v>
                </c:pt>
                <c:pt idx="93">
                  <c:v>40371</c:v>
                </c:pt>
                <c:pt idx="94">
                  <c:v>40372</c:v>
                </c:pt>
                <c:pt idx="95">
                  <c:v>40373</c:v>
                </c:pt>
                <c:pt idx="96">
                  <c:v>40374</c:v>
                </c:pt>
                <c:pt idx="97">
                  <c:v>40375</c:v>
                </c:pt>
                <c:pt idx="98">
                  <c:v>40378</c:v>
                </c:pt>
                <c:pt idx="99">
                  <c:v>40379</c:v>
                </c:pt>
                <c:pt idx="100">
                  <c:v>40380</c:v>
                </c:pt>
                <c:pt idx="101">
                  <c:v>40381</c:v>
                </c:pt>
                <c:pt idx="102">
                  <c:v>40382</c:v>
                </c:pt>
                <c:pt idx="103">
                  <c:v>40385</c:v>
                </c:pt>
                <c:pt idx="104">
                  <c:v>40386</c:v>
                </c:pt>
                <c:pt idx="105">
                  <c:v>40387</c:v>
                </c:pt>
                <c:pt idx="106">
                  <c:v>40388</c:v>
                </c:pt>
                <c:pt idx="107">
                  <c:v>40389</c:v>
                </c:pt>
                <c:pt idx="108">
                  <c:v>40392</c:v>
                </c:pt>
                <c:pt idx="109">
                  <c:v>40393</c:v>
                </c:pt>
                <c:pt idx="110">
                  <c:v>40394</c:v>
                </c:pt>
                <c:pt idx="111">
                  <c:v>40395</c:v>
                </c:pt>
                <c:pt idx="112">
                  <c:v>40396</c:v>
                </c:pt>
                <c:pt idx="113">
                  <c:v>40399</c:v>
                </c:pt>
                <c:pt idx="114">
                  <c:v>40400</c:v>
                </c:pt>
                <c:pt idx="115">
                  <c:v>40401</c:v>
                </c:pt>
                <c:pt idx="116">
                  <c:v>40402</c:v>
                </c:pt>
                <c:pt idx="117">
                  <c:v>40403</c:v>
                </c:pt>
                <c:pt idx="118">
                  <c:v>40406</c:v>
                </c:pt>
                <c:pt idx="119">
                  <c:v>40407</c:v>
                </c:pt>
                <c:pt idx="120">
                  <c:v>40408</c:v>
                </c:pt>
                <c:pt idx="121">
                  <c:v>40409</c:v>
                </c:pt>
                <c:pt idx="122">
                  <c:v>40410</c:v>
                </c:pt>
                <c:pt idx="123">
                  <c:v>40413</c:v>
                </c:pt>
                <c:pt idx="124">
                  <c:v>40414</c:v>
                </c:pt>
                <c:pt idx="125">
                  <c:v>40415</c:v>
                </c:pt>
                <c:pt idx="126">
                  <c:v>40416</c:v>
                </c:pt>
                <c:pt idx="127">
                  <c:v>40417</c:v>
                </c:pt>
                <c:pt idx="128">
                  <c:v>40420</c:v>
                </c:pt>
                <c:pt idx="129">
                  <c:v>40421</c:v>
                </c:pt>
                <c:pt idx="130">
                  <c:v>40422</c:v>
                </c:pt>
                <c:pt idx="131">
                  <c:v>40423</c:v>
                </c:pt>
                <c:pt idx="132">
                  <c:v>40424</c:v>
                </c:pt>
                <c:pt idx="133">
                  <c:v>40427</c:v>
                </c:pt>
                <c:pt idx="134">
                  <c:v>40428</c:v>
                </c:pt>
                <c:pt idx="135">
                  <c:v>40429</c:v>
                </c:pt>
                <c:pt idx="136">
                  <c:v>40430</c:v>
                </c:pt>
                <c:pt idx="137">
                  <c:v>40431</c:v>
                </c:pt>
                <c:pt idx="138">
                  <c:v>40434</c:v>
                </c:pt>
                <c:pt idx="139">
                  <c:v>40435</c:v>
                </c:pt>
                <c:pt idx="140">
                  <c:v>40436</c:v>
                </c:pt>
                <c:pt idx="141">
                  <c:v>40437</c:v>
                </c:pt>
                <c:pt idx="142">
                  <c:v>40438</c:v>
                </c:pt>
                <c:pt idx="143">
                  <c:v>40441</c:v>
                </c:pt>
                <c:pt idx="144">
                  <c:v>40442</c:v>
                </c:pt>
                <c:pt idx="145">
                  <c:v>40443</c:v>
                </c:pt>
                <c:pt idx="146">
                  <c:v>40444</c:v>
                </c:pt>
                <c:pt idx="147">
                  <c:v>40445</c:v>
                </c:pt>
                <c:pt idx="148">
                  <c:v>40448</c:v>
                </c:pt>
                <c:pt idx="149">
                  <c:v>40449</c:v>
                </c:pt>
                <c:pt idx="150">
                  <c:v>40450</c:v>
                </c:pt>
                <c:pt idx="151">
                  <c:v>40451</c:v>
                </c:pt>
                <c:pt idx="152">
                  <c:v>40452</c:v>
                </c:pt>
                <c:pt idx="153">
                  <c:v>40455</c:v>
                </c:pt>
                <c:pt idx="154">
                  <c:v>40456</c:v>
                </c:pt>
                <c:pt idx="155">
                  <c:v>40457</c:v>
                </c:pt>
                <c:pt idx="156">
                  <c:v>40458</c:v>
                </c:pt>
                <c:pt idx="157">
                  <c:v>40459</c:v>
                </c:pt>
                <c:pt idx="158">
                  <c:v>40462</c:v>
                </c:pt>
                <c:pt idx="159">
                  <c:v>40463</c:v>
                </c:pt>
                <c:pt idx="160">
                  <c:v>40464</c:v>
                </c:pt>
                <c:pt idx="161">
                  <c:v>40465</c:v>
                </c:pt>
                <c:pt idx="162">
                  <c:v>40466</c:v>
                </c:pt>
                <c:pt idx="163">
                  <c:v>40469</c:v>
                </c:pt>
                <c:pt idx="164">
                  <c:v>40470</c:v>
                </c:pt>
                <c:pt idx="165">
                  <c:v>40471</c:v>
                </c:pt>
                <c:pt idx="166">
                  <c:v>40472</c:v>
                </c:pt>
                <c:pt idx="167">
                  <c:v>40473</c:v>
                </c:pt>
                <c:pt idx="168">
                  <c:v>40476</c:v>
                </c:pt>
                <c:pt idx="169">
                  <c:v>40477</c:v>
                </c:pt>
                <c:pt idx="170">
                  <c:v>40478</c:v>
                </c:pt>
                <c:pt idx="171">
                  <c:v>40479</c:v>
                </c:pt>
                <c:pt idx="172">
                  <c:v>40480</c:v>
                </c:pt>
                <c:pt idx="173">
                  <c:v>40483</c:v>
                </c:pt>
                <c:pt idx="174">
                  <c:v>40484</c:v>
                </c:pt>
                <c:pt idx="175">
                  <c:v>40485</c:v>
                </c:pt>
                <c:pt idx="176">
                  <c:v>40486</c:v>
                </c:pt>
                <c:pt idx="177">
                  <c:v>40487</c:v>
                </c:pt>
                <c:pt idx="178">
                  <c:v>40490</c:v>
                </c:pt>
                <c:pt idx="179">
                  <c:v>40491</c:v>
                </c:pt>
                <c:pt idx="180">
                  <c:v>40492</c:v>
                </c:pt>
                <c:pt idx="181">
                  <c:v>40493</c:v>
                </c:pt>
                <c:pt idx="182">
                  <c:v>40494</c:v>
                </c:pt>
                <c:pt idx="183">
                  <c:v>40497</c:v>
                </c:pt>
                <c:pt idx="184">
                  <c:v>40498</c:v>
                </c:pt>
                <c:pt idx="185">
                  <c:v>40499</c:v>
                </c:pt>
                <c:pt idx="186">
                  <c:v>40500</c:v>
                </c:pt>
                <c:pt idx="187">
                  <c:v>40501</c:v>
                </c:pt>
                <c:pt idx="188">
                  <c:v>40504</c:v>
                </c:pt>
                <c:pt idx="189">
                  <c:v>40505</c:v>
                </c:pt>
                <c:pt idx="190">
                  <c:v>40506</c:v>
                </c:pt>
                <c:pt idx="191">
                  <c:v>40507</c:v>
                </c:pt>
                <c:pt idx="192">
                  <c:v>40508</c:v>
                </c:pt>
                <c:pt idx="193">
                  <c:v>40511</c:v>
                </c:pt>
                <c:pt idx="194">
                  <c:v>40512</c:v>
                </c:pt>
                <c:pt idx="195">
                  <c:v>40513</c:v>
                </c:pt>
                <c:pt idx="196">
                  <c:v>40514</c:v>
                </c:pt>
                <c:pt idx="197">
                  <c:v>40515</c:v>
                </c:pt>
                <c:pt idx="198">
                  <c:v>40518</c:v>
                </c:pt>
                <c:pt idx="199">
                  <c:v>40519</c:v>
                </c:pt>
                <c:pt idx="200">
                  <c:v>40520</c:v>
                </c:pt>
                <c:pt idx="201">
                  <c:v>40521</c:v>
                </c:pt>
                <c:pt idx="202">
                  <c:v>40522</c:v>
                </c:pt>
                <c:pt idx="203">
                  <c:v>40525</c:v>
                </c:pt>
                <c:pt idx="204">
                  <c:v>40526</c:v>
                </c:pt>
                <c:pt idx="205">
                  <c:v>40527</c:v>
                </c:pt>
                <c:pt idx="206">
                  <c:v>40528</c:v>
                </c:pt>
                <c:pt idx="207">
                  <c:v>40529</c:v>
                </c:pt>
                <c:pt idx="208">
                  <c:v>40532</c:v>
                </c:pt>
                <c:pt idx="209">
                  <c:v>40533</c:v>
                </c:pt>
                <c:pt idx="210">
                  <c:v>40534</c:v>
                </c:pt>
                <c:pt idx="211">
                  <c:v>40535</c:v>
                </c:pt>
                <c:pt idx="212">
                  <c:v>40536</c:v>
                </c:pt>
                <c:pt idx="213">
                  <c:v>40539</c:v>
                </c:pt>
                <c:pt idx="214">
                  <c:v>40540</c:v>
                </c:pt>
                <c:pt idx="215">
                  <c:v>40541</c:v>
                </c:pt>
                <c:pt idx="216">
                  <c:v>40542</c:v>
                </c:pt>
                <c:pt idx="217">
                  <c:v>40543</c:v>
                </c:pt>
                <c:pt idx="218">
                  <c:v>40546</c:v>
                </c:pt>
                <c:pt idx="219">
                  <c:v>40547</c:v>
                </c:pt>
                <c:pt idx="220">
                  <c:v>40548</c:v>
                </c:pt>
                <c:pt idx="221">
                  <c:v>40549</c:v>
                </c:pt>
                <c:pt idx="222">
                  <c:v>40550</c:v>
                </c:pt>
                <c:pt idx="223">
                  <c:v>40553</c:v>
                </c:pt>
                <c:pt idx="224">
                  <c:v>40554</c:v>
                </c:pt>
                <c:pt idx="225">
                  <c:v>40555</c:v>
                </c:pt>
                <c:pt idx="226">
                  <c:v>40556</c:v>
                </c:pt>
                <c:pt idx="227">
                  <c:v>40557</c:v>
                </c:pt>
                <c:pt idx="228">
                  <c:v>40560</c:v>
                </c:pt>
                <c:pt idx="229">
                  <c:v>40561</c:v>
                </c:pt>
                <c:pt idx="230">
                  <c:v>40562</c:v>
                </c:pt>
                <c:pt idx="231">
                  <c:v>40563</c:v>
                </c:pt>
                <c:pt idx="232">
                  <c:v>40564</c:v>
                </c:pt>
                <c:pt idx="233">
                  <c:v>40567</c:v>
                </c:pt>
                <c:pt idx="234">
                  <c:v>40568</c:v>
                </c:pt>
                <c:pt idx="235">
                  <c:v>40569</c:v>
                </c:pt>
                <c:pt idx="236">
                  <c:v>40570</c:v>
                </c:pt>
                <c:pt idx="237">
                  <c:v>40571</c:v>
                </c:pt>
                <c:pt idx="238">
                  <c:v>40574</c:v>
                </c:pt>
                <c:pt idx="239">
                  <c:v>40575</c:v>
                </c:pt>
                <c:pt idx="240">
                  <c:v>40576</c:v>
                </c:pt>
                <c:pt idx="241">
                  <c:v>40577</c:v>
                </c:pt>
                <c:pt idx="242">
                  <c:v>40578</c:v>
                </c:pt>
                <c:pt idx="243">
                  <c:v>40581</c:v>
                </c:pt>
                <c:pt idx="244">
                  <c:v>40582</c:v>
                </c:pt>
                <c:pt idx="245">
                  <c:v>40583</c:v>
                </c:pt>
                <c:pt idx="246">
                  <c:v>40584</c:v>
                </c:pt>
                <c:pt idx="247">
                  <c:v>40585</c:v>
                </c:pt>
                <c:pt idx="248">
                  <c:v>40588</c:v>
                </c:pt>
                <c:pt idx="249">
                  <c:v>40589</c:v>
                </c:pt>
                <c:pt idx="250">
                  <c:v>40590</c:v>
                </c:pt>
                <c:pt idx="251">
                  <c:v>40591</c:v>
                </c:pt>
                <c:pt idx="252">
                  <c:v>40592</c:v>
                </c:pt>
                <c:pt idx="253">
                  <c:v>40595</c:v>
                </c:pt>
                <c:pt idx="254">
                  <c:v>40596</c:v>
                </c:pt>
                <c:pt idx="255">
                  <c:v>40597</c:v>
                </c:pt>
                <c:pt idx="256">
                  <c:v>40598</c:v>
                </c:pt>
                <c:pt idx="257">
                  <c:v>40599</c:v>
                </c:pt>
                <c:pt idx="258">
                  <c:v>40602</c:v>
                </c:pt>
                <c:pt idx="259">
                  <c:v>40603</c:v>
                </c:pt>
                <c:pt idx="260">
                  <c:v>40604</c:v>
                </c:pt>
                <c:pt idx="261">
                  <c:v>40605</c:v>
                </c:pt>
                <c:pt idx="262">
                  <c:v>40606</c:v>
                </c:pt>
                <c:pt idx="263">
                  <c:v>40609</c:v>
                </c:pt>
                <c:pt idx="264">
                  <c:v>40610</c:v>
                </c:pt>
                <c:pt idx="265">
                  <c:v>40611</c:v>
                </c:pt>
                <c:pt idx="266">
                  <c:v>40612</c:v>
                </c:pt>
                <c:pt idx="267">
                  <c:v>40613</c:v>
                </c:pt>
                <c:pt idx="268">
                  <c:v>40616</c:v>
                </c:pt>
                <c:pt idx="269">
                  <c:v>40617</c:v>
                </c:pt>
                <c:pt idx="270">
                  <c:v>40618</c:v>
                </c:pt>
                <c:pt idx="271">
                  <c:v>40619</c:v>
                </c:pt>
                <c:pt idx="272">
                  <c:v>40620</c:v>
                </c:pt>
                <c:pt idx="273">
                  <c:v>40623</c:v>
                </c:pt>
                <c:pt idx="274">
                  <c:v>40624</c:v>
                </c:pt>
                <c:pt idx="275">
                  <c:v>40625</c:v>
                </c:pt>
                <c:pt idx="276">
                  <c:v>40626</c:v>
                </c:pt>
                <c:pt idx="277">
                  <c:v>40627</c:v>
                </c:pt>
                <c:pt idx="278">
                  <c:v>40630</c:v>
                </c:pt>
                <c:pt idx="279">
                  <c:v>40631</c:v>
                </c:pt>
                <c:pt idx="280">
                  <c:v>40632</c:v>
                </c:pt>
                <c:pt idx="281">
                  <c:v>40633</c:v>
                </c:pt>
                <c:pt idx="282">
                  <c:v>40634</c:v>
                </c:pt>
                <c:pt idx="283">
                  <c:v>40637</c:v>
                </c:pt>
                <c:pt idx="284">
                  <c:v>40638</c:v>
                </c:pt>
                <c:pt idx="285">
                  <c:v>40639</c:v>
                </c:pt>
                <c:pt idx="286">
                  <c:v>40640</c:v>
                </c:pt>
                <c:pt idx="287">
                  <c:v>40641</c:v>
                </c:pt>
                <c:pt idx="288">
                  <c:v>40644</c:v>
                </c:pt>
                <c:pt idx="289">
                  <c:v>40645</c:v>
                </c:pt>
                <c:pt idx="290">
                  <c:v>40646</c:v>
                </c:pt>
                <c:pt idx="291">
                  <c:v>40647</c:v>
                </c:pt>
                <c:pt idx="292">
                  <c:v>40648</c:v>
                </c:pt>
                <c:pt idx="293">
                  <c:v>40651</c:v>
                </c:pt>
                <c:pt idx="294">
                  <c:v>40652</c:v>
                </c:pt>
                <c:pt idx="295">
                  <c:v>40653</c:v>
                </c:pt>
                <c:pt idx="296">
                  <c:v>40654</c:v>
                </c:pt>
                <c:pt idx="297">
                  <c:v>40655</c:v>
                </c:pt>
                <c:pt idx="298">
                  <c:v>40658</c:v>
                </c:pt>
                <c:pt idx="299">
                  <c:v>40659</c:v>
                </c:pt>
                <c:pt idx="300">
                  <c:v>40660</c:v>
                </c:pt>
                <c:pt idx="301">
                  <c:v>40661</c:v>
                </c:pt>
                <c:pt idx="302">
                  <c:v>40662</c:v>
                </c:pt>
                <c:pt idx="303">
                  <c:v>40665</c:v>
                </c:pt>
                <c:pt idx="304">
                  <c:v>40666</c:v>
                </c:pt>
                <c:pt idx="305">
                  <c:v>40667</c:v>
                </c:pt>
                <c:pt idx="306">
                  <c:v>40668</c:v>
                </c:pt>
                <c:pt idx="307">
                  <c:v>40669</c:v>
                </c:pt>
                <c:pt idx="308">
                  <c:v>40672</c:v>
                </c:pt>
                <c:pt idx="309">
                  <c:v>40673</c:v>
                </c:pt>
                <c:pt idx="310">
                  <c:v>40674</c:v>
                </c:pt>
                <c:pt idx="311">
                  <c:v>40675</c:v>
                </c:pt>
                <c:pt idx="312">
                  <c:v>40676</c:v>
                </c:pt>
                <c:pt idx="313">
                  <c:v>40679</c:v>
                </c:pt>
                <c:pt idx="314">
                  <c:v>40680</c:v>
                </c:pt>
                <c:pt idx="315">
                  <c:v>40681</c:v>
                </c:pt>
                <c:pt idx="316">
                  <c:v>40682</c:v>
                </c:pt>
                <c:pt idx="317">
                  <c:v>40683</c:v>
                </c:pt>
                <c:pt idx="318">
                  <c:v>40686</c:v>
                </c:pt>
                <c:pt idx="319">
                  <c:v>40687</c:v>
                </c:pt>
                <c:pt idx="320">
                  <c:v>40688</c:v>
                </c:pt>
                <c:pt idx="321">
                  <c:v>40689</c:v>
                </c:pt>
                <c:pt idx="322">
                  <c:v>40690</c:v>
                </c:pt>
                <c:pt idx="323">
                  <c:v>40693</c:v>
                </c:pt>
                <c:pt idx="324">
                  <c:v>40694</c:v>
                </c:pt>
                <c:pt idx="325">
                  <c:v>40695</c:v>
                </c:pt>
                <c:pt idx="326">
                  <c:v>40696</c:v>
                </c:pt>
                <c:pt idx="327">
                  <c:v>40697</c:v>
                </c:pt>
                <c:pt idx="328">
                  <c:v>40700</c:v>
                </c:pt>
                <c:pt idx="329">
                  <c:v>40701</c:v>
                </c:pt>
                <c:pt idx="330">
                  <c:v>40702</c:v>
                </c:pt>
                <c:pt idx="331">
                  <c:v>40703</c:v>
                </c:pt>
                <c:pt idx="332">
                  <c:v>40704</c:v>
                </c:pt>
                <c:pt idx="333">
                  <c:v>40707</c:v>
                </c:pt>
                <c:pt idx="334">
                  <c:v>40708</c:v>
                </c:pt>
                <c:pt idx="335">
                  <c:v>40709</c:v>
                </c:pt>
                <c:pt idx="336">
                  <c:v>40710</c:v>
                </c:pt>
                <c:pt idx="337">
                  <c:v>40711</c:v>
                </c:pt>
                <c:pt idx="338">
                  <c:v>40714</c:v>
                </c:pt>
                <c:pt idx="339">
                  <c:v>40715</c:v>
                </c:pt>
                <c:pt idx="340">
                  <c:v>40716</c:v>
                </c:pt>
                <c:pt idx="341">
                  <c:v>40717</c:v>
                </c:pt>
                <c:pt idx="342">
                  <c:v>40718</c:v>
                </c:pt>
                <c:pt idx="343">
                  <c:v>40721</c:v>
                </c:pt>
                <c:pt idx="344">
                  <c:v>40722</c:v>
                </c:pt>
                <c:pt idx="345">
                  <c:v>40723</c:v>
                </c:pt>
                <c:pt idx="346">
                  <c:v>40724</c:v>
                </c:pt>
                <c:pt idx="347">
                  <c:v>40725</c:v>
                </c:pt>
                <c:pt idx="348">
                  <c:v>40728</c:v>
                </c:pt>
                <c:pt idx="349">
                  <c:v>40729</c:v>
                </c:pt>
                <c:pt idx="350">
                  <c:v>40730</c:v>
                </c:pt>
                <c:pt idx="351">
                  <c:v>40731</c:v>
                </c:pt>
                <c:pt idx="352">
                  <c:v>40732</c:v>
                </c:pt>
                <c:pt idx="353">
                  <c:v>40735</c:v>
                </c:pt>
                <c:pt idx="354">
                  <c:v>40736</c:v>
                </c:pt>
                <c:pt idx="355">
                  <c:v>40737</c:v>
                </c:pt>
                <c:pt idx="356">
                  <c:v>40738</c:v>
                </c:pt>
                <c:pt idx="357">
                  <c:v>40739</c:v>
                </c:pt>
                <c:pt idx="358">
                  <c:v>40742</c:v>
                </c:pt>
                <c:pt idx="359">
                  <c:v>40743</c:v>
                </c:pt>
                <c:pt idx="360">
                  <c:v>40744</c:v>
                </c:pt>
                <c:pt idx="361">
                  <c:v>40745</c:v>
                </c:pt>
                <c:pt idx="362">
                  <c:v>40746</c:v>
                </c:pt>
                <c:pt idx="363">
                  <c:v>40749</c:v>
                </c:pt>
                <c:pt idx="364">
                  <c:v>40750</c:v>
                </c:pt>
                <c:pt idx="365">
                  <c:v>40751</c:v>
                </c:pt>
                <c:pt idx="366">
                  <c:v>40752</c:v>
                </c:pt>
                <c:pt idx="367">
                  <c:v>40753</c:v>
                </c:pt>
                <c:pt idx="368">
                  <c:v>40756</c:v>
                </c:pt>
                <c:pt idx="369">
                  <c:v>40757</c:v>
                </c:pt>
                <c:pt idx="370">
                  <c:v>40758</c:v>
                </c:pt>
                <c:pt idx="371">
                  <c:v>40759</c:v>
                </c:pt>
                <c:pt idx="372">
                  <c:v>40760</c:v>
                </c:pt>
                <c:pt idx="373">
                  <c:v>40763</c:v>
                </c:pt>
                <c:pt idx="374">
                  <c:v>40764</c:v>
                </c:pt>
                <c:pt idx="375">
                  <c:v>40765</c:v>
                </c:pt>
                <c:pt idx="376">
                  <c:v>40766</c:v>
                </c:pt>
                <c:pt idx="377">
                  <c:v>40767</c:v>
                </c:pt>
                <c:pt idx="378">
                  <c:v>40770</c:v>
                </c:pt>
                <c:pt idx="379">
                  <c:v>40771</c:v>
                </c:pt>
                <c:pt idx="380">
                  <c:v>40772</c:v>
                </c:pt>
                <c:pt idx="381">
                  <c:v>40773</c:v>
                </c:pt>
                <c:pt idx="382">
                  <c:v>40774</c:v>
                </c:pt>
                <c:pt idx="383">
                  <c:v>40777</c:v>
                </c:pt>
                <c:pt idx="384">
                  <c:v>40778</c:v>
                </c:pt>
                <c:pt idx="385">
                  <c:v>40779</c:v>
                </c:pt>
                <c:pt idx="386">
                  <c:v>40780</c:v>
                </c:pt>
                <c:pt idx="387">
                  <c:v>40781</c:v>
                </c:pt>
                <c:pt idx="388">
                  <c:v>40784</c:v>
                </c:pt>
                <c:pt idx="389">
                  <c:v>40785</c:v>
                </c:pt>
                <c:pt idx="390">
                  <c:v>40786</c:v>
                </c:pt>
                <c:pt idx="391">
                  <c:v>40787</c:v>
                </c:pt>
                <c:pt idx="392">
                  <c:v>40788</c:v>
                </c:pt>
                <c:pt idx="393">
                  <c:v>40791</c:v>
                </c:pt>
                <c:pt idx="394">
                  <c:v>40792</c:v>
                </c:pt>
                <c:pt idx="395">
                  <c:v>40793</c:v>
                </c:pt>
                <c:pt idx="396">
                  <c:v>40794</c:v>
                </c:pt>
                <c:pt idx="397">
                  <c:v>40795</c:v>
                </c:pt>
                <c:pt idx="398">
                  <c:v>40798</c:v>
                </c:pt>
                <c:pt idx="399">
                  <c:v>40799</c:v>
                </c:pt>
                <c:pt idx="400">
                  <c:v>40800</c:v>
                </c:pt>
                <c:pt idx="401">
                  <c:v>40801</c:v>
                </c:pt>
                <c:pt idx="402">
                  <c:v>40802</c:v>
                </c:pt>
                <c:pt idx="403">
                  <c:v>40805</c:v>
                </c:pt>
                <c:pt idx="404">
                  <c:v>40806</c:v>
                </c:pt>
                <c:pt idx="405">
                  <c:v>40807</c:v>
                </c:pt>
                <c:pt idx="406">
                  <c:v>40808</c:v>
                </c:pt>
                <c:pt idx="407">
                  <c:v>40809</c:v>
                </c:pt>
                <c:pt idx="408">
                  <c:v>40812</c:v>
                </c:pt>
                <c:pt idx="409">
                  <c:v>40813</c:v>
                </c:pt>
                <c:pt idx="410">
                  <c:v>40814</c:v>
                </c:pt>
                <c:pt idx="411">
                  <c:v>40815</c:v>
                </c:pt>
                <c:pt idx="412">
                  <c:v>40816</c:v>
                </c:pt>
                <c:pt idx="413">
                  <c:v>40819</c:v>
                </c:pt>
                <c:pt idx="414">
                  <c:v>40820</c:v>
                </c:pt>
                <c:pt idx="415">
                  <c:v>40821</c:v>
                </c:pt>
                <c:pt idx="416">
                  <c:v>40822</c:v>
                </c:pt>
                <c:pt idx="417">
                  <c:v>40823</c:v>
                </c:pt>
                <c:pt idx="418">
                  <c:v>40826</c:v>
                </c:pt>
                <c:pt idx="419">
                  <c:v>40827</c:v>
                </c:pt>
                <c:pt idx="420">
                  <c:v>40828</c:v>
                </c:pt>
                <c:pt idx="421">
                  <c:v>40829</c:v>
                </c:pt>
                <c:pt idx="422">
                  <c:v>40830</c:v>
                </c:pt>
                <c:pt idx="423">
                  <c:v>40833</c:v>
                </c:pt>
                <c:pt idx="424">
                  <c:v>40834</c:v>
                </c:pt>
                <c:pt idx="425">
                  <c:v>40835</c:v>
                </c:pt>
                <c:pt idx="426">
                  <c:v>40836</c:v>
                </c:pt>
                <c:pt idx="427">
                  <c:v>40837</c:v>
                </c:pt>
                <c:pt idx="428">
                  <c:v>40840</c:v>
                </c:pt>
                <c:pt idx="429">
                  <c:v>40841</c:v>
                </c:pt>
                <c:pt idx="430">
                  <c:v>40842</c:v>
                </c:pt>
                <c:pt idx="431">
                  <c:v>40843</c:v>
                </c:pt>
                <c:pt idx="432">
                  <c:v>40844</c:v>
                </c:pt>
                <c:pt idx="433">
                  <c:v>40847</c:v>
                </c:pt>
                <c:pt idx="434">
                  <c:v>40848</c:v>
                </c:pt>
                <c:pt idx="435">
                  <c:v>40849</c:v>
                </c:pt>
                <c:pt idx="436">
                  <c:v>40850</c:v>
                </c:pt>
                <c:pt idx="437">
                  <c:v>40851</c:v>
                </c:pt>
                <c:pt idx="438">
                  <c:v>40854</c:v>
                </c:pt>
                <c:pt idx="439">
                  <c:v>40855</c:v>
                </c:pt>
                <c:pt idx="440">
                  <c:v>40856</c:v>
                </c:pt>
                <c:pt idx="441">
                  <c:v>40857</c:v>
                </c:pt>
                <c:pt idx="442">
                  <c:v>40858</c:v>
                </c:pt>
                <c:pt idx="443">
                  <c:v>40861</c:v>
                </c:pt>
                <c:pt idx="444">
                  <c:v>40862</c:v>
                </c:pt>
                <c:pt idx="445">
                  <c:v>40863</c:v>
                </c:pt>
                <c:pt idx="446">
                  <c:v>40864</c:v>
                </c:pt>
                <c:pt idx="447">
                  <c:v>40865</c:v>
                </c:pt>
                <c:pt idx="448">
                  <c:v>40868</c:v>
                </c:pt>
                <c:pt idx="449">
                  <c:v>40869</c:v>
                </c:pt>
                <c:pt idx="450">
                  <c:v>40870</c:v>
                </c:pt>
                <c:pt idx="451">
                  <c:v>40871</c:v>
                </c:pt>
                <c:pt idx="452">
                  <c:v>40872</c:v>
                </c:pt>
                <c:pt idx="453">
                  <c:v>40875</c:v>
                </c:pt>
                <c:pt idx="454">
                  <c:v>40876</c:v>
                </c:pt>
                <c:pt idx="455">
                  <c:v>40877</c:v>
                </c:pt>
                <c:pt idx="456">
                  <c:v>40878</c:v>
                </c:pt>
                <c:pt idx="457">
                  <c:v>40879</c:v>
                </c:pt>
                <c:pt idx="458">
                  <c:v>40882</c:v>
                </c:pt>
                <c:pt idx="459">
                  <c:v>40883</c:v>
                </c:pt>
                <c:pt idx="460">
                  <c:v>40884</c:v>
                </c:pt>
                <c:pt idx="461">
                  <c:v>40885</c:v>
                </c:pt>
                <c:pt idx="462">
                  <c:v>40886</c:v>
                </c:pt>
                <c:pt idx="463">
                  <c:v>40889</c:v>
                </c:pt>
                <c:pt idx="464">
                  <c:v>40890</c:v>
                </c:pt>
                <c:pt idx="465">
                  <c:v>40891</c:v>
                </c:pt>
                <c:pt idx="466">
                  <c:v>40892</c:v>
                </c:pt>
                <c:pt idx="467">
                  <c:v>40893</c:v>
                </c:pt>
                <c:pt idx="468">
                  <c:v>40896</c:v>
                </c:pt>
                <c:pt idx="469">
                  <c:v>40897</c:v>
                </c:pt>
                <c:pt idx="470">
                  <c:v>40898</c:v>
                </c:pt>
                <c:pt idx="471">
                  <c:v>40899</c:v>
                </c:pt>
                <c:pt idx="472">
                  <c:v>40900</c:v>
                </c:pt>
                <c:pt idx="473">
                  <c:v>40903</c:v>
                </c:pt>
                <c:pt idx="474">
                  <c:v>40904</c:v>
                </c:pt>
                <c:pt idx="475">
                  <c:v>40905</c:v>
                </c:pt>
                <c:pt idx="476">
                  <c:v>40906</c:v>
                </c:pt>
                <c:pt idx="477">
                  <c:v>40907</c:v>
                </c:pt>
                <c:pt idx="478">
                  <c:v>40910</c:v>
                </c:pt>
                <c:pt idx="479">
                  <c:v>40911</c:v>
                </c:pt>
                <c:pt idx="480">
                  <c:v>40912</c:v>
                </c:pt>
                <c:pt idx="481">
                  <c:v>40913</c:v>
                </c:pt>
                <c:pt idx="482">
                  <c:v>40914</c:v>
                </c:pt>
                <c:pt idx="483">
                  <c:v>40917</c:v>
                </c:pt>
                <c:pt idx="484">
                  <c:v>40918</c:v>
                </c:pt>
                <c:pt idx="485">
                  <c:v>40919</c:v>
                </c:pt>
                <c:pt idx="486">
                  <c:v>40920</c:v>
                </c:pt>
                <c:pt idx="487">
                  <c:v>40921</c:v>
                </c:pt>
                <c:pt idx="488">
                  <c:v>40924</c:v>
                </c:pt>
                <c:pt idx="489">
                  <c:v>40925</c:v>
                </c:pt>
                <c:pt idx="490">
                  <c:v>40926</c:v>
                </c:pt>
                <c:pt idx="491">
                  <c:v>40927</c:v>
                </c:pt>
                <c:pt idx="492">
                  <c:v>40928</c:v>
                </c:pt>
                <c:pt idx="493">
                  <c:v>40931</c:v>
                </c:pt>
                <c:pt idx="494">
                  <c:v>40932</c:v>
                </c:pt>
                <c:pt idx="495">
                  <c:v>40933</c:v>
                </c:pt>
                <c:pt idx="496">
                  <c:v>40934</c:v>
                </c:pt>
                <c:pt idx="497">
                  <c:v>40935</c:v>
                </c:pt>
                <c:pt idx="498">
                  <c:v>40938</c:v>
                </c:pt>
                <c:pt idx="499">
                  <c:v>40939</c:v>
                </c:pt>
                <c:pt idx="500">
                  <c:v>40940</c:v>
                </c:pt>
                <c:pt idx="501">
                  <c:v>40941</c:v>
                </c:pt>
                <c:pt idx="502">
                  <c:v>40942</c:v>
                </c:pt>
                <c:pt idx="503">
                  <c:v>40945</c:v>
                </c:pt>
                <c:pt idx="504">
                  <c:v>40946</c:v>
                </c:pt>
                <c:pt idx="505">
                  <c:v>40947</c:v>
                </c:pt>
                <c:pt idx="506">
                  <c:v>40948</c:v>
                </c:pt>
                <c:pt idx="507">
                  <c:v>40949</c:v>
                </c:pt>
                <c:pt idx="508">
                  <c:v>40952</c:v>
                </c:pt>
                <c:pt idx="509">
                  <c:v>40953</c:v>
                </c:pt>
                <c:pt idx="510">
                  <c:v>40954</c:v>
                </c:pt>
                <c:pt idx="511">
                  <c:v>40955</c:v>
                </c:pt>
                <c:pt idx="512">
                  <c:v>40956</c:v>
                </c:pt>
                <c:pt idx="513">
                  <c:v>40959</c:v>
                </c:pt>
                <c:pt idx="514">
                  <c:v>40960</c:v>
                </c:pt>
                <c:pt idx="515">
                  <c:v>40961</c:v>
                </c:pt>
                <c:pt idx="516">
                  <c:v>40962</c:v>
                </c:pt>
                <c:pt idx="517">
                  <c:v>40963</c:v>
                </c:pt>
                <c:pt idx="518">
                  <c:v>40966</c:v>
                </c:pt>
                <c:pt idx="519">
                  <c:v>40967</c:v>
                </c:pt>
                <c:pt idx="520">
                  <c:v>40968</c:v>
                </c:pt>
                <c:pt idx="521">
                  <c:v>40969</c:v>
                </c:pt>
                <c:pt idx="522">
                  <c:v>40970</c:v>
                </c:pt>
                <c:pt idx="523">
                  <c:v>40973</c:v>
                </c:pt>
                <c:pt idx="524">
                  <c:v>40974</c:v>
                </c:pt>
                <c:pt idx="525">
                  <c:v>40975</c:v>
                </c:pt>
                <c:pt idx="526">
                  <c:v>40976</c:v>
                </c:pt>
                <c:pt idx="527">
                  <c:v>40977</c:v>
                </c:pt>
                <c:pt idx="528">
                  <c:v>40980</c:v>
                </c:pt>
                <c:pt idx="529">
                  <c:v>40981</c:v>
                </c:pt>
                <c:pt idx="530">
                  <c:v>40982</c:v>
                </c:pt>
                <c:pt idx="531">
                  <c:v>40983</c:v>
                </c:pt>
                <c:pt idx="532">
                  <c:v>40984</c:v>
                </c:pt>
                <c:pt idx="533">
                  <c:v>40987</c:v>
                </c:pt>
                <c:pt idx="534">
                  <c:v>40988</c:v>
                </c:pt>
                <c:pt idx="535">
                  <c:v>40989</c:v>
                </c:pt>
                <c:pt idx="536">
                  <c:v>40990</c:v>
                </c:pt>
                <c:pt idx="537">
                  <c:v>40991</c:v>
                </c:pt>
                <c:pt idx="538">
                  <c:v>40994</c:v>
                </c:pt>
                <c:pt idx="539">
                  <c:v>40995</c:v>
                </c:pt>
                <c:pt idx="540">
                  <c:v>40996</c:v>
                </c:pt>
                <c:pt idx="541">
                  <c:v>40997</c:v>
                </c:pt>
                <c:pt idx="542">
                  <c:v>40998</c:v>
                </c:pt>
                <c:pt idx="543">
                  <c:v>41001</c:v>
                </c:pt>
                <c:pt idx="544">
                  <c:v>41002</c:v>
                </c:pt>
                <c:pt idx="545">
                  <c:v>41003</c:v>
                </c:pt>
                <c:pt idx="546">
                  <c:v>41004</c:v>
                </c:pt>
                <c:pt idx="547">
                  <c:v>41005</c:v>
                </c:pt>
                <c:pt idx="548">
                  <c:v>41008</c:v>
                </c:pt>
                <c:pt idx="549">
                  <c:v>41009</c:v>
                </c:pt>
                <c:pt idx="550">
                  <c:v>41010</c:v>
                </c:pt>
                <c:pt idx="551">
                  <c:v>41011</c:v>
                </c:pt>
                <c:pt idx="552">
                  <c:v>41012</c:v>
                </c:pt>
                <c:pt idx="553">
                  <c:v>41015</c:v>
                </c:pt>
                <c:pt idx="554">
                  <c:v>41016</c:v>
                </c:pt>
                <c:pt idx="555">
                  <c:v>41017</c:v>
                </c:pt>
                <c:pt idx="556">
                  <c:v>41018</c:v>
                </c:pt>
                <c:pt idx="557">
                  <c:v>41019</c:v>
                </c:pt>
                <c:pt idx="558">
                  <c:v>41022</c:v>
                </c:pt>
                <c:pt idx="559">
                  <c:v>41023</c:v>
                </c:pt>
                <c:pt idx="560">
                  <c:v>41024</c:v>
                </c:pt>
                <c:pt idx="561">
                  <c:v>41025</c:v>
                </c:pt>
                <c:pt idx="562">
                  <c:v>41026</c:v>
                </c:pt>
                <c:pt idx="563">
                  <c:v>41029</c:v>
                </c:pt>
                <c:pt idx="564">
                  <c:v>41030</c:v>
                </c:pt>
                <c:pt idx="565">
                  <c:v>41031</c:v>
                </c:pt>
                <c:pt idx="566">
                  <c:v>41032</c:v>
                </c:pt>
                <c:pt idx="567">
                  <c:v>41033</c:v>
                </c:pt>
                <c:pt idx="568">
                  <c:v>41036</c:v>
                </c:pt>
                <c:pt idx="569">
                  <c:v>41037</c:v>
                </c:pt>
                <c:pt idx="570">
                  <c:v>41038</c:v>
                </c:pt>
                <c:pt idx="571">
                  <c:v>41039</c:v>
                </c:pt>
                <c:pt idx="572">
                  <c:v>41040</c:v>
                </c:pt>
                <c:pt idx="573">
                  <c:v>41043</c:v>
                </c:pt>
                <c:pt idx="574">
                  <c:v>41044</c:v>
                </c:pt>
                <c:pt idx="575">
                  <c:v>41045</c:v>
                </c:pt>
                <c:pt idx="576">
                  <c:v>41046</c:v>
                </c:pt>
                <c:pt idx="577">
                  <c:v>41047</c:v>
                </c:pt>
                <c:pt idx="578">
                  <c:v>41050</c:v>
                </c:pt>
                <c:pt idx="579">
                  <c:v>41051</c:v>
                </c:pt>
                <c:pt idx="580">
                  <c:v>41052</c:v>
                </c:pt>
                <c:pt idx="581">
                  <c:v>41053</c:v>
                </c:pt>
                <c:pt idx="582">
                  <c:v>41054</c:v>
                </c:pt>
                <c:pt idx="583">
                  <c:v>41057</c:v>
                </c:pt>
                <c:pt idx="584">
                  <c:v>41058</c:v>
                </c:pt>
                <c:pt idx="585">
                  <c:v>41059</c:v>
                </c:pt>
                <c:pt idx="586">
                  <c:v>41060</c:v>
                </c:pt>
                <c:pt idx="587">
                  <c:v>41061</c:v>
                </c:pt>
                <c:pt idx="588">
                  <c:v>41064</c:v>
                </c:pt>
                <c:pt idx="589">
                  <c:v>41065</c:v>
                </c:pt>
                <c:pt idx="590">
                  <c:v>41066</c:v>
                </c:pt>
                <c:pt idx="591">
                  <c:v>41067</c:v>
                </c:pt>
                <c:pt idx="592">
                  <c:v>41068</c:v>
                </c:pt>
                <c:pt idx="593">
                  <c:v>41071</c:v>
                </c:pt>
                <c:pt idx="594">
                  <c:v>41072</c:v>
                </c:pt>
                <c:pt idx="595">
                  <c:v>41073</c:v>
                </c:pt>
                <c:pt idx="596">
                  <c:v>41074</c:v>
                </c:pt>
                <c:pt idx="597">
                  <c:v>41075</c:v>
                </c:pt>
                <c:pt idx="598">
                  <c:v>41078</c:v>
                </c:pt>
                <c:pt idx="599">
                  <c:v>41079</c:v>
                </c:pt>
                <c:pt idx="600">
                  <c:v>41080</c:v>
                </c:pt>
                <c:pt idx="601">
                  <c:v>41081</c:v>
                </c:pt>
                <c:pt idx="602">
                  <c:v>41082</c:v>
                </c:pt>
                <c:pt idx="603">
                  <c:v>41085</c:v>
                </c:pt>
                <c:pt idx="604">
                  <c:v>41086</c:v>
                </c:pt>
                <c:pt idx="605">
                  <c:v>41087</c:v>
                </c:pt>
                <c:pt idx="606">
                  <c:v>41088</c:v>
                </c:pt>
                <c:pt idx="607">
                  <c:v>41089</c:v>
                </c:pt>
                <c:pt idx="608">
                  <c:v>41092</c:v>
                </c:pt>
                <c:pt idx="609">
                  <c:v>41093</c:v>
                </c:pt>
                <c:pt idx="610">
                  <c:v>41094</c:v>
                </c:pt>
                <c:pt idx="611">
                  <c:v>41095</c:v>
                </c:pt>
                <c:pt idx="612">
                  <c:v>41096</c:v>
                </c:pt>
                <c:pt idx="613">
                  <c:v>41099</c:v>
                </c:pt>
                <c:pt idx="614">
                  <c:v>41100</c:v>
                </c:pt>
                <c:pt idx="615">
                  <c:v>41101</c:v>
                </c:pt>
                <c:pt idx="616">
                  <c:v>41102</c:v>
                </c:pt>
                <c:pt idx="617">
                  <c:v>41103</c:v>
                </c:pt>
                <c:pt idx="618">
                  <c:v>41106</c:v>
                </c:pt>
                <c:pt idx="619">
                  <c:v>41107</c:v>
                </c:pt>
                <c:pt idx="620">
                  <c:v>41108</c:v>
                </c:pt>
                <c:pt idx="621">
                  <c:v>41109</c:v>
                </c:pt>
                <c:pt idx="622">
                  <c:v>41110</c:v>
                </c:pt>
                <c:pt idx="623">
                  <c:v>41113</c:v>
                </c:pt>
                <c:pt idx="624">
                  <c:v>41114</c:v>
                </c:pt>
                <c:pt idx="625">
                  <c:v>41115</c:v>
                </c:pt>
                <c:pt idx="626">
                  <c:v>41116</c:v>
                </c:pt>
                <c:pt idx="627">
                  <c:v>41117</c:v>
                </c:pt>
                <c:pt idx="628">
                  <c:v>41120</c:v>
                </c:pt>
                <c:pt idx="629">
                  <c:v>41121</c:v>
                </c:pt>
                <c:pt idx="630">
                  <c:v>41122</c:v>
                </c:pt>
                <c:pt idx="631">
                  <c:v>41123</c:v>
                </c:pt>
                <c:pt idx="632">
                  <c:v>41124</c:v>
                </c:pt>
                <c:pt idx="633">
                  <c:v>41127</c:v>
                </c:pt>
                <c:pt idx="634">
                  <c:v>41128</c:v>
                </c:pt>
                <c:pt idx="635">
                  <c:v>41129</c:v>
                </c:pt>
                <c:pt idx="636">
                  <c:v>41130</c:v>
                </c:pt>
                <c:pt idx="637">
                  <c:v>41131</c:v>
                </c:pt>
                <c:pt idx="638">
                  <c:v>41134</c:v>
                </c:pt>
                <c:pt idx="639">
                  <c:v>41135</c:v>
                </c:pt>
                <c:pt idx="640">
                  <c:v>41136</c:v>
                </c:pt>
                <c:pt idx="641">
                  <c:v>41137</c:v>
                </c:pt>
                <c:pt idx="642">
                  <c:v>41138</c:v>
                </c:pt>
                <c:pt idx="643">
                  <c:v>41141</c:v>
                </c:pt>
                <c:pt idx="644">
                  <c:v>41142</c:v>
                </c:pt>
                <c:pt idx="645">
                  <c:v>41143</c:v>
                </c:pt>
                <c:pt idx="646">
                  <c:v>41144</c:v>
                </c:pt>
                <c:pt idx="647">
                  <c:v>41145</c:v>
                </c:pt>
                <c:pt idx="648">
                  <c:v>41148</c:v>
                </c:pt>
                <c:pt idx="649">
                  <c:v>41149</c:v>
                </c:pt>
                <c:pt idx="650">
                  <c:v>41150</c:v>
                </c:pt>
                <c:pt idx="651">
                  <c:v>41151</c:v>
                </c:pt>
                <c:pt idx="652">
                  <c:v>41152</c:v>
                </c:pt>
                <c:pt idx="653">
                  <c:v>41155</c:v>
                </c:pt>
                <c:pt idx="654">
                  <c:v>41156</c:v>
                </c:pt>
                <c:pt idx="655">
                  <c:v>41157</c:v>
                </c:pt>
                <c:pt idx="656">
                  <c:v>41158</c:v>
                </c:pt>
                <c:pt idx="657">
                  <c:v>41159</c:v>
                </c:pt>
                <c:pt idx="658">
                  <c:v>41162</c:v>
                </c:pt>
                <c:pt idx="659">
                  <c:v>41163</c:v>
                </c:pt>
                <c:pt idx="660">
                  <c:v>41164</c:v>
                </c:pt>
                <c:pt idx="661">
                  <c:v>41165</c:v>
                </c:pt>
                <c:pt idx="662">
                  <c:v>41166</c:v>
                </c:pt>
                <c:pt idx="663">
                  <c:v>41169</c:v>
                </c:pt>
                <c:pt idx="664">
                  <c:v>41170</c:v>
                </c:pt>
                <c:pt idx="665">
                  <c:v>41171</c:v>
                </c:pt>
                <c:pt idx="666">
                  <c:v>41172</c:v>
                </c:pt>
                <c:pt idx="667">
                  <c:v>41173</c:v>
                </c:pt>
                <c:pt idx="668">
                  <c:v>41176</c:v>
                </c:pt>
                <c:pt idx="669">
                  <c:v>41177</c:v>
                </c:pt>
                <c:pt idx="670">
                  <c:v>41178</c:v>
                </c:pt>
                <c:pt idx="671">
                  <c:v>41179</c:v>
                </c:pt>
                <c:pt idx="672">
                  <c:v>41180</c:v>
                </c:pt>
                <c:pt idx="673">
                  <c:v>41183</c:v>
                </c:pt>
                <c:pt idx="674">
                  <c:v>41184</c:v>
                </c:pt>
                <c:pt idx="675">
                  <c:v>41185</c:v>
                </c:pt>
                <c:pt idx="676">
                  <c:v>41186</c:v>
                </c:pt>
                <c:pt idx="677">
                  <c:v>41187</c:v>
                </c:pt>
                <c:pt idx="678">
                  <c:v>41190</c:v>
                </c:pt>
                <c:pt idx="679">
                  <c:v>41191</c:v>
                </c:pt>
                <c:pt idx="680">
                  <c:v>41192</c:v>
                </c:pt>
                <c:pt idx="681">
                  <c:v>41193</c:v>
                </c:pt>
                <c:pt idx="682">
                  <c:v>41194</c:v>
                </c:pt>
                <c:pt idx="683">
                  <c:v>41197</c:v>
                </c:pt>
                <c:pt idx="684">
                  <c:v>41198</c:v>
                </c:pt>
                <c:pt idx="685">
                  <c:v>41199</c:v>
                </c:pt>
                <c:pt idx="686">
                  <c:v>41200</c:v>
                </c:pt>
                <c:pt idx="687">
                  <c:v>41201</c:v>
                </c:pt>
                <c:pt idx="688">
                  <c:v>41204</c:v>
                </c:pt>
                <c:pt idx="689">
                  <c:v>41205</c:v>
                </c:pt>
                <c:pt idx="690">
                  <c:v>41206</c:v>
                </c:pt>
                <c:pt idx="691">
                  <c:v>41207</c:v>
                </c:pt>
                <c:pt idx="692">
                  <c:v>41208</c:v>
                </c:pt>
                <c:pt idx="693">
                  <c:v>41211</c:v>
                </c:pt>
                <c:pt idx="694">
                  <c:v>41212</c:v>
                </c:pt>
                <c:pt idx="695">
                  <c:v>41213</c:v>
                </c:pt>
                <c:pt idx="696">
                  <c:v>41214</c:v>
                </c:pt>
                <c:pt idx="697">
                  <c:v>41215</c:v>
                </c:pt>
                <c:pt idx="698">
                  <c:v>41218</c:v>
                </c:pt>
                <c:pt idx="699">
                  <c:v>41219</c:v>
                </c:pt>
                <c:pt idx="700">
                  <c:v>41220</c:v>
                </c:pt>
                <c:pt idx="701">
                  <c:v>41221</c:v>
                </c:pt>
                <c:pt idx="702">
                  <c:v>41222</c:v>
                </c:pt>
                <c:pt idx="703">
                  <c:v>41225</c:v>
                </c:pt>
                <c:pt idx="704">
                  <c:v>41226</c:v>
                </c:pt>
                <c:pt idx="705">
                  <c:v>41227</c:v>
                </c:pt>
                <c:pt idx="706">
                  <c:v>41228</c:v>
                </c:pt>
                <c:pt idx="707">
                  <c:v>41229</c:v>
                </c:pt>
                <c:pt idx="708">
                  <c:v>41232</c:v>
                </c:pt>
                <c:pt idx="709">
                  <c:v>41233</c:v>
                </c:pt>
                <c:pt idx="710">
                  <c:v>41234</c:v>
                </c:pt>
                <c:pt idx="711">
                  <c:v>41235</c:v>
                </c:pt>
                <c:pt idx="712">
                  <c:v>41236</c:v>
                </c:pt>
                <c:pt idx="713">
                  <c:v>41239</c:v>
                </c:pt>
                <c:pt idx="714">
                  <c:v>41240</c:v>
                </c:pt>
                <c:pt idx="715">
                  <c:v>41241</c:v>
                </c:pt>
                <c:pt idx="716">
                  <c:v>41242</c:v>
                </c:pt>
                <c:pt idx="717">
                  <c:v>41243</c:v>
                </c:pt>
                <c:pt idx="718">
                  <c:v>41246</c:v>
                </c:pt>
                <c:pt idx="719">
                  <c:v>41247</c:v>
                </c:pt>
                <c:pt idx="720">
                  <c:v>41248</c:v>
                </c:pt>
                <c:pt idx="721">
                  <c:v>41249</c:v>
                </c:pt>
                <c:pt idx="722">
                  <c:v>41250</c:v>
                </c:pt>
                <c:pt idx="723">
                  <c:v>41253</c:v>
                </c:pt>
                <c:pt idx="724">
                  <c:v>41254</c:v>
                </c:pt>
                <c:pt idx="725">
                  <c:v>41255</c:v>
                </c:pt>
                <c:pt idx="726">
                  <c:v>41256</c:v>
                </c:pt>
                <c:pt idx="727">
                  <c:v>41257</c:v>
                </c:pt>
                <c:pt idx="728">
                  <c:v>41260</c:v>
                </c:pt>
                <c:pt idx="729">
                  <c:v>41261</c:v>
                </c:pt>
                <c:pt idx="730">
                  <c:v>41262</c:v>
                </c:pt>
                <c:pt idx="731">
                  <c:v>41263</c:v>
                </c:pt>
                <c:pt idx="732">
                  <c:v>41264</c:v>
                </c:pt>
                <c:pt idx="733">
                  <c:v>41267</c:v>
                </c:pt>
                <c:pt idx="734">
                  <c:v>41268</c:v>
                </c:pt>
                <c:pt idx="735">
                  <c:v>41269</c:v>
                </c:pt>
                <c:pt idx="736">
                  <c:v>41270</c:v>
                </c:pt>
                <c:pt idx="737">
                  <c:v>41271</c:v>
                </c:pt>
                <c:pt idx="738">
                  <c:v>41274</c:v>
                </c:pt>
                <c:pt idx="739">
                  <c:v>41275</c:v>
                </c:pt>
                <c:pt idx="740">
                  <c:v>41276</c:v>
                </c:pt>
                <c:pt idx="741">
                  <c:v>41277</c:v>
                </c:pt>
                <c:pt idx="742">
                  <c:v>41278</c:v>
                </c:pt>
                <c:pt idx="743">
                  <c:v>41281</c:v>
                </c:pt>
                <c:pt idx="744">
                  <c:v>41282</c:v>
                </c:pt>
                <c:pt idx="745">
                  <c:v>41283</c:v>
                </c:pt>
                <c:pt idx="746">
                  <c:v>41284</c:v>
                </c:pt>
                <c:pt idx="747">
                  <c:v>41285</c:v>
                </c:pt>
                <c:pt idx="748">
                  <c:v>41288</c:v>
                </c:pt>
                <c:pt idx="749">
                  <c:v>41289</c:v>
                </c:pt>
                <c:pt idx="750">
                  <c:v>41290</c:v>
                </c:pt>
                <c:pt idx="751">
                  <c:v>41291</c:v>
                </c:pt>
                <c:pt idx="752">
                  <c:v>41292</c:v>
                </c:pt>
                <c:pt idx="753">
                  <c:v>41295</c:v>
                </c:pt>
                <c:pt idx="754">
                  <c:v>41296</c:v>
                </c:pt>
                <c:pt idx="755">
                  <c:v>41297</c:v>
                </c:pt>
                <c:pt idx="756">
                  <c:v>41298</c:v>
                </c:pt>
                <c:pt idx="757">
                  <c:v>41299</c:v>
                </c:pt>
                <c:pt idx="758">
                  <c:v>41302</c:v>
                </c:pt>
                <c:pt idx="759">
                  <c:v>41303</c:v>
                </c:pt>
                <c:pt idx="760">
                  <c:v>41304</c:v>
                </c:pt>
                <c:pt idx="761">
                  <c:v>41305</c:v>
                </c:pt>
                <c:pt idx="762">
                  <c:v>41306</c:v>
                </c:pt>
                <c:pt idx="763">
                  <c:v>41309</c:v>
                </c:pt>
                <c:pt idx="764">
                  <c:v>41310</c:v>
                </c:pt>
                <c:pt idx="765">
                  <c:v>41311</c:v>
                </c:pt>
                <c:pt idx="766">
                  <c:v>41312</c:v>
                </c:pt>
                <c:pt idx="767">
                  <c:v>41313</c:v>
                </c:pt>
                <c:pt idx="768">
                  <c:v>41316</c:v>
                </c:pt>
                <c:pt idx="769">
                  <c:v>41317</c:v>
                </c:pt>
                <c:pt idx="770">
                  <c:v>41318</c:v>
                </c:pt>
                <c:pt idx="771">
                  <c:v>41319</c:v>
                </c:pt>
                <c:pt idx="772">
                  <c:v>41320</c:v>
                </c:pt>
                <c:pt idx="773">
                  <c:v>41323</c:v>
                </c:pt>
                <c:pt idx="774">
                  <c:v>41324</c:v>
                </c:pt>
                <c:pt idx="775">
                  <c:v>41325</c:v>
                </c:pt>
                <c:pt idx="776">
                  <c:v>41326</c:v>
                </c:pt>
                <c:pt idx="777">
                  <c:v>41327</c:v>
                </c:pt>
                <c:pt idx="778">
                  <c:v>41330</c:v>
                </c:pt>
                <c:pt idx="779">
                  <c:v>41331</c:v>
                </c:pt>
                <c:pt idx="780">
                  <c:v>41332</c:v>
                </c:pt>
                <c:pt idx="781">
                  <c:v>41333</c:v>
                </c:pt>
                <c:pt idx="782">
                  <c:v>41334</c:v>
                </c:pt>
                <c:pt idx="783">
                  <c:v>41337</c:v>
                </c:pt>
                <c:pt idx="784">
                  <c:v>41338</c:v>
                </c:pt>
                <c:pt idx="785">
                  <c:v>41339</c:v>
                </c:pt>
                <c:pt idx="786">
                  <c:v>41340</c:v>
                </c:pt>
                <c:pt idx="787">
                  <c:v>41341</c:v>
                </c:pt>
                <c:pt idx="788">
                  <c:v>41344</c:v>
                </c:pt>
                <c:pt idx="789">
                  <c:v>41345</c:v>
                </c:pt>
                <c:pt idx="790">
                  <c:v>41346</c:v>
                </c:pt>
                <c:pt idx="791">
                  <c:v>41347</c:v>
                </c:pt>
                <c:pt idx="792">
                  <c:v>41348</c:v>
                </c:pt>
                <c:pt idx="793">
                  <c:v>41351</c:v>
                </c:pt>
                <c:pt idx="794">
                  <c:v>41352</c:v>
                </c:pt>
                <c:pt idx="795">
                  <c:v>41353</c:v>
                </c:pt>
                <c:pt idx="796">
                  <c:v>41354</c:v>
                </c:pt>
                <c:pt idx="797">
                  <c:v>41355</c:v>
                </c:pt>
                <c:pt idx="798">
                  <c:v>41358</c:v>
                </c:pt>
                <c:pt idx="799">
                  <c:v>41359</c:v>
                </c:pt>
                <c:pt idx="800">
                  <c:v>41360</c:v>
                </c:pt>
                <c:pt idx="801">
                  <c:v>41361</c:v>
                </c:pt>
                <c:pt idx="802">
                  <c:v>41362</c:v>
                </c:pt>
                <c:pt idx="803">
                  <c:v>41365</c:v>
                </c:pt>
                <c:pt idx="804">
                  <c:v>41366</c:v>
                </c:pt>
                <c:pt idx="805">
                  <c:v>41367</c:v>
                </c:pt>
                <c:pt idx="806">
                  <c:v>41368</c:v>
                </c:pt>
                <c:pt idx="807">
                  <c:v>41369</c:v>
                </c:pt>
                <c:pt idx="808">
                  <c:v>41372</c:v>
                </c:pt>
                <c:pt idx="809">
                  <c:v>41373</c:v>
                </c:pt>
                <c:pt idx="810">
                  <c:v>41374</c:v>
                </c:pt>
                <c:pt idx="811">
                  <c:v>41375</c:v>
                </c:pt>
                <c:pt idx="812">
                  <c:v>41376</c:v>
                </c:pt>
                <c:pt idx="813">
                  <c:v>41379</c:v>
                </c:pt>
                <c:pt idx="814">
                  <c:v>41380</c:v>
                </c:pt>
                <c:pt idx="815">
                  <c:v>41381</c:v>
                </c:pt>
                <c:pt idx="816">
                  <c:v>41382</c:v>
                </c:pt>
                <c:pt idx="817">
                  <c:v>41383</c:v>
                </c:pt>
                <c:pt idx="818">
                  <c:v>41386</c:v>
                </c:pt>
                <c:pt idx="819">
                  <c:v>41387</c:v>
                </c:pt>
                <c:pt idx="820">
                  <c:v>41388</c:v>
                </c:pt>
                <c:pt idx="821">
                  <c:v>41389</c:v>
                </c:pt>
                <c:pt idx="822">
                  <c:v>41390</c:v>
                </c:pt>
                <c:pt idx="823">
                  <c:v>41393</c:v>
                </c:pt>
                <c:pt idx="824">
                  <c:v>41394</c:v>
                </c:pt>
                <c:pt idx="825">
                  <c:v>41395</c:v>
                </c:pt>
                <c:pt idx="826">
                  <c:v>41396</c:v>
                </c:pt>
                <c:pt idx="827">
                  <c:v>41397</c:v>
                </c:pt>
                <c:pt idx="828">
                  <c:v>41400</c:v>
                </c:pt>
                <c:pt idx="829">
                  <c:v>41401</c:v>
                </c:pt>
                <c:pt idx="830">
                  <c:v>41402</c:v>
                </c:pt>
                <c:pt idx="831">
                  <c:v>41403</c:v>
                </c:pt>
                <c:pt idx="832">
                  <c:v>41404</c:v>
                </c:pt>
                <c:pt idx="833">
                  <c:v>41407</c:v>
                </c:pt>
                <c:pt idx="834">
                  <c:v>41408</c:v>
                </c:pt>
                <c:pt idx="835">
                  <c:v>41409</c:v>
                </c:pt>
                <c:pt idx="836">
                  <c:v>41410</c:v>
                </c:pt>
                <c:pt idx="837">
                  <c:v>41411</c:v>
                </c:pt>
                <c:pt idx="838">
                  <c:v>41414</c:v>
                </c:pt>
                <c:pt idx="839">
                  <c:v>41415</c:v>
                </c:pt>
                <c:pt idx="840">
                  <c:v>41416</c:v>
                </c:pt>
                <c:pt idx="841">
                  <c:v>41417</c:v>
                </c:pt>
                <c:pt idx="842">
                  <c:v>41418</c:v>
                </c:pt>
                <c:pt idx="843">
                  <c:v>41421</c:v>
                </c:pt>
                <c:pt idx="844">
                  <c:v>41422</c:v>
                </c:pt>
                <c:pt idx="845">
                  <c:v>41423</c:v>
                </c:pt>
                <c:pt idx="846">
                  <c:v>41424</c:v>
                </c:pt>
                <c:pt idx="847">
                  <c:v>41425</c:v>
                </c:pt>
                <c:pt idx="848">
                  <c:v>41428</c:v>
                </c:pt>
                <c:pt idx="849">
                  <c:v>41429</c:v>
                </c:pt>
                <c:pt idx="850">
                  <c:v>41430</c:v>
                </c:pt>
                <c:pt idx="851">
                  <c:v>41431</c:v>
                </c:pt>
                <c:pt idx="852">
                  <c:v>41432</c:v>
                </c:pt>
                <c:pt idx="853">
                  <c:v>41435</c:v>
                </c:pt>
                <c:pt idx="854">
                  <c:v>41436</c:v>
                </c:pt>
                <c:pt idx="855">
                  <c:v>41437</c:v>
                </c:pt>
                <c:pt idx="856">
                  <c:v>41438</c:v>
                </c:pt>
                <c:pt idx="857">
                  <c:v>41439</c:v>
                </c:pt>
                <c:pt idx="858">
                  <c:v>41442</c:v>
                </c:pt>
                <c:pt idx="859">
                  <c:v>41443</c:v>
                </c:pt>
                <c:pt idx="860">
                  <c:v>41444</c:v>
                </c:pt>
                <c:pt idx="861">
                  <c:v>41445</c:v>
                </c:pt>
                <c:pt idx="862">
                  <c:v>41446</c:v>
                </c:pt>
                <c:pt idx="863">
                  <c:v>41449</c:v>
                </c:pt>
                <c:pt idx="864">
                  <c:v>41450</c:v>
                </c:pt>
                <c:pt idx="865">
                  <c:v>41451</c:v>
                </c:pt>
                <c:pt idx="866">
                  <c:v>41452</c:v>
                </c:pt>
                <c:pt idx="867">
                  <c:v>41453</c:v>
                </c:pt>
                <c:pt idx="868">
                  <c:v>41456</c:v>
                </c:pt>
                <c:pt idx="869">
                  <c:v>41457</c:v>
                </c:pt>
                <c:pt idx="870">
                  <c:v>41458</c:v>
                </c:pt>
                <c:pt idx="871">
                  <c:v>41459</c:v>
                </c:pt>
                <c:pt idx="872">
                  <c:v>41460</c:v>
                </c:pt>
                <c:pt idx="873">
                  <c:v>41463</c:v>
                </c:pt>
                <c:pt idx="874">
                  <c:v>41464</c:v>
                </c:pt>
                <c:pt idx="875">
                  <c:v>41465</c:v>
                </c:pt>
                <c:pt idx="876">
                  <c:v>41466</c:v>
                </c:pt>
                <c:pt idx="877">
                  <c:v>41467</c:v>
                </c:pt>
                <c:pt idx="878">
                  <c:v>41470</c:v>
                </c:pt>
                <c:pt idx="879">
                  <c:v>41471</c:v>
                </c:pt>
                <c:pt idx="880">
                  <c:v>41472</c:v>
                </c:pt>
                <c:pt idx="881">
                  <c:v>41473</c:v>
                </c:pt>
                <c:pt idx="882">
                  <c:v>41474</c:v>
                </c:pt>
                <c:pt idx="883">
                  <c:v>41477</c:v>
                </c:pt>
                <c:pt idx="884">
                  <c:v>41478</c:v>
                </c:pt>
                <c:pt idx="885">
                  <c:v>41479</c:v>
                </c:pt>
                <c:pt idx="886">
                  <c:v>41480</c:v>
                </c:pt>
                <c:pt idx="887">
                  <c:v>41481</c:v>
                </c:pt>
                <c:pt idx="888">
                  <c:v>41484</c:v>
                </c:pt>
                <c:pt idx="889">
                  <c:v>41485</c:v>
                </c:pt>
                <c:pt idx="890">
                  <c:v>41486</c:v>
                </c:pt>
                <c:pt idx="891">
                  <c:v>41487</c:v>
                </c:pt>
                <c:pt idx="892">
                  <c:v>41488</c:v>
                </c:pt>
                <c:pt idx="893">
                  <c:v>41491</c:v>
                </c:pt>
                <c:pt idx="894">
                  <c:v>41492</c:v>
                </c:pt>
                <c:pt idx="895">
                  <c:v>41493</c:v>
                </c:pt>
                <c:pt idx="896">
                  <c:v>41494</c:v>
                </c:pt>
                <c:pt idx="897">
                  <c:v>41495</c:v>
                </c:pt>
                <c:pt idx="898">
                  <c:v>41498</c:v>
                </c:pt>
                <c:pt idx="899">
                  <c:v>41499</c:v>
                </c:pt>
                <c:pt idx="900">
                  <c:v>41500</c:v>
                </c:pt>
                <c:pt idx="901">
                  <c:v>41501</c:v>
                </c:pt>
                <c:pt idx="902">
                  <c:v>41502</c:v>
                </c:pt>
                <c:pt idx="903">
                  <c:v>41505</c:v>
                </c:pt>
                <c:pt idx="904">
                  <c:v>41506</c:v>
                </c:pt>
                <c:pt idx="905">
                  <c:v>41507</c:v>
                </c:pt>
                <c:pt idx="906">
                  <c:v>41508</c:v>
                </c:pt>
                <c:pt idx="907">
                  <c:v>41509</c:v>
                </c:pt>
                <c:pt idx="908">
                  <c:v>41512</c:v>
                </c:pt>
                <c:pt idx="909">
                  <c:v>41513</c:v>
                </c:pt>
                <c:pt idx="910">
                  <c:v>41514</c:v>
                </c:pt>
                <c:pt idx="911">
                  <c:v>41515</c:v>
                </c:pt>
                <c:pt idx="912">
                  <c:v>41516</c:v>
                </c:pt>
                <c:pt idx="913">
                  <c:v>41519</c:v>
                </c:pt>
                <c:pt idx="914">
                  <c:v>41520</c:v>
                </c:pt>
                <c:pt idx="915">
                  <c:v>41521</c:v>
                </c:pt>
                <c:pt idx="916">
                  <c:v>41522</c:v>
                </c:pt>
                <c:pt idx="917">
                  <c:v>41523</c:v>
                </c:pt>
                <c:pt idx="918">
                  <c:v>41526</c:v>
                </c:pt>
                <c:pt idx="919">
                  <c:v>41527</c:v>
                </c:pt>
                <c:pt idx="920">
                  <c:v>41528</c:v>
                </c:pt>
                <c:pt idx="921">
                  <c:v>41529</c:v>
                </c:pt>
                <c:pt idx="922">
                  <c:v>41530</c:v>
                </c:pt>
                <c:pt idx="923">
                  <c:v>41533</c:v>
                </c:pt>
                <c:pt idx="924">
                  <c:v>41534</c:v>
                </c:pt>
                <c:pt idx="925">
                  <c:v>41535</c:v>
                </c:pt>
                <c:pt idx="926">
                  <c:v>41536</c:v>
                </c:pt>
                <c:pt idx="927">
                  <c:v>41537</c:v>
                </c:pt>
                <c:pt idx="928">
                  <c:v>41540</c:v>
                </c:pt>
                <c:pt idx="929">
                  <c:v>41541</c:v>
                </c:pt>
                <c:pt idx="930">
                  <c:v>41542</c:v>
                </c:pt>
                <c:pt idx="931">
                  <c:v>41543</c:v>
                </c:pt>
                <c:pt idx="932">
                  <c:v>41544</c:v>
                </c:pt>
                <c:pt idx="933">
                  <c:v>41547</c:v>
                </c:pt>
                <c:pt idx="934">
                  <c:v>41548</c:v>
                </c:pt>
                <c:pt idx="935">
                  <c:v>41549</c:v>
                </c:pt>
                <c:pt idx="936">
                  <c:v>41550</c:v>
                </c:pt>
                <c:pt idx="937">
                  <c:v>41551</c:v>
                </c:pt>
                <c:pt idx="938">
                  <c:v>41554</c:v>
                </c:pt>
                <c:pt idx="939">
                  <c:v>41555</c:v>
                </c:pt>
                <c:pt idx="940">
                  <c:v>41556</c:v>
                </c:pt>
                <c:pt idx="941">
                  <c:v>41557</c:v>
                </c:pt>
                <c:pt idx="942">
                  <c:v>41558</c:v>
                </c:pt>
                <c:pt idx="943">
                  <c:v>41561</c:v>
                </c:pt>
                <c:pt idx="944">
                  <c:v>41562</c:v>
                </c:pt>
                <c:pt idx="945">
                  <c:v>41563</c:v>
                </c:pt>
                <c:pt idx="946">
                  <c:v>41564</c:v>
                </c:pt>
                <c:pt idx="947">
                  <c:v>41565</c:v>
                </c:pt>
                <c:pt idx="948">
                  <c:v>41568</c:v>
                </c:pt>
                <c:pt idx="949">
                  <c:v>41569</c:v>
                </c:pt>
                <c:pt idx="950">
                  <c:v>41570</c:v>
                </c:pt>
                <c:pt idx="951">
                  <c:v>41571</c:v>
                </c:pt>
                <c:pt idx="952">
                  <c:v>41572</c:v>
                </c:pt>
                <c:pt idx="953">
                  <c:v>41575</c:v>
                </c:pt>
                <c:pt idx="954">
                  <c:v>41576</c:v>
                </c:pt>
                <c:pt idx="955">
                  <c:v>41577</c:v>
                </c:pt>
                <c:pt idx="956">
                  <c:v>41578</c:v>
                </c:pt>
                <c:pt idx="957">
                  <c:v>41579</c:v>
                </c:pt>
                <c:pt idx="958">
                  <c:v>41582</c:v>
                </c:pt>
                <c:pt idx="959">
                  <c:v>41583</c:v>
                </c:pt>
                <c:pt idx="960">
                  <c:v>41584</c:v>
                </c:pt>
                <c:pt idx="961">
                  <c:v>41585</c:v>
                </c:pt>
                <c:pt idx="962">
                  <c:v>41586</c:v>
                </c:pt>
                <c:pt idx="963">
                  <c:v>41589</c:v>
                </c:pt>
                <c:pt idx="964">
                  <c:v>41590</c:v>
                </c:pt>
                <c:pt idx="965">
                  <c:v>41591</c:v>
                </c:pt>
                <c:pt idx="966">
                  <c:v>41592</c:v>
                </c:pt>
                <c:pt idx="967">
                  <c:v>41593</c:v>
                </c:pt>
                <c:pt idx="968">
                  <c:v>41596</c:v>
                </c:pt>
                <c:pt idx="969">
                  <c:v>41597</c:v>
                </c:pt>
                <c:pt idx="970">
                  <c:v>41598</c:v>
                </c:pt>
                <c:pt idx="971">
                  <c:v>41599</c:v>
                </c:pt>
                <c:pt idx="972">
                  <c:v>41600</c:v>
                </c:pt>
                <c:pt idx="973">
                  <c:v>41603</c:v>
                </c:pt>
                <c:pt idx="974">
                  <c:v>41604</c:v>
                </c:pt>
                <c:pt idx="975">
                  <c:v>41605</c:v>
                </c:pt>
                <c:pt idx="976">
                  <c:v>41606</c:v>
                </c:pt>
                <c:pt idx="977">
                  <c:v>41607</c:v>
                </c:pt>
                <c:pt idx="978">
                  <c:v>41610</c:v>
                </c:pt>
                <c:pt idx="979">
                  <c:v>41611</c:v>
                </c:pt>
                <c:pt idx="980">
                  <c:v>41612</c:v>
                </c:pt>
                <c:pt idx="981">
                  <c:v>41613</c:v>
                </c:pt>
                <c:pt idx="982">
                  <c:v>41614</c:v>
                </c:pt>
                <c:pt idx="983">
                  <c:v>41617</c:v>
                </c:pt>
                <c:pt idx="984">
                  <c:v>41618</c:v>
                </c:pt>
                <c:pt idx="985">
                  <c:v>41619</c:v>
                </c:pt>
                <c:pt idx="986">
                  <c:v>41620</c:v>
                </c:pt>
                <c:pt idx="987">
                  <c:v>41621</c:v>
                </c:pt>
                <c:pt idx="988">
                  <c:v>41624</c:v>
                </c:pt>
                <c:pt idx="989">
                  <c:v>41625</c:v>
                </c:pt>
                <c:pt idx="990">
                  <c:v>41626</c:v>
                </c:pt>
                <c:pt idx="991">
                  <c:v>41627</c:v>
                </c:pt>
                <c:pt idx="992">
                  <c:v>41628</c:v>
                </c:pt>
                <c:pt idx="993">
                  <c:v>41631</c:v>
                </c:pt>
                <c:pt idx="994">
                  <c:v>41632</c:v>
                </c:pt>
                <c:pt idx="995">
                  <c:v>41633</c:v>
                </c:pt>
                <c:pt idx="996">
                  <c:v>41634</c:v>
                </c:pt>
                <c:pt idx="997">
                  <c:v>41635</c:v>
                </c:pt>
                <c:pt idx="998">
                  <c:v>41638</c:v>
                </c:pt>
                <c:pt idx="999">
                  <c:v>41639</c:v>
                </c:pt>
                <c:pt idx="1000">
                  <c:v>41640</c:v>
                </c:pt>
                <c:pt idx="1001">
                  <c:v>41641</c:v>
                </c:pt>
                <c:pt idx="1002">
                  <c:v>41642</c:v>
                </c:pt>
                <c:pt idx="1003">
                  <c:v>41645</c:v>
                </c:pt>
                <c:pt idx="1004">
                  <c:v>41646</c:v>
                </c:pt>
                <c:pt idx="1005">
                  <c:v>41647</c:v>
                </c:pt>
                <c:pt idx="1006">
                  <c:v>41648</c:v>
                </c:pt>
                <c:pt idx="1007">
                  <c:v>41649</c:v>
                </c:pt>
                <c:pt idx="1008">
                  <c:v>41652</c:v>
                </c:pt>
                <c:pt idx="1009">
                  <c:v>41653</c:v>
                </c:pt>
                <c:pt idx="1010">
                  <c:v>41654</c:v>
                </c:pt>
                <c:pt idx="1011">
                  <c:v>41655</c:v>
                </c:pt>
                <c:pt idx="1012">
                  <c:v>41656</c:v>
                </c:pt>
                <c:pt idx="1013">
                  <c:v>41659</c:v>
                </c:pt>
                <c:pt idx="1014">
                  <c:v>41660</c:v>
                </c:pt>
                <c:pt idx="1015">
                  <c:v>41661</c:v>
                </c:pt>
                <c:pt idx="1016">
                  <c:v>41662</c:v>
                </c:pt>
                <c:pt idx="1017">
                  <c:v>41663</c:v>
                </c:pt>
                <c:pt idx="1018">
                  <c:v>41666</c:v>
                </c:pt>
                <c:pt idx="1019">
                  <c:v>41667</c:v>
                </c:pt>
                <c:pt idx="1020">
                  <c:v>41668</c:v>
                </c:pt>
                <c:pt idx="1021">
                  <c:v>41669</c:v>
                </c:pt>
                <c:pt idx="1022">
                  <c:v>41670</c:v>
                </c:pt>
                <c:pt idx="1023">
                  <c:v>41673</c:v>
                </c:pt>
                <c:pt idx="1024">
                  <c:v>41674</c:v>
                </c:pt>
                <c:pt idx="1025">
                  <c:v>41675</c:v>
                </c:pt>
                <c:pt idx="1026">
                  <c:v>41676</c:v>
                </c:pt>
                <c:pt idx="1027">
                  <c:v>41677</c:v>
                </c:pt>
                <c:pt idx="1028">
                  <c:v>41680</c:v>
                </c:pt>
                <c:pt idx="1029">
                  <c:v>41681</c:v>
                </c:pt>
                <c:pt idx="1030">
                  <c:v>41682</c:v>
                </c:pt>
                <c:pt idx="1031">
                  <c:v>41683</c:v>
                </c:pt>
                <c:pt idx="1032">
                  <c:v>41684</c:v>
                </c:pt>
                <c:pt idx="1033">
                  <c:v>41687</c:v>
                </c:pt>
                <c:pt idx="1034">
                  <c:v>41688</c:v>
                </c:pt>
                <c:pt idx="1035">
                  <c:v>41689</c:v>
                </c:pt>
                <c:pt idx="1036">
                  <c:v>41690</c:v>
                </c:pt>
                <c:pt idx="1037">
                  <c:v>41691</c:v>
                </c:pt>
                <c:pt idx="1038">
                  <c:v>41694</c:v>
                </c:pt>
                <c:pt idx="1039">
                  <c:v>41695</c:v>
                </c:pt>
                <c:pt idx="1040">
                  <c:v>41696</c:v>
                </c:pt>
                <c:pt idx="1041">
                  <c:v>41697</c:v>
                </c:pt>
                <c:pt idx="1042">
                  <c:v>41698</c:v>
                </c:pt>
                <c:pt idx="1043">
                  <c:v>41701</c:v>
                </c:pt>
                <c:pt idx="1044">
                  <c:v>41702</c:v>
                </c:pt>
                <c:pt idx="1045">
                  <c:v>41703</c:v>
                </c:pt>
                <c:pt idx="1046">
                  <c:v>41704</c:v>
                </c:pt>
                <c:pt idx="1047">
                  <c:v>41705</c:v>
                </c:pt>
                <c:pt idx="1048">
                  <c:v>41708</c:v>
                </c:pt>
                <c:pt idx="1049">
                  <c:v>41709</c:v>
                </c:pt>
                <c:pt idx="1050">
                  <c:v>41710</c:v>
                </c:pt>
                <c:pt idx="1051">
                  <c:v>41711</c:v>
                </c:pt>
                <c:pt idx="1052">
                  <c:v>41712</c:v>
                </c:pt>
                <c:pt idx="1053">
                  <c:v>41715</c:v>
                </c:pt>
                <c:pt idx="1054">
                  <c:v>41716</c:v>
                </c:pt>
                <c:pt idx="1055">
                  <c:v>41717</c:v>
                </c:pt>
                <c:pt idx="1056">
                  <c:v>41718</c:v>
                </c:pt>
                <c:pt idx="1057">
                  <c:v>41719</c:v>
                </c:pt>
                <c:pt idx="1058">
                  <c:v>41722</c:v>
                </c:pt>
                <c:pt idx="1059">
                  <c:v>41723</c:v>
                </c:pt>
                <c:pt idx="1060">
                  <c:v>41724</c:v>
                </c:pt>
                <c:pt idx="1061">
                  <c:v>41725</c:v>
                </c:pt>
                <c:pt idx="1062">
                  <c:v>41726</c:v>
                </c:pt>
                <c:pt idx="1063">
                  <c:v>41729</c:v>
                </c:pt>
                <c:pt idx="1064">
                  <c:v>41730</c:v>
                </c:pt>
                <c:pt idx="1065">
                  <c:v>41731</c:v>
                </c:pt>
                <c:pt idx="1066">
                  <c:v>41732</c:v>
                </c:pt>
                <c:pt idx="1067">
                  <c:v>41733</c:v>
                </c:pt>
                <c:pt idx="1068">
                  <c:v>41736</c:v>
                </c:pt>
                <c:pt idx="1069">
                  <c:v>41737</c:v>
                </c:pt>
                <c:pt idx="1070">
                  <c:v>41738</c:v>
                </c:pt>
                <c:pt idx="1071">
                  <c:v>41739</c:v>
                </c:pt>
                <c:pt idx="1072">
                  <c:v>41740</c:v>
                </c:pt>
                <c:pt idx="1073">
                  <c:v>41743</c:v>
                </c:pt>
                <c:pt idx="1074">
                  <c:v>41744</c:v>
                </c:pt>
                <c:pt idx="1075">
                  <c:v>41745</c:v>
                </c:pt>
                <c:pt idx="1076">
                  <c:v>41746</c:v>
                </c:pt>
                <c:pt idx="1077">
                  <c:v>41747</c:v>
                </c:pt>
                <c:pt idx="1078">
                  <c:v>41750</c:v>
                </c:pt>
                <c:pt idx="1079">
                  <c:v>41751</c:v>
                </c:pt>
                <c:pt idx="1080">
                  <c:v>41752</c:v>
                </c:pt>
                <c:pt idx="1081">
                  <c:v>41753</c:v>
                </c:pt>
                <c:pt idx="1082">
                  <c:v>41754</c:v>
                </c:pt>
                <c:pt idx="1083">
                  <c:v>41757</c:v>
                </c:pt>
                <c:pt idx="1084">
                  <c:v>41758</c:v>
                </c:pt>
                <c:pt idx="1085">
                  <c:v>41759</c:v>
                </c:pt>
                <c:pt idx="1086">
                  <c:v>41760</c:v>
                </c:pt>
                <c:pt idx="1087">
                  <c:v>41761</c:v>
                </c:pt>
                <c:pt idx="1088">
                  <c:v>41764</c:v>
                </c:pt>
                <c:pt idx="1089">
                  <c:v>41765</c:v>
                </c:pt>
                <c:pt idx="1090">
                  <c:v>41766</c:v>
                </c:pt>
                <c:pt idx="1091">
                  <c:v>41767</c:v>
                </c:pt>
                <c:pt idx="1092">
                  <c:v>41768</c:v>
                </c:pt>
                <c:pt idx="1093">
                  <c:v>41771</c:v>
                </c:pt>
                <c:pt idx="1094">
                  <c:v>41772</c:v>
                </c:pt>
                <c:pt idx="1095">
                  <c:v>41773</c:v>
                </c:pt>
                <c:pt idx="1096">
                  <c:v>41774</c:v>
                </c:pt>
                <c:pt idx="1097">
                  <c:v>41775</c:v>
                </c:pt>
                <c:pt idx="1098">
                  <c:v>41778</c:v>
                </c:pt>
                <c:pt idx="1099">
                  <c:v>41779</c:v>
                </c:pt>
                <c:pt idx="1100">
                  <c:v>41780</c:v>
                </c:pt>
                <c:pt idx="1101">
                  <c:v>41781</c:v>
                </c:pt>
                <c:pt idx="1102">
                  <c:v>41782</c:v>
                </c:pt>
                <c:pt idx="1103">
                  <c:v>41785</c:v>
                </c:pt>
                <c:pt idx="1104">
                  <c:v>41786</c:v>
                </c:pt>
                <c:pt idx="1105">
                  <c:v>41787</c:v>
                </c:pt>
                <c:pt idx="1106">
                  <c:v>41788</c:v>
                </c:pt>
                <c:pt idx="1107">
                  <c:v>41789</c:v>
                </c:pt>
                <c:pt idx="1108">
                  <c:v>41792</c:v>
                </c:pt>
                <c:pt idx="1109">
                  <c:v>41793</c:v>
                </c:pt>
                <c:pt idx="1110">
                  <c:v>41794</c:v>
                </c:pt>
                <c:pt idx="1111">
                  <c:v>41795</c:v>
                </c:pt>
                <c:pt idx="1112">
                  <c:v>41796</c:v>
                </c:pt>
                <c:pt idx="1113">
                  <c:v>41799</c:v>
                </c:pt>
                <c:pt idx="1114">
                  <c:v>41800</c:v>
                </c:pt>
                <c:pt idx="1115">
                  <c:v>41801</c:v>
                </c:pt>
                <c:pt idx="1116">
                  <c:v>41802</c:v>
                </c:pt>
                <c:pt idx="1117">
                  <c:v>41803</c:v>
                </c:pt>
                <c:pt idx="1118">
                  <c:v>41806</c:v>
                </c:pt>
                <c:pt idx="1119">
                  <c:v>41807</c:v>
                </c:pt>
                <c:pt idx="1120">
                  <c:v>41808</c:v>
                </c:pt>
                <c:pt idx="1121">
                  <c:v>41809</c:v>
                </c:pt>
                <c:pt idx="1122">
                  <c:v>41810</c:v>
                </c:pt>
                <c:pt idx="1123">
                  <c:v>41813</c:v>
                </c:pt>
                <c:pt idx="1124">
                  <c:v>41814</c:v>
                </c:pt>
                <c:pt idx="1125">
                  <c:v>41815</c:v>
                </c:pt>
                <c:pt idx="1126">
                  <c:v>41816</c:v>
                </c:pt>
                <c:pt idx="1127">
                  <c:v>41817</c:v>
                </c:pt>
                <c:pt idx="1128">
                  <c:v>41820</c:v>
                </c:pt>
                <c:pt idx="1129">
                  <c:v>41821</c:v>
                </c:pt>
                <c:pt idx="1130">
                  <c:v>41822</c:v>
                </c:pt>
                <c:pt idx="1131">
                  <c:v>41823</c:v>
                </c:pt>
                <c:pt idx="1132">
                  <c:v>41824</c:v>
                </c:pt>
                <c:pt idx="1133">
                  <c:v>41827</c:v>
                </c:pt>
                <c:pt idx="1134">
                  <c:v>41828</c:v>
                </c:pt>
                <c:pt idx="1135">
                  <c:v>41829</c:v>
                </c:pt>
                <c:pt idx="1136">
                  <c:v>41830</c:v>
                </c:pt>
                <c:pt idx="1137">
                  <c:v>41831</c:v>
                </c:pt>
                <c:pt idx="1138">
                  <c:v>41834</c:v>
                </c:pt>
                <c:pt idx="1139">
                  <c:v>41835</c:v>
                </c:pt>
                <c:pt idx="1140">
                  <c:v>41836</c:v>
                </c:pt>
                <c:pt idx="1141">
                  <c:v>41837</c:v>
                </c:pt>
                <c:pt idx="1142">
                  <c:v>41838</c:v>
                </c:pt>
                <c:pt idx="1143">
                  <c:v>41841</c:v>
                </c:pt>
                <c:pt idx="1144">
                  <c:v>41842</c:v>
                </c:pt>
                <c:pt idx="1145">
                  <c:v>41843</c:v>
                </c:pt>
                <c:pt idx="1146">
                  <c:v>41844</c:v>
                </c:pt>
                <c:pt idx="1147">
                  <c:v>41845</c:v>
                </c:pt>
                <c:pt idx="1148">
                  <c:v>41848</c:v>
                </c:pt>
                <c:pt idx="1149">
                  <c:v>41849</c:v>
                </c:pt>
                <c:pt idx="1150">
                  <c:v>41850</c:v>
                </c:pt>
                <c:pt idx="1151">
                  <c:v>41851</c:v>
                </c:pt>
                <c:pt idx="1152">
                  <c:v>41852</c:v>
                </c:pt>
                <c:pt idx="1153">
                  <c:v>41855</c:v>
                </c:pt>
                <c:pt idx="1154">
                  <c:v>41856</c:v>
                </c:pt>
                <c:pt idx="1155">
                  <c:v>41857</c:v>
                </c:pt>
                <c:pt idx="1156">
                  <c:v>41858</c:v>
                </c:pt>
                <c:pt idx="1157">
                  <c:v>41859</c:v>
                </c:pt>
                <c:pt idx="1158">
                  <c:v>41862</c:v>
                </c:pt>
                <c:pt idx="1159">
                  <c:v>41863</c:v>
                </c:pt>
                <c:pt idx="1160">
                  <c:v>41864</c:v>
                </c:pt>
                <c:pt idx="1161">
                  <c:v>41865</c:v>
                </c:pt>
                <c:pt idx="1162">
                  <c:v>41866</c:v>
                </c:pt>
                <c:pt idx="1163">
                  <c:v>41869</c:v>
                </c:pt>
                <c:pt idx="1164">
                  <c:v>41870</c:v>
                </c:pt>
                <c:pt idx="1165">
                  <c:v>41871</c:v>
                </c:pt>
                <c:pt idx="1166">
                  <c:v>41872</c:v>
                </c:pt>
                <c:pt idx="1167">
                  <c:v>41873</c:v>
                </c:pt>
                <c:pt idx="1168">
                  <c:v>41876</c:v>
                </c:pt>
                <c:pt idx="1169">
                  <c:v>41877</c:v>
                </c:pt>
                <c:pt idx="1170">
                  <c:v>41878</c:v>
                </c:pt>
                <c:pt idx="1171">
                  <c:v>41879</c:v>
                </c:pt>
                <c:pt idx="1172">
                  <c:v>41880</c:v>
                </c:pt>
                <c:pt idx="1173">
                  <c:v>41883</c:v>
                </c:pt>
                <c:pt idx="1174">
                  <c:v>41884</c:v>
                </c:pt>
                <c:pt idx="1175">
                  <c:v>41885</c:v>
                </c:pt>
                <c:pt idx="1176">
                  <c:v>41886</c:v>
                </c:pt>
                <c:pt idx="1177">
                  <c:v>41887</c:v>
                </c:pt>
                <c:pt idx="1178">
                  <c:v>41890</c:v>
                </c:pt>
                <c:pt idx="1179">
                  <c:v>41891</c:v>
                </c:pt>
                <c:pt idx="1180">
                  <c:v>41892</c:v>
                </c:pt>
                <c:pt idx="1181">
                  <c:v>41893</c:v>
                </c:pt>
                <c:pt idx="1182">
                  <c:v>41894</c:v>
                </c:pt>
                <c:pt idx="1183">
                  <c:v>41897</c:v>
                </c:pt>
                <c:pt idx="1184">
                  <c:v>41898</c:v>
                </c:pt>
                <c:pt idx="1185">
                  <c:v>41899</c:v>
                </c:pt>
                <c:pt idx="1186">
                  <c:v>41900</c:v>
                </c:pt>
                <c:pt idx="1187">
                  <c:v>41901</c:v>
                </c:pt>
                <c:pt idx="1188">
                  <c:v>41904</c:v>
                </c:pt>
                <c:pt idx="1189">
                  <c:v>41905</c:v>
                </c:pt>
                <c:pt idx="1190">
                  <c:v>41906</c:v>
                </c:pt>
                <c:pt idx="1191">
                  <c:v>41907</c:v>
                </c:pt>
                <c:pt idx="1192">
                  <c:v>41908</c:v>
                </c:pt>
                <c:pt idx="1193">
                  <c:v>41911</c:v>
                </c:pt>
                <c:pt idx="1194">
                  <c:v>41912</c:v>
                </c:pt>
                <c:pt idx="1195">
                  <c:v>41913</c:v>
                </c:pt>
                <c:pt idx="1196">
                  <c:v>41914</c:v>
                </c:pt>
                <c:pt idx="1197">
                  <c:v>41915</c:v>
                </c:pt>
                <c:pt idx="1198">
                  <c:v>41918</c:v>
                </c:pt>
                <c:pt idx="1199">
                  <c:v>41919</c:v>
                </c:pt>
                <c:pt idx="1200">
                  <c:v>41920</c:v>
                </c:pt>
                <c:pt idx="1201">
                  <c:v>41921</c:v>
                </c:pt>
                <c:pt idx="1202">
                  <c:v>41922</c:v>
                </c:pt>
                <c:pt idx="1203">
                  <c:v>41925</c:v>
                </c:pt>
                <c:pt idx="1204">
                  <c:v>41926</c:v>
                </c:pt>
                <c:pt idx="1205">
                  <c:v>41927</c:v>
                </c:pt>
                <c:pt idx="1206">
                  <c:v>41928</c:v>
                </c:pt>
                <c:pt idx="1207">
                  <c:v>41929</c:v>
                </c:pt>
                <c:pt idx="1208">
                  <c:v>41932</c:v>
                </c:pt>
                <c:pt idx="1209">
                  <c:v>41933</c:v>
                </c:pt>
                <c:pt idx="1210">
                  <c:v>41934</c:v>
                </c:pt>
                <c:pt idx="1211">
                  <c:v>41935</c:v>
                </c:pt>
                <c:pt idx="1212">
                  <c:v>41936</c:v>
                </c:pt>
                <c:pt idx="1213">
                  <c:v>41939</c:v>
                </c:pt>
                <c:pt idx="1214">
                  <c:v>41940</c:v>
                </c:pt>
                <c:pt idx="1215">
                  <c:v>41941</c:v>
                </c:pt>
                <c:pt idx="1216">
                  <c:v>41942</c:v>
                </c:pt>
                <c:pt idx="1217">
                  <c:v>41943</c:v>
                </c:pt>
                <c:pt idx="1218">
                  <c:v>41946</c:v>
                </c:pt>
                <c:pt idx="1219">
                  <c:v>41947</c:v>
                </c:pt>
                <c:pt idx="1220">
                  <c:v>41948</c:v>
                </c:pt>
                <c:pt idx="1221">
                  <c:v>41949</c:v>
                </c:pt>
                <c:pt idx="1222">
                  <c:v>41950</c:v>
                </c:pt>
                <c:pt idx="1223">
                  <c:v>41953</c:v>
                </c:pt>
                <c:pt idx="1224">
                  <c:v>41954</c:v>
                </c:pt>
                <c:pt idx="1225">
                  <c:v>41955</c:v>
                </c:pt>
                <c:pt idx="1226">
                  <c:v>41956</c:v>
                </c:pt>
                <c:pt idx="1227">
                  <c:v>41957</c:v>
                </c:pt>
                <c:pt idx="1228">
                  <c:v>41960</c:v>
                </c:pt>
                <c:pt idx="1229">
                  <c:v>41961</c:v>
                </c:pt>
                <c:pt idx="1230">
                  <c:v>41962</c:v>
                </c:pt>
                <c:pt idx="1231">
                  <c:v>41963</c:v>
                </c:pt>
                <c:pt idx="1232">
                  <c:v>41964</c:v>
                </c:pt>
                <c:pt idx="1233">
                  <c:v>41967</c:v>
                </c:pt>
                <c:pt idx="1234">
                  <c:v>41968</c:v>
                </c:pt>
                <c:pt idx="1235">
                  <c:v>41969</c:v>
                </c:pt>
                <c:pt idx="1236">
                  <c:v>41970</c:v>
                </c:pt>
                <c:pt idx="1237">
                  <c:v>41971</c:v>
                </c:pt>
                <c:pt idx="1238">
                  <c:v>41974</c:v>
                </c:pt>
                <c:pt idx="1239">
                  <c:v>41975</c:v>
                </c:pt>
                <c:pt idx="1240">
                  <c:v>41976</c:v>
                </c:pt>
                <c:pt idx="1241">
                  <c:v>41977</c:v>
                </c:pt>
                <c:pt idx="1242">
                  <c:v>41978</c:v>
                </c:pt>
                <c:pt idx="1243">
                  <c:v>41981</c:v>
                </c:pt>
                <c:pt idx="1244">
                  <c:v>41982</c:v>
                </c:pt>
                <c:pt idx="1245">
                  <c:v>41983</c:v>
                </c:pt>
                <c:pt idx="1246">
                  <c:v>41984</c:v>
                </c:pt>
                <c:pt idx="1247">
                  <c:v>41985</c:v>
                </c:pt>
                <c:pt idx="1248">
                  <c:v>41988</c:v>
                </c:pt>
                <c:pt idx="1249">
                  <c:v>41989</c:v>
                </c:pt>
                <c:pt idx="1250">
                  <c:v>41990</c:v>
                </c:pt>
                <c:pt idx="1251">
                  <c:v>41991</c:v>
                </c:pt>
                <c:pt idx="1252">
                  <c:v>41992</c:v>
                </c:pt>
                <c:pt idx="1253">
                  <c:v>41995</c:v>
                </c:pt>
                <c:pt idx="1254">
                  <c:v>41996</c:v>
                </c:pt>
                <c:pt idx="1255">
                  <c:v>41997</c:v>
                </c:pt>
                <c:pt idx="1256">
                  <c:v>41998</c:v>
                </c:pt>
                <c:pt idx="1257">
                  <c:v>41999</c:v>
                </c:pt>
                <c:pt idx="1258">
                  <c:v>42002</c:v>
                </c:pt>
                <c:pt idx="1259">
                  <c:v>42003</c:v>
                </c:pt>
                <c:pt idx="1260">
                  <c:v>42004</c:v>
                </c:pt>
                <c:pt idx="1261">
                  <c:v>42005</c:v>
                </c:pt>
                <c:pt idx="1262">
                  <c:v>42006</c:v>
                </c:pt>
                <c:pt idx="1263">
                  <c:v>42009</c:v>
                </c:pt>
                <c:pt idx="1264">
                  <c:v>42010</c:v>
                </c:pt>
                <c:pt idx="1265">
                  <c:v>42011</c:v>
                </c:pt>
                <c:pt idx="1266">
                  <c:v>42012</c:v>
                </c:pt>
                <c:pt idx="1267">
                  <c:v>42013</c:v>
                </c:pt>
                <c:pt idx="1268">
                  <c:v>42016</c:v>
                </c:pt>
                <c:pt idx="1269">
                  <c:v>42017</c:v>
                </c:pt>
                <c:pt idx="1270">
                  <c:v>42018</c:v>
                </c:pt>
                <c:pt idx="1271">
                  <c:v>42019</c:v>
                </c:pt>
                <c:pt idx="1272">
                  <c:v>42020</c:v>
                </c:pt>
                <c:pt idx="1273">
                  <c:v>42023</c:v>
                </c:pt>
                <c:pt idx="1274">
                  <c:v>42024</c:v>
                </c:pt>
                <c:pt idx="1275">
                  <c:v>42025</c:v>
                </c:pt>
                <c:pt idx="1276">
                  <c:v>42026</c:v>
                </c:pt>
                <c:pt idx="1277">
                  <c:v>42027</c:v>
                </c:pt>
                <c:pt idx="1278">
                  <c:v>42030</c:v>
                </c:pt>
                <c:pt idx="1279">
                  <c:v>42031</c:v>
                </c:pt>
                <c:pt idx="1280">
                  <c:v>42032</c:v>
                </c:pt>
                <c:pt idx="1281">
                  <c:v>42033</c:v>
                </c:pt>
                <c:pt idx="1282">
                  <c:v>42034</c:v>
                </c:pt>
                <c:pt idx="1283">
                  <c:v>42037</c:v>
                </c:pt>
                <c:pt idx="1284">
                  <c:v>42038</c:v>
                </c:pt>
                <c:pt idx="1285">
                  <c:v>42039</c:v>
                </c:pt>
                <c:pt idx="1286">
                  <c:v>42040</c:v>
                </c:pt>
                <c:pt idx="1287">
                  <c:v>42041</c:v>
                </c:pt>
                <c:pt idx="1288">
                  <c:v>42044</c:v>
                </c:pt>
                <c:pt idx="1289">
                  <c:v>42045</c:v>
                </c:pt>
                <c:pt idx="1290">
                  <c:v>42046</c:v>
                </c:pt>
                <c:pt idx="1291">
                  <c:v>42047</c:v>
                </c:pt>
                <c:pt idx="1292">
                  <c:v>42048</c:v>
                </c:pt>
                <c:pt idx="1293">
                  <c:v>42051</c:v>
                </c:pt>
                <c:pt idx="1294">
                  <c:v>42052</c:v>
                </c:pt>
                <c:pt idx="1295">
                  <c:v>42053</c:v>
                </c:pt>
                <c:pt idx="1296">
                  <c:v>42054</c:v>
                </c:pt>
                <c:pt idx="1297">
                  <c:v>42055</c:v>
                </c:pt>
                <c:pt idx="1298">
                  <c:v>42058</c:v>
                </c:pt>
                <c:pt idx="1299">
                  <c:v>42059</c:v>
                </c:pt>
                <c:pt idx="1300">
                  <c:v>42060</c:v>
                </c:pt>
                <c:pt idx="1301">
                  <c:v>42061</c:v>
                </c:pt>
                <c:pt idx="1302">
                  <c:v>42062</c:v>
                </c:pt>
                <c:pt idx="1303">
                  <c:v>42065</c:v>
                </c:pt>
                <c:pt idx="1304">
                  <c:v>42066</c:v>
                </c:pt>
                <c:pt idx="1305">
                  <c:v>42067</c:v>
                </c:pt>
                <c:pt idx="1306">
                  <c:v>42068</c:v>
                </c:pt>
                <c:pt idx="1307">
                  <c:v>42069</c:v>
                </c:pt>
                <c:pt idx="1308">
                  <c:v>42072</c:v>
                </c:pt>
                <c:pt idx="1309">
                  <c:v>42073</c:v>
                </c:pt>
                <c:pt idx="1310">
                  <c:v>42074</c:v>
                </c:pt>
                <c:pt idx="1311">
                  <c:v>42075</c:v>
                </c:pt>
                <c:pt idx="1312">
                  <c:v>42076</c:v>
                </c:pt>
                <c:pt idx="1313">
                  <c:v>42079</c:v>
                </c:pt>
                <c:pt idx="1314">
                  <c:v>42080</c:v>
                </c:pt>
                <c:pt idx="1315">
                  <c:v>42081</c:v>
                </c:pt>
                <c:pt idx="1316">
                  <c:v>42082</c:v>
                </c:pt>
                <c:pt idx="1317">
                  <c:v>42083</c:v>
                </c:pt>
                <c:pt idx="1318">
                  <c:v>42086</c:v>
                </c:pt>
                <c:pt idx="1319">
                  <c:v>42087</c:v>
                </c:pt>
                <c:pt idx="1320">
                  <c:v>42088</c:v>
                </c:pt>
                <c:pt idx="1321">
                  <c:v>42089</c:v>
                </c:pt>
                <c:pt idx="1322">
                  <c:v>42090</c:v>
                </c:pt>
                <c:pt idx="1323">
                  <c:v>42093</c:v>
                </c:pt>
                <c:pt idx="1324">
                  <c:v>42094</c:v>
                </c:pt>
                <c:pt idx="1325">
                  <c:v>42095</c:v>
                </c:pt>
                <c:pt idx="1326">
                  <c:v>42096</c:v>
                </c:pt>
                <c:pt idx="1327">
                  <c:v>42097</c:v>
                </c:pt>
                <c:pt idx="1328">
                  <c:v>42100</c:v>
                </c:pt>
                <c:pt idx="1329">
                  <c:v>42101</c:v>
                </c:pt>
                <c:pt idx="1330">
                  <c:v>42102</c:v>
                </c:pt>
                <c:pt idx="1331">
                  <c:v>42103</c:v>
                </c:pt>
                <c:pt idx="1332">
                  <c:v>42104</c:v>
                </c:pt>
                <c:pt idx="1333">
                  <c:v>42107</c:v>
                </c:pt>
                <c:pt idx="1334">
                  <c:v>42108</c:v>
                </c:pt>
                <c:pt idx="1335">
                  <c:v>42109</c:v>
                </c:pt>
                <c:pt idx="1336">
                  <c:v>42110</c:v>
                </c:pt>
                <c:pt idx="1337">
                  <c:v>42111</c:v>
                </c:pt>
                <c:pt idx="1338">
                  <c:v>42114</c:v>
                </c:pt>
                <c:pt idx="1339">
                  <c:v>42115</c:v>
                </c:pt>
                <c:pt idx="1340">
                  <c:v>42116</c:v>
                </c:pt>
                <c:pt idx="1341">
                  <c:v>42117</c:v>
                </c:pt>
                <c:pt idx="1342">
                  <c:v>42118</c:v>
                </c:pt>
                <c:pt idx="1343">
                  <c:v>42121</c:v>
                </c:pt>
                <c:pt idx="1344">
                  <c:v>42122</c:v>
                </c:pt>
                <c:pt idx="1345">
                  <c:v>42123</c:v>
                </c:pt>
                <c:pt idx="1346">
                  <c:v>42124</c:v>
                </c:pt>
                <c:pt idx="1347">
                  <c:v>42125</c:v>
                </c:pt>
                <c:pt idx="1348">
                  <c:v>42128</c:v>
                </c:pt>
                <c:pt idx="1349">
                  <c:v>42129</c:v>
                </c:pt>
                <c:pt idx="1350">
                  <c:v>42130</c:v>
                </c:pt>
                <c:pt idx="1351">
                  <c:v>42131</c:v>
                </c:pt>
                <c:pt idx="1352">
                  <c:v>42132</c:v>
                </c:pt>
                <c:pt idx="1353">
                  <c:v>42135</c:v>
                </c:pt>
                <c:pt idx="1354">
                  <c:v>42136</c:v>
                </c:pt>
                <c:pt idx="1355">
                  <c:v>42137</c:v>
                </c:pt>
                <c:pt idx="1356">
                  <c:v>42138</c:v>
                </c:pt>
                <c:pt idx="1357">
                  <c:v>42139</c:v>
                </c:pt>
                <c:pt idx="1358">
                  <c:v>42142</c:v>
                </c:pt>
                <c:pt idx="1359">
                  <c:v>42143</c:v>
                </c:pt>
                <c:pt idx="1360">
                  <c:v>42144</c:v>
                </c:pt>
                <c:pt idx="1361">
                  <c:v>42145</c:v>
                </c:pt>
                <c:pt idx="1362">
                  <c:v>42146</c:v>
                </c:pt>
                <c:pt idx="1363">
                  <c:v>42149</c:v>
                </c:pt>
                <c:pt idx="1364">
                  <c:v>42150</c:v>
                </c:pt>
                <c:pt idx="1365">
                  <c:v>42151</c:v>
                </c:pt>
                <c:pt idx="1366">
                  <c:v>42152</c:v>
                </c:pt>
                <c:pt idx="1367">
                  <c:v>42153</c:v>
                </c:pt>
                <c:pt idx="1368">
                  <c:v>42156</c:v>
                </c:pt>
                <c:pt idx="1369">
                  <c:v>42157</c:v>
                </c:pt>
                <c:pt idx="1370">
                  <c:v>42158</c:v>
                </c:pt>
                <c:pt idx="1371">
                  <c:v>42159</c:v>
                </c:pt>
                <c:pt idx="1372">
                  <c:v>42160</c:v>
                </c:pt>
                <c:pt idx="1373">
                  <c:v>42163</c:v>
                </c:pt>
                <c:pt idx="1374">
                  <c:v>42164</c:v>
                </c:pt>
                <c:pt idx="1375">
                  <c:v>42165</c:v>
                </c:pt>
                <c:pt idx="1376">
                  <c:v>42166</c:v>
                </c:pt>
                <c:pt idx="1377">
                  <c:v>42167</c:v>
                </c:pt>
                <c:pt idx="1378">
                  <c:v>42170</c:v>
                </c:pt>
                <c:pt idx="1379">
                  <c:v>42171</c:v>
                </c:pt>
                <c:pt idx="1380">
                  <c:v>42172</c:v>
                </c:pt>
                <c:pt idx="1381">
                  <c:v>42173</c:v>
                </c:pt>
                <c:pt idx="1382">
                  <c:v>42174</c:v>
                </c:pt>
                <c:pt idx="1383">
                  <c:v>42177</c:v>
                </c:pt>
                <c:pt idx="1384">
                  <c:v>42178</c:v>
                </c:pt>
                <c:pt idx="1385">
                  <c:v>42179</c:v>
                </c:pt>
                <c:pt idx="1386">
                  <c:v>42180</c:v>
                </c:pt>
                <c:pt idx="1387">
                  <c:v>42181</c:v>
                </c:pt>
                <c:pt idx="1388">
                  <c:v>42184</c:v>
                </c:pt>
                <c:pt idx="1389">
                  <c:v>42185</c:v>
                </c:pt>
                <c:pt idx="1390">
                  <c:v>42186</c:v>
                </c:pt>
                <c:pt idx="1391">
                  <c:v>42187</c:v>
                </c:pt>
                <c:pt idx="1392">
                  <c:v>42188</c:v>
                </c:pt>
                <c:pt idx="1393">
                  <c:v>42191</c:v>
                </c:pt>
                <c:pt idx="1394">
                  <c:v>42192</c:v>
                </c:pt>
                <c:pt idx="1395">
                  <c:v>42193</c:v>
                </c:pt>
                <c:pt idx="1396">
                  <c:v>42194</c:v>
                </c:pt>
                <c:pt idx="1397">
                  <c:v>42195</c:v>
                </c:pt>
                <c:pt idx="1398">
                  <c:v>42198</c:v>
                </c:pt>
                <c:pt idx="1399">
                  <c:v>42199</c:v>
                </c:pt>
                <c:pt idx="1400">
                  <c:v>42200</c:v>
                </c:pt>
                <c:pt idx="1401">
                  <c:v>42201</c:v>
                </c:pt>
                <c:pt idx="1402">
                  <c:v>42202</c:v>
                </c:pt>
                <c:pt idx="1403">
                  <c:v>42205</c:v>
                </c:pt>
                <c:pt idx="1404">
                  <c:v>42206</c:v>
                </c:pt>
                <c:pt idx="1405">
                  <c:v>42207</c:v>
                </c:pt>
                <c:pt idx="1406">
                  <c:v>42208</c:v>
                </c:pt>
                <c:pt idx="1407">
                  <c:v>42209</c:v>
                </c:pt>
                <c:pt idx="1408">
                  <c:v>42212</c:v>
                </c:pt>
                <c:pt idx="1409">
                  <c:v>42213</c:v>
                </c:pt>
                <c:pt idx="1410">
                  <c:v>42214</c:v>
                </c:pt>
                <c:pt idx="1411">
                  <c:v>42215</c:v>
                </c:pt>
                <c:pt idx="1412">
                  <c:v>42216</c:v>
                </c:pt>
                <c:pt idx="1413">
                  <c:v>42219</c:v>
                </c:pt>
                <c:pt idx="1414">
                  <c:v>42220</c:v>
                </c:pt>
                <c:pt idx="1415">
                  <c:v>42221</c:v>
                </c:pt>
                <c:pt idx="1416">
                  <c:v>42222</c:v>
                </c:pt>
                <c:pt idx="1417">
                  <c:v>42223</c:v>
                </c:pt>
                <c:pt idx="1418">
                  <c:v>42226</c:v>
                </c:pt>
                <c:pt idx="1419">
                  <c:v>42227</c:v>
                </c:pt>
                <c:pt idx="1420">
                  <c:v>42228</c:v>
                </c:pt>
                <c:pt idx="1421">
                  <c:v>42229</c:v>
                </c:pt>
                <c:pt idx="1422">
                  <c:v>42230</c:v>
                </c:pt>
                <c:pt idx="1423">
                  <c:v>42233</c:v>
                </c:pt>
                <c:pt idx="1424">
                  <c:v>42234</c:v>
                </c:pt>
                <c:pt idx="1425">
                  <c:v>42235</c:v>
                </c:pt>
                <c:pt idx="1426">
                  <c:v>42236</c:v>
                </c:pt>
                <c:pt idx="1427">
                  <c:v>42237</c:v>
                </c:pt>
                <c:pt idx="1428">
                  <c:v>42240</c:v>
                </c:pt>
                <c:pt idx="1429">
                  <c:v>42241</c:v>
                </c:pt>
                <c:pt idx="1430">
                  <c:v>42242</c:v>
                </c:pt>
                <c:pt idx="1431">
                  <c:v>42243</c:v>
                </c:pt>
                <c:pt idx="1432">
                  <c:v>42244</c:v>
                </c:pt>
                <c:pt idx="1433">
                  <c:v>42247</c:v>
                </c:pt>
                <c:pt idx="1434">
                  <c:v>42248</c:v>
                </c:pt>
                <c:pt idx="1435">
                  <c:v>42249</c:v>
                </c:pt>
                <c:pt idx="1436">
                  <c:v>42250</c:v>
                </c:pt>
                <c:pt idx="1437">
                  <c:v>42251</c:v>
                </c:pt>
                <c:pt idx="1438">
                  <c:v>42254</c:v>
                </c:pt>
                <c:pt idx="1439">
                  <c:v>42255</c:v>
                </c:pt>
                <c:pt idx="1440">
                  <c:v>42256</c:v>
                </c:pt>
                <c:pt idx="1441">
                  <c:v>42257</c:v>
                </c:pt>
                <c:pt idx="1442">
                  <c:v>42258</c:v>
                </c:pt>
                <c:pt idx="1443">
                  <c:v>42261</c:v>
                </c:pt>
                <c:pt idx="1444">
                  <c:v>42262</c:v>
                </c:pt>
                <c:pt idx="1445">
                  <c:v>42263</c:v>
                </c:pt>
                <c:pt idx="1446">
                  <c:v>42264</c:v>
                </c:pt>
                <c:pt idx="1447">
                  <c:v>42265</c:v>
                </c:pt>
                <c:pt idx="1448">
                  <c:v>42268</c:v>
                </c:pt>
                <c:pt idx="1449">
                  <c:v>42269</c:v>
                </c:pt>
                <c:pt idx="1450">
                  <c:v>42270</c:v>
                </c:pt>
                <c:pt idx="1451">
                  <c:v>42271</c:v>
                </c:pt>
                <c:pt idx="1452">
                  <c:v>42272</c:v>
                </c:pt>
                <c:pt idx="1453">
                  <c:v>42275</c:v>
                </c:pt>
                <c:pt idx="1454">
                  <c:v>42276</c:v>
                </c:pt>
                <c:pt idx="1455">
                  <c:v>42277</c:v>
                </c:pt>
                <c:pt idx="1456">
                  <c:v>42278</c:v>
                </c:pt>
                <c:pt idx="1457">
                  <c:v>42279</c:v>
                </c:pt>
                <c:pt idx="1458">
                  <c:v>42282</c:v>
                </c:pt>
                <c:pt idx="1459">
                  <c:v>42283</c:v>
                </c:pt>
                <c:pt idx="1460">
                  <c:v>42284</c:v>
                </c:pt>
                <c:pt idx="1461">
                  <c:v>42285</c:v>
                </c:pt>
                <c:pt idx="1462">
                  <c:v>42286</c:v>
                </c:pt>
                <c:pt idx="1463">
                  <c:v>42289</c:v>
                </c:pt>
                <c:pt idx="1464">
                  <c:v>42290</c:v>
                </c:pt>
                <c:pt idx="1465">
                  <c:v>42291</c:v>
                </c:pt>
                <c:pt idx="1466">
                  <c:v>42292</c:v>
                </c:pt>
                <c:pt idx="1467">
                  <c:v>42293</c:v>
                </c:pt>
                <c:pt idx="1468">
                  <c:v>42296</c:v>
                </c:pt>
                <c:pt idx="1469">
                  <c:v>42297</c:v>
                </c:pt>
                <c:pt idx="1470">
                  <c:v>42298</c:v>
                </c:pt>
                <c:pt idx="1471">
                  <c:v>42299</c:v>
                </c:pt>
                <c:pt idx="1472">
                  <c:v>42300</c:v>
                </c:pt>
                <c:pt idx="1473">
                  <c:v>42303</c:v>
                </c:pt>
                <c:pt idx="1474">
                  <c:v>42304</c:v>
                </c:pt>
                <c:pt idx="1475">
                  <c:v>42305</c:v>
                </c:pt>
                <c:pt idx="1476">
                  <c:v>42306</c:v>
                </c:pt>
                <c:pt idx="1477">
                  <c:v>42307</c:v>
                </c:pt>
                <c:pt idx="1478">
                  <c:v>42310</c:v>
                </c:pt>
                <c:pt idx="1479">
                  <c:v>42311</c:v>
                </c:pt>
                <c:pt idx="1480">
                  <c:v>42312</c:v>
                </c:pt>
                <c:pt idx="1481">
                  <c:v>42313</c:v>
                </c:pt>
                <c:pt idx="1482">
                  <c:v>42314</c:v>
                </c:pt>
                <c:pt idx="1483">
                  <c:v>42317</c:v>
                </c:pt>
                <c:pt idx="1484">
                  <c:v>42318</c:v>
                </c:pt>
                <c:pt idx="1485">
                  <c:v>42319</c:v>
                </c:pt>
                <c:pt idx="1486">
                  <c:v>42320</c:v>
                </c:pt>
                <c:pt idx="1487">
                  <c:v>42321</c:v>
                </c:pt>
                <c:pt idx="1488">
                  <c:v>42324</c:v>
                </c:pt>
                <c:pt idx="1489">
                  <c:v>42325</c:v>
                </c:pt>
                <c:pt idx="1490">
                  <c:v>42326</c:v>
                </c:pt>
                <c:pt idx="1491">
                  <c:v>42327</c:v>
                </c:pt>
                <c:pt idx="1492">
                  <c:v>42328</c:v>
                </c:pt>
                <c:pt idx="1493">
                  <c:v>42331</c:v>
                </c:pt>
                <c:pt idx="1494">
                  <c:v>42332</c:v>
                </c:pt>
                <c:pt idx="1495">
                  <c:v>42333</c:v>
                </c:pt>
                <c:pt idx="1496">
                  <c:v>42334</c:v>
                </c:pt>
                <c:pt idx="1497">
                  <c:v>42335</c:v>
                </c:pt>
                <c:pt idx="1498">
                  <c:v>42338</c:v>
                </c:pt>
                <c:pt idx="1499">
                  <c:v>42339</c:v>
                </c:pt>
                <c:pt idx="1500">
                  <c:v>42340</c:v>
                </c:pt>
                <c:pt idx="1501">
                  <c:v>42341</c:v>
                </c:pt>
                <c:pt idx="1502">
                  <c:v>42342</c:v>
                </c:pt>
                <c:pt idx="1503">
                  <c:v>42345</c:v>
                </c:pt>
                <c:pt idx="1504">
                  <c:v>42346</c:v>
                </c:pt>
                <c:pt idx="1505">
                  <c:v>42347</c:v>
                </c:pt>
                <c:pt idx="1506">
                  <c:v>42348</c:v>
                </c:pt>
                <c:pt idx="1507">
                  <c:v>42349</c:v>
                </c:pt>
                <c:pt idx="1508">
                  <c:v>42352</c:v>
                </c:pt>
                <c:pt idx="1509">
                  <c:v>42353</c:v>
                </c:pt>
                <c:pt idx="1510">
                  <c:v>42354</c:v>
                </c:pt>
                <c:pt idx="1511">
                  <c:v>42355</c:v>
                </c:pt>
                <c:pt idx="1512">
                  <c:v>42356</c:v>
                </c:pt>
                <c:pt idx="1513">
                  <c:v>42359</c:v>
                </c:pt>
                <c:pt idx="1514">
                  <c:v>42360</c:v>
                </c:pt>
                <c:pt idx="1515">
                  <c:v>42361</c:v>
                </c:pt>
                <c:pt idx="1516">
                  <c:v>42362</c:v>
                </c:pt>
                <c:pt idx="1517">
                  <c:v>42363</c:v>
                </c:pt>
                <c:pt idx="1518">
                  <c:v>42366</c:v>
                </c:pt>
                <c:pt idx="1519">
                  <c:v>42367</c:v>
                </c:pt>
                <c:pt idx="1520">
                  <c:v>42368</c:v>
                </c:pt>
                <c:pt idx="1521">
                  <c:v>42369</c:v>
                </c:pt>
                <c:pt idx="1522">
                  <c:v>42370</c:v>
                </c:pt>
                <c:pt idx="1523">
                  <c:v>42373</c:v>
                </c:pt>
                <c:pt idx="1524">
                  <c:v>42374</c:v>
                </c:pt>
                <c:pt idx="1525">
                  <c:v>42375</c:v>
                </c:pt>
                <c:pt idx="1526">
                  <c:v>42376</c:v>
                </c:pt>
                <c:pt idx="1527">
                  <c:v>42377</c:v>
                </c:pt>
                <c:pt idx="1528">
                  <c:v>42380</c:v>
                </c:pt>
                <c:pt idx="1529">
                  <c:v>42381</c:v>
                </c:pt>
                <c:pt idx="1530">
                  <c:v>42382</c:v>
                </c:pt>
                <c:pt idx="1531">
                  <c:v>42383</c:v>
                </c:pt>
                <c:pt idx="1532">
                  <c:v>42384</c:v>
                </c:pt>
                <c:pt idx="1533">
                  <c:v>42387</c:v>
                </c:pt>
                <c:pt idx="1534">
                  <c:v>42388</c:v>
                </c:pt>
                <c:pt idx="1535">
                  <c:v>42389</c:v>
                </c:pt>
                <c:pt idx="1536">
                  <c:v>42390</c:v>
                </c:pt>
                <c:pt idx="1537">
                  <c:v>42391</c:v>
                </c:pt>
                <c:pt idx="1538">
                  <c:v>42394</c:v>
                </c:pt>
                <c:pt idx="1539">
                  <c:v>42395</c:v>
                </c:pt>
                <c:pt idx="1540">
                  <c:v>42396</c:v>
                </c:pt>
                <c:pt idx="1541">
                  <c:v>42397</c:v>
                </c:pt>
                <c:pt idx="1542">
                  <c:v>42398</c:v>
                </c:pt>
                <c:pt idx="1543">
                  <c:v>42401</c:v>
                </c:pt>
                <c:pt idx="1544">
                  <c:v>42402</c:v>
                </c:pt>
                <c:pt idx="1545">
                  <c:v>42403</c:v>
                </c:pt>
                <c:pt idx="1546">
                  <c:v>42404</c:v>
                </c:pt>
                <c:pt idx="1547">
                  <c:v>42405</c:v>
                </c:pt>
                <c:pt idx="1548">
                  <c:v>42408</c:v>
                </c:pt>
                <c:pt idx="1549">
                  <c:v>42409</c:v>
                </c:pt>
                <c:pt idx="1550">
                  <c:v>42410</c:v>
                </c:pt>
                <c:pt idx="1551">
                  <c:v>42411</c:v>
                </c:pt>
                <c:pt idx="1552">
                  <c:v>42412</c:v>
                </c:pt>
                <c:pt idx="1553">
                  <c:v>42415</c:v>
                </c:pt>
                <c:pt idx="1554">
                  <c:v>42416</c:v>
                </c:pt>
                <c:pt idx="1555">
                  <c:v>42417</c:v>
                </c:pt>
                <c:pt idx="1556">
                  <c:v>42418</c:v>
                </c:pt>
                <c:pt idx="1557">
                  <c:v>42419</c:v>
                </c:pt>
                <c:pt idx="1558">
                  <c:v>42422</c:v>
                </c:pt>
                <c:pt idx="1559">
                  <c:v>42423</c:v>
                </c:pt>
                <c:pt idx="1560">
                  <c:v>42424</c:v>
                </c:pt>
                <c:pt idx="1561">
                  <c:v>42425</c:v>
                </c:pt>
                <c:pt idx="1562">
                  <c:v>42426</c:v>
                </c:pt>
                <c:pt idx="1563">
                  <c:v>42429</c:v>
                </c:pt>
                <c:pt idx="1564">
                  <c:v>42430</c:v>
                </c:pt>
                <c:pt idx="1565">
                  <c:v>42431</c:v>
                </c:pt>
                <c:pt idx="1566">
                  <c:v>42432</c:v>
                </c:pt>
                <c:pt idx="1567">
                  <c:v>42433</c:v>
                </c:pt>
                <c:pt idx="1568">
                  <c:v>42436</c:v>
                </c:pt>
                <c:pt idx="1569">
                  <c:v>42437</c:v>
                </c:pt>
                <c:pt idx="1570">
                  <c:v>42438</c:v>
                </c:pt>
                <c:pt idx="1571">
                  <c:v>42439</c:v>
                </c:pt>
                <c:pt idx="1572">
                  <c:v>42440</c:v>
                </c:pt>
                <c:pt idx="1573">
                  <c:v>42443</c:v>
                </c:pt>
                <c:pt idx="1574">
                  <c:v>42444</c:v>
                </c:pt>
                <c:pt idx="1575">
                  <c:v>42445</c:v>
                </c:pt>
                <c:pt idx="1576">
                  <c:v>42446</c:v>
                </c:pt>
                <c:pt idx="1577">
                  <c:v>42447</c:v>
                </c:pt>
                <c:pt idx="1578">
                  <c:v>42450</c:v>
                </c:pt>
                <c:pt idx="1579">
                  <c:v>42451</c:v>
                </c:pt>
                <c:pt idx="1580">
                  <c:v>42452</c:v>
                </c:pt>
                <c:pt idx="1581">
                  <c:v>42453</c:v>
                </c:pt>
                <c:pt idx="1582">
                  <c:v>42454</c:v>
                </c:pt>
                <c:pt idx="1583">
                  <c:v>42457</c:v>
                </c:pt>
                <c:pt idx="1584">
                  <c:v>42458</c:v>
                </c:pt>
                <c:pt idx="1585">
                  <c:v>42459</c:v>
                </c:pt>
                <c:pt idx="1586">
                  <c:v>42460</c:v>
                </c:pt>
                <c:pt idx="1587">
                  <c:v>42461</c:v>
                </c:pt>
                <c:pt idx="1588">
                  <c:v>42464</c:v>
                </c:pt>
                <c:pt idx="1589">
                  <c:v>42465</c:v>
                </c:pt>
                <c:pt idx="1590">
                  <c:v>42466</c:v>
                </c:pt>
                <c:pt idx="1591">
                  <c:v>42467</c:v>
                </c:pt>
                <c:pt idx="1592">
                  <c:v>42468</c:v>
                </c:pt>
                <c:pt idx="1593">
                  <c:v>42471</c:v>
                </c:pt>
                <c:pt idx="1594">
                  <c:v>42472</c:v>
                </c:pt>
                <c:pt idx="1595">
                  <c:v>42473</c:v>
                </c:pt>
                <c:pt idx="1596">
                  <c:v>42474</c:v>
                </c:pt>
                <c:pt idx="1597">
                  <c:v>42475</c:v>
                </c:pt>
                <c:pt idx="1598">
                  <c:v>42478</c:v>
                </c:pt>
                <c:pt idx="1599">
                  <c:v>42479</c:v>
                </c:pt>
                <c:pt idx="1600">
                  <c:v>42480</c:v>
                </c:pt>
                <c:pt idx="1601">
                  <c:v>42481</c:v>
                </c:pt>
                <c:pt idx="1602">
                  <c:v>42482</c:v>
                </c:pt>
                <c:pt idx="1603">
                  <c:v>42485</c:v>
                </c:pt>
                <c:pt idx="1604">
                  <c:v>42486</c:v>
                </c:pt>
                <c:pt idx="1605">
                  <c:v>42487</c:v>
                </c:pt>
                <c:pt idx="1606">
                  <c:v>42488</c:v>
                </c:pt>
                <c:pt idx="1607">
                  <c:v>42489</c:v>
                </c:pt>
                <c:pt idx="1608">
                  <c:v>42492</c:v>
                </c:pt>
                <c:pt idx="1609">
                  <c:v>42493</c:v>
                </c:pt>
                <c:pt idx="1610">
                  <c:v>42494</c:v>
                </c:pt>
                <c:pt idx="1611">
                  <c:v>42495</c:v>
                </c:pt>
                <c:pt idx="1612">
                  <c:v>42496</c:v>
                </c:pt>
                <c:pt idx="1613">
                  <c:v>42499</c:v>
                </c:pt>
                <c:pt idx="1614">
                  <c:v>42500</c:v>
                </c:pt>
                <c:pt idx="1615">
                  <c:v>42501</c:v>
                </c:pt>
                <c:pt idx="1616">
                  <c:v>42502</c:v>
                </c:pt>
                <c:pt idx="1617">
                  <c:v>42503</c:v>
                </c:pt>
                <c:pt idx="1618">
                  <c:v>42506</c:v>
                </c:pt>
                <c:pt idx="1619">
                  <c:v>42507</c:v>
                </c:pt>
                <c:pt idx="1620">
                  <c:v>42508</c:v>
                </c:pt>
                <c:pt idx="1621">
                  <c:v>42509</c:v>
                </c:pt>
                <c:pt idx="1622">
                  <c:v>42510</c:v>
                </c:pt>
                <c:pt idx="1623">
                  <c:v>42513</c:v>
                </c:pt>
                <c:pt idx="1624">
                  <c:v>42514</c:v>
                </c:pt>
                <c:pt idx="1625">
                  <c:v>42515</c:v>
                </c:pt>
                <c:pt idx="1626">
                  <c:v>42516</c:v>
                </c:pt>
                <c:pt idx="1627">
                  <c:v>42517</c:v>
                </c:pt>
                <c:pt idx="1628">
                  <c:v>42520</c:v>
                </c:pt>
                <c:pt idx="1629">
                  <c:v>42521</c:v>
                </c:pt>
                <c:pt idx="1630">
                  <c:v>42522</c:v>
                </c:pt>
                <c:pt idx="1631">
                  <c:v>42523</c:v>
                </c:pt>
                <c:pt idx="1632">
                  <c:v>42524</c:v>
                </c:pt>
                <c:pt idx="1633">
                  <c:v>42527</c:v>
                </c:pt>
                <c:pt idx="1634">
                  <c:v>42528</c:v>
                </c:pt>
                <c:pt idx="1635">
                  <c:v>42529</c:v>
                </c:pt>
                <c:pt idx="1636">
                  <c:v>42530</c:v>
                </c:pt>
                <c:pt idx="1637">
                  <c:v>42531</c:v>
                </c:pt>
                <c:pt idx="1638">
                  <c:v>42534</c:v>
                </c:pt>
                <c:pt idx="1639">
                  <c:v>42535</c:v>
                </c:pt>
                <c:pt idx="1640">
                  <c:v>42536</c:v>
                </c:pt>
                <c:pt idx="1641">
                  <c:v>42537</c:v>
                </c:pt>
                <c:pt idx="1642">
                  <c:v>42538</c:v>
                </c:pt>
                <c:pt idx="1643">
                  <c:v>42541</c:v>
                </c:pt>
                <c:pt idx="1644">
                  <c:v>42542</c:v>
                </c:pt>
                <c:pt idx="1645">
                  <c:v>42543</c:v>
                </c:pt>
                <c:pt idx="1646">
                  <c:v>42544</c:v>
                </c:pt>
                <c:pt idx="1647">
                  <c:v>42545</c:v>
                </c:pt>
                <c:pt idx="1648">
                  <c:v>42548</c:v>
                </c:pt>
                <c:pt idx="1649">
                  <c:v>42549</c:v>
                </c:pt>
                <c:pt idx="1650">
                  <c:v>42550</c:v>
                </c:pt>
                <c:pt idx="1651">
                  <c:v>42551</c:v>
                </c:pt>
                <c:pt idx="1652">
                  <c:v>42552</c:v>
                </c:pt>
                <c:pt idx="1653">
                  <c:v>42555</c:v>
                </c:pt>
                <c:pt idx="1654">
                  <c:v>42556</c:v>
                </c:pt>
                <c:pt idx="1655">
                  <c:v>42557</c:v>
                </c:pt>
                <c:pt idx="1656">
                  <c:v>42558</c:v>
                </c:pt>
                <c:pt idx="1657">
                  <c:v>42559</c:v>
                </c:pt>
                <c:pt idx="1658">
                  <c:v>42562</c:v>
                </c:pt>
                <c:pt idx="1659">
                  <c:v>42563</c:v>
                </c:pt>
                <c:pt idx="1660">
                  <c:v>42564</c:v>
                </c:pt>
                <c:pt idx="1661">
                  <c:v>42565</c:v>
                </c:pt>
                <c:pt idx="1662">
                  <c:v>42566</c:v>
                </c:pt>
                <c:pt idx="1663">
                  <c:v>42569</c:v>
                </c:pt>
                <c:pt idx="1664">
                  <c:v>42570</c:v>
                </c:pt>
                <c:pt idx="1665">
                  <c:v>42571</c:v>
                </c:pt>
                <c:pt idx="1666">
                  <c:v>42572</c:v>
                </c:pt>
                <c:pt idx="1667">
                  <c:v>42573</c:v>
                </c:pt>
                <c:pt idx="1668">
                  <c:v>42576</c:v>
                </c:pt>
                <c:pt idx="1669">
                  <c:v>42577</c:v>
                </c:pt>
                <c:pt idx="1670">
                  <c:v>42578</c:v>
                </c:pt>
                <c:pt idx="1671">
                  <c:v>42579</c:v>
                </c:pt>
                <c:pt idx="1672">
                  <c:v>42580</c:v>
                </c:pt>
                <c:pt idx="1673">
                  <c:v>42583</c:v>
                </c:pt>
                <c:pt idx="1674">
                  <c:v>42584</c:v>
                </c:pt>
                <c:pt idx="1675">
                  <c:v>42585</c:v>
                </c:pt>
                <c:pt idx="1676">
                  <c:v>42586</c:v>
                </c:pt>
                <c:pt idx="1677">
                  <c:v>42587</c:v>
                </c:pt>
                <c:pt idx="1678">
                  <c:v>42590</c:v>
                </c:pt>
                <c:pt idx="1679">
                  <c:v>42591</c:v>
                </c:pt>
                <c:pt idx="1680">
                  <c:v>42592</c:v>
                </c:pt>
                <c:pt idx="1681">
                  <c:v>42593</c:v>
                </c:pt>
                <c:pt idx="1682">
                  <c:v>42594</c:v>
                </c:pt>
                <c:pt idx="1683">
                  <c:v>42597</c:v>
                </c:pt>
                <c:pt idx="1684">
                  <c:v>42598</c:v>
                </c:pt>
                <c:pt idx="1685">
                  <c:v>42599</c:v>
                </c:pt>
                <c:pt idx="1686">
                  <c:v>42600</c:v>
                </c:pt>
                <c:pt idx="1687">
                  <c:v>42601</c:v>
                </c:pt>
                <c:pt idx="1688">
                  <c:v>42604</c:v>
                </c:pt>
                <c:pt idx="1689">
                  <c:v>42605</c:v>
                </c:pt>
                <c:pt idx="1690">
                  <c:v>42606</c:v>
                </c:pt>
                <c:pt idx="1691">
                  <c:v>42607</c:v>
                </c:pt>
                <c:pt idx="1692">
                  <c:v>42608</c:v>
                </c:pt>
                <c:pt idx="1693">
                  <c:v>42611</c:v>
                </c:pt>
                <c:pt idx="1694">
                  <c:v>42612</c:v>
                </c:pt>
                <c:pt idx="1695">
                  <c:v>42613</c:v>
                </c:pt>
                <c:pt idx="1696">
                  <c:v>42614</c:v>
                </c:pt>
                <c:pt idx="1697">
                  <c:v>42615</c:v>
                </c:pt>
                <c:pt idx="1698">
                  <c:v>42619</c:v>
                </c:pt>
                <c:pt idx="1699">
                  <c:v>42620</c:v>
                </c:pt>
                <c:pt idx="1700">
                  <c:v>42621</c:v>
                </c:pt>
                <c:pt idx="1701">
                  <c:v>42622</c:v>
                </c:pt>
                <c:pt idx="1702">
                  <c:v>42625</c:v>
                </c:pt>
                <c:pt idx="1703">
                  <c:v>42626</c:v>
                </c:pt>
                <c:pt idx="1704">
                  <c:v>42627</c:v>
                </c:pt>
                <c:pt idx="1705">
                  <c:v>42628</c:v>
                </c:pt>
                <c:pt idx="1706">
                  <c:v>42629</c:v>
                </c:pt>
                <c:pt idx="1707">
                  <c:v>42632</c:v>
                </c:pt>
                <c:pt idx="1708">
                  <c:v>42633</c:v>
                </c:pt>
                <c:pt idx="1709">
                  <c:v>42634</c:v>
                </c:pt>
                <c:pt idx="1710">
                  <c:v>42635</c:v>
                </c:pt>
                <c:pt idx="1711">
                  <c:v>42636</c:v>
                </c:pt>
                <c:pt idx="1712">
                  <c:v>42639</c:v>
                </c:pt>
                <c:pt idx="1713">
                  <c:v>42640</c:v>
                </c:pt>
                <c:pt idx="1714">
                  <c:v>42641</c:v>
                </c:pt>
                <c:pt idx="1715">
                  <c:v>42642</c:v>
                </c:pt>
                <c:pt idx="1716">
                  <c:v>42643</c:v>
                </c:pt>
                <c:pt idx="1717">
                  <c:v>42646</c:v>
                </c:pt>
                <c:pt idx="1718">
                  <c:v>42647</c:v>
                </c:pt>
                <c:pt idx="1719">
                  <c:v>42648</c:v>
                </c:pt>
                <c:pt idx="1720">
                  <c:v>42649</c:v>
                </c:pt>
                <c:pt idx="1721">
                  <c:v>42650</c:v>
                </c:pt>
                <c:pt idx="1722">
                  <c:v>42653</c:v>
                </c:pt>
                <c:pt idx="1723">
                  <c:v>42654</c:v>
                </c:pt>
                <c:pt idx="1724">
                  <c:v>42655</c:v>
                </c:pt>
                <c:pt idx="1725">
                  <c:v>42656</c:v>
                </c:pt>
                <c:pt idx="1726">
                  <c:v>42657</c:v>
                </c:pt>
                <c:pt idx="1727">
                  <c:v>42660</c:v>
                </c:pt>
                <c:pt idx="1728">
                  <c:v>42661</c:v>
                </c:pt>
                <c:pt idx="1729">
                  <c:v>42662</c:v>
                </c:pt>
                <c:pt idx="1730">
                  <c:v>42663</c:v>
                </c:pt>
                <c:pt idx="1731">
                  <c:v>42664</c:v>
                </c:pt>
                <c:pt idx="1732">
                  <c:v>42667</c:v>
                </c:pt>
                <c:pt idx="1733">
                  <c:v>42668</c:v>
                </c:pt>
                <c:pt idx="1734">
                  <c:v>42669</c:v>
                </c:pt>
                <c:pt idx="1735">
                  <c:v>42670</c:v>
                </c:pt>
                <c:pt idx="1736">
                  <c:v>42671</c:v>
                </c:pt>
                <c:pt idx="1737">
                  <c:v>42674</c:v>
                </c:pt>
                <c:pt idx="1738">
                  <c:v>42675</c:v>
                </c:pt>
                <c:pt idx="1739">
                  <c:v>42676</c:v>
                </c:pt>
                <c:pt idx="1740">
                  <c:v>42677</c:v>
                </c:pt>
                <c:pt idx="1741">
                  <c:v>42678</c:v>
                </c:pt>
                <c:pt idx="1742">
                  <c:v>42681</c:v>
                </c:pt>
                <c:pt idx="1743">
                  <c:v>42682</c:v>
                </c:pt>
                <c:pt idx="1744">
                  <c:v>42683</c:v>
                </c:pt>
                <c:pt idx="1745">
                  <c:v>42684</c:v>
                </c:pt>
                <c:pt idx="1746">
                  <c:v>42685</c:v>
                </c:pt>
                <c:pt idx="1747">
                  <c:v>42688</c:v>
                </c:pt>
                <c:pt idx="1748">
                  <c:v>42689</c:v>
                </c:pt>
                <c:pt idx="1749">
                  <c:v>42690</c:v>
                </c:pt>
                <c:pt idx="1750">
                  <c:v>42691</c:v>
                </c:pt>
                <c:pt idx="1751">
                  <c:v>42692</c:v>
                </c:pt>
                <c:pt idx="1752">
                  <c:v>42695</c:v>
                </c:pt>
                <c:pt idx="1753">
                  <c:v>42696</c:v>
                </c:pt>
                <c:pt idx="1754">
                  <c:v>42697</c:v>
                </c:pt>
                <c:pt idx="1755">
                  <c:v>42698</c:v>
                </c:pt>
                <c:pt idx="1756">
                  <c:v>42699</c:v>
                </c:pt>
                <c:pt idx="1757">
                  <c:v>42702</c:v>
                </c:pt>
                <c:pt idx="1758">
                  <c:v>42703</c:v>
                </c:pt>
                <c:pt idx="1759">
                  <c:v>42704</c:v>
                </c:pt>
                <c:pt idx="1760">
                  <c:v>42705</c:v>
                </c:pt>
                <c:pt idx="1761">
                  <c:v>42706</c:v>
                </c:pt>
                <c:pt idx="1762">
                  <c:v>42709</c:v>
                </c:pt>
                <c:pt idx="1763">
                  <c:v>42710</c:v>
                </c:pt>
                <c:pt idx="1764">
                  <c:v>42711</c:v>
                </c:pt>
                <c:pt idx="1765">
                  <c:v>42712</c:v>
                </c:pt>
                <c:pt idx="1766">
                  <c:v>42713</c:v>
                </c:pt>
                <c:pt idx="1767">
                  <c:v>42716</c:v>
                </c:pt>
                <c:pt idx="1768">
                  <c:v>42717</c:v>
                </c:pt>
                <c:pt idx="1769">
                  <c:v>42718</c:v>
                </c:pt>
                <c:pt idx="1770">
                  <c:v>42719</c:v>
                </c:pt>
                <c:pt idx="1771">
                  <c:v>42720</c:v>
                </c:pt>
                <c:pt idx="1772">
                  <c:v>42723</c:v>
                </c:pt>
                <c:pt idx="1773">
                  <c:v>42724</c:v>
                </c:pt>
                <c:pt idx="1774">
                  <c:v>42725</c:v>
                </c:pt>
                <c:pt idx="1775">
                  <c:v>42726</c:v>
                </c:pt>
                <c:pt idx="1776">
                  <c:v>42727</c:v>
                </c:pt>
                <c:pt idx="1777">
                  <c:v>42730</c:v>
                </c:pt>
                <c:pt idx="1778">
                  <c:v>42731</c:v>
                </c:pt>
                <c:pt idx="1779">
                  <c:v>42732</c:v>
                </c:pt>
                <c:pt idx="1780">
                  <c:v>42733</c:v>
                </c:pt>
                <c:pt idx="1781">
                  <c:v>42734</c:v>
                </c:pt>
                <c:pt idx="1782">
                  <c:v>42737</c:v>
                </c:pt>
                <c:pt idx="1783">
                  <c:v>42738</c:v>
                </c:pt>
                <c:pt idx="1784">
                  <c:v>42739</c:v>
                </c:pt>
                <c:pt idx="1785">
                  <c:v>42740</c:v>
                </c:pt>
                <c:pt idx="1786">
                  <c:v>42741</c:v>
                </c:pt>
                <c:pt idx="1787">
                  <c:v>42744</c:v>
                </c:pt>
                <c:pt idx="1788">
                  <c:v>42745</c:v>
                </c:pt>
                <c:pt idx="1789">
                  <c:v>42746</c:v>
                </c:pt>
                <c:pt idx="1790">
                  <c:v>42747</c:v>
                </c:pt>
                <c:pt idx="1791">
                  <c:v>42748</c:v>
                </c:pt>
                <c:pt idx="1792">
                  <c:v>42751</c:v>
                </c:pt>
                <c:pt idx="1793">
                  <c:v>42752</c:v>
                </c:pt>
                <c:pt idx="1794">
                  <c:v>42753</c:v>
                </c:pt>
                <c:pt idx="1795">
                  <c:v>42754</c:v>
                </c:pt>
                <c:pt idx="1796">
                  <c:v>42755</c:v>
                </c:pt>
                <c:pt idx="1797">
                  <c:v>42758</c:v>
                </c:pt>
                <c:pt idx="1798">
                  <c:v>42759</c:v>
                </c:pt>
                <c:pt idx="1799">
                  <c:v>42760</c:v>
                </c:pt>
                <c:pt idx="1800">
                  <c:v>42761</c:v>
                </c:pt>
                <c:pt idx="1801">
                  <c:v>42762</c:v>
                </c:pt>
                <c:pt idx="1802">
                  <c:v>42765</c:v>
                </c:pt>
                <c:pt idx="1803">
                  <c:v>42766</c:v>
                </c:pt>
                <c:pt idx="1804">
                  <c:v>42767</c:v>
                </c:pt>
                <c:pt idx="1805">
                  <c:v>42768</c:v>
                </c:pt>
                <c:pt idx="1806">
                  <c:v>42769</c:v>
                </c:pt>
                <c:pt idx="1807">
                  <c:v>42772</c:v>
                </c:pt>
                <c:pt idx="1808">
                  <c:v>42773</c:v>
                </c:pt>
                <c:pt idx="1809">
                  <c:v>42774</c:v>
                </c:pt>
                <c:pt idx="1810">
                  <c:v>42775</c:v>
                </c:pt>
                <c:pt idx="1811">
                  <c:v>42776</c:v>
                </c:pt>
                <c:pt idx="1812">
                  <c:v>42779</c:v>
                </c:pt>
                <c:pt idx="1813">
                  <c:v>42780</c:v>
                </c:pt>
                <c:pt idx="1814">
                  <c:v>42781</c:v>
                </c:pt>
                <c:pt idx="1815">
                  <c:v>42782</c:v>
                </c:pt>
                <c:pt idx="1816">
                  <c:v>42783</c:v>
                </c:pt>
                <c:pt idx="1817">
                  <c:v>42786</c:v>
                </c:pt>
                <c:pt idx="1818">
                  <c:v>42787</c:v>
                </c:pt>
                <c:pt idx="1819">
                  <c:v>42788</c:v>
                </c:pt>
                <c:pt idx="1820">
                  <c:v>42789</c:v>
                </c:pt>
                <c:pt idx="1821">
                  <c:v>42790</c:v>
                </c:pt>
                <c:pt idx="1822">
                  <c:v>42793</c:v>
                </c:pt>
                <c:pt idx="1823">
                  <c:v>42794</c:v>
                </c:pt>
                <c:pt idx="1824">
                  <c:v>42795</c:v>
                </c:pt>
                <c:pt idx="1825">
                  <c:v>42796</c:v>
                </c:pt>
                <c:pt idx="1826">
                  <c:v>42797</c:v>
                </c:pt>
                <c:pt idx="1827">
                  <c:v>42800</c:v>
                </c:pt>
                <c:pt idx="1828">
                  <c:v>42801</c:v>
                </c:pt>
                <c:pt idx="1829">
                  <c:v>42802</c:v>
                </c:pt>
                <c:pt idx="1830">
                  <c:v>42803</c:v>
                </c:pt>
                <c:pt idx="1831">
                  <c:v>42804</c:v>
                </c:pt>
                <c:pt idx="1832">
                  <c:v>42807</c:v>
                </c:pt>
                <c:pt idx="1833">
                  <c:v>42808</c:v>
                </c:pt>
                <c:pt idx="1834">
                  <c:v>42809</c:v>
                </c:pt>
                <c:pt idx="1835">
                  <c:v>42810</c:v>
                </c:pt>
                <c:pt idx="1836">
                  <c:v>42811</c:v>
                </c:pt>
                <c:pt idx="1837">
                  <c:v>42814</c:v>
                </c:pt>
                <c:pt idx="1838">
                  <c:v>42815</c:v>
                </c:pt>
                <c:pt idx="1839">
                  <c:v>42816</c:v>
                </c:pt>
                <c:pt idx="1840">
                  <c:v>42817</c:v>
                </c:pt>
                <c:pt idx="1841">
                  <c:v>42818</c:v>
                </c:pt>
                <c:pt idx="1842">
                  <c:v>42821</c:v>
                </c:pt>
                <c:pt idx="1843">
                  <c:v>42822</c:v>
                </c:pt>
                <c:pt idx="1844">
                  <c:v>42823</c:v>
                </c:pt>
                <c:pt idx="1845">
                  <c:v>42824</c:v>
                </c:pt>
                <c:pt idx="1846">
                  <c:v>42825</c:v>
                </c:pt>
                <c:pt idx="1847">
                  <c:v>42828</c:v>
                </c:pt>
                <c:pt idx="1848">
                  <c:v>42829</c:v>
                </c:pt>
                <c:pt idx="1849">
                  <c:v>42830</c:v>
                </c:pt>
                <c:pt idx="1850">
                  <c:v>42831</c:v>
                </c:pt>
                <c:pt idx="1851">
                  <c:v>42832</c:v>
                </c:pt>
                <c:pt idx="1852">
                  <c:v>42835</c:v>
                </c:pt>
                <c:pt idx="1853">
                  <c:v>42836</c:v>
                </c:pt>
                <c:pt idx="1854">
                  <c:v>42837</c:v>
                </c:pt>
                <c:pt idx="1855">
                  <c:v>42838</c:v>
                </c:pt>
                <c:pt idx="1856">
                  <c:v>42839</c:v>
                </c:pt>
                <c:pt idx="1857">
                  <c:v>42842</c:v>
                </c:pt>
                <c:pt idx="1858">
                  <c:v>42843</c:v>
                </c:pt>
                <c:pt idx="1859">
                  <c:v>42844</c:v>
                </c:pt>
                <c:pt idx="1860">
                  <c:v>42845</c:v>
                </c:pt>
                <c:pt idx="1861">
                  <c:v>42846</c:v>
                </c:pt>
                <c:pt idx="1862">
                  <c:v>42849</c:v>
                </c:pt>
                <c:pt idx="1863">
                  <c:v>42850</c:v>
                </c:pt>
                <c:pt idx="1864">
                  <c:v>42851</c:v>
                </c:pt>
                <c:pt idx="1865">
                  <c:v>42852</c:v>
                </c:pt>
                <c:pt idx="1866">
                  <c:v>42853</c:v>
                </c:pt>
                <c:pt idx="1867">
                  <c:v>42856</c:v>
                </c:pt>
                <c:pt idx="1868">
                  <c:v>42857</c:v>
                </c:pt>
                <c:pt idx="1869">
                  <c:v>42858</c:v>
                </c:pt>
                <c:pt idx="1870">
                  <c:v>42859</c:v>
                </c:pt>
                <c:pt idx="1871">
                  <c:v>42860</c:v>
                </c:pt>
                <c:pt idx="1872">
                  <c:v>42863</c:v>
                </c:pt>
                <c:pt idx="1873">
                  <c:v>42864</c:v>
                </c:pt>
                <c:pt idx="1874">
                  <c:v>42865</c:v>
                </c:pt>
                <c:pt idx="1875">
                  <c:v>42866</c:v>
                </c:pt>
                <c:pt idx="1876">
                  <c:v>42867</c:v>
                </c:pt>
                <c:pt idx="1877">
                  <c:v>42870</c:v>
                </c:pt>
                <c:pt idx="1878">
                  <c:v>42871</c:v>
                </c:pt>
                <c:pt idx="1879">
                  <c:v>42872</c:v>
                </c:pt>
                <c:pt idx="1880">
                  <c:v>42873</c:v>
                </c:pt>
                <c:pt idx="1881">
                  <c:v>42874</c:v>
                </c:pt>
                <c:pt idx="1882">
                  <c:v>42877</c:v>
                </c:pt>
                <c:pt idx="1883">
                  <c:v>42878</c:v>
                </c:pt>
                <c:pt idx="1884">
                  <c:v>42879</c:v>
                </c:pt>
                <c:pt idx="1885">
                  <c:v>42880</c:v>
                </c:pt>
                <c:pt idx="1886">
                  <c:v>42881</c:v>
                </c:pt>
                <c:pt idx="1887">
                  <c:v>42884</c:v>
                </c:pt>
                <c:pt idx="1888">
                  <c:v>42885</c:v>
                </c:pt>
                <c:pt idx="1889">
                  <c:v>42886</c:v>
                </c:pt>
                <c:pt idx="1890">
                  <c:v>42887</c:v>
                </c:pt>
                <c:pt idx="1891">
                  <c:v>42888</c:v>
                </c:pt>
                <c:pt idx="1892">
                  <c:v>42891</c:v>
                </c:pt>
                <c:pt idx="1893">
                  <c:v>42892</c:v>
                </c:pt>
                <c:pt idx="1894">
                  <c:v>42893</c:v>
                </c:pt>
                <c:pt idx="1895">
                  <c:v>42894</c:v>
                </c:pt>
                <c:pt idx="1896">
                  <c:v>42895</c:v>
                </c:pt>
                <c:pt idx="1897">
                  <c:v>42898</c:v>
                </c:pt>
                <c:pt idx="1898">
                  <c:v>42899</c:v>
                </c:pt>
                <c:pt idx="1899">
                  <c:v>42900</c:v>
                </c:pt>
                <c:pt idx="1900">
                  <c:v>42901</c:v>
                </c:pt>
                <c:pt idx="1901">
                  <c:v>42902</c:v>
                </c:pt>
                <c:pt idx="1902">
                  <c:v>42905</c:v>
                </c:pt>
                <c:pt idx="1903">
                  <c:v>42906</c:v>
                </c:pt>
                <c:pt idx="1904">
                  <c:v>42907</c:v>
                </c:pt>
                <c:pt idx="1905">
                  <c:v>42908</c:v>
                </c:pt>
                <c:pt idx="1906">
                  <c:v>42909</c:v>
                </c:pt>
                <c:pt idx="1907">
                  <c:v>42912</c:v>
                </c:pt>
                <c:pt idx="1908">
                  <c:v>42913</c:v>
                </c:pt>
                <c:pt idx="1909">
                  <c:v>42914</c:v>
                </c:pt>
                <c:pt idx="1910">
                  <c:v>42915</c:v>
                </c:pt>
                <c:pt idx="1911">
                  <c:v>42916</c:v>
                </c:pt>
                <c:pt idx="1912">
                  <c:v>42919</c:v>
                </c:pt>
                <c:pt idx="1913">
                  <c:v>42920</c:v>
                </c:pt>
                <c:pt idx="1914">
                  <c:v>42921</c:v>
                </c:pt>
                <c:pt idx="1915">
                  <c:v>42922</c:v>
                </c:pt>
                <c:pt idx="1916">
                  <c:v>42923</c:v>
                </c:pt>
                <c:pt idx="1917">
                  <c:v>42926</c:v>
                </c:pt>
                <c:pt idx="1918">
                  <c:v>42927</c:v>
                </c:pt>
                <c:pt idx="1919">
                  <c:v>42928</c:v>
                </c:pt>
                <c:pt idx="1920">
                  <c:v>42929</c:v>
                </c:pt>
                <c:pt idx="1921">
                  <c:v>42930</c:v>
                </c:pt>
                <c:pt idx="1922">
                  <c:v>42933</c:v>
                </c:pt>
                <c:pt idx="1923">
                  <c:v>42934</c:v>
                </c:pt>
                <c:pt idx="1924">
                  <c:v>42935</c:v>
                </c:pt>
                <c:pt idx="1925">
                  <c:v>42936</c:v>
                </c:pt>
                <c:pt idx="1926">
                  <c:v>42937</c:v>
                </c:pt>
                <c:pt idx="1927">
                  <c:v>42940</c:v>
                </c:pt>
                <c:pt idx="1928">
                  <c:v>42941</c:v>
                </c:pt>
                <c:pt idx="1929">
                  <c:v>42942</c:v>
                </c:pt>
                <c:pt idx="1930">
                  <c:v>42943</c:v>
                </c:pt>
                <c:pt idx="1931">
                  <c:v>42944</c:v>
                </c:pt>
                <c:pt idx="1932">
                  <c:v>42947</c:v>
                </c:pt>
                <c:pt idx="1933">
                  <c:v>42948</c:v>
                </c:pt>
                <c:pt idx="1934">
                  <c:v>42949</c:v>
                </c:pt>
                <c:pt idx="1935">
                  <c:v>42950</c:v>
                </c:pt>
                <c:pt idx="1936">
                  <c:v>42951</c:v>
                </c:pt>
                <c:pt idx="1937">
                  <c:v>42954</c:v>
                </c:pt>
                <c:pt idx="1938">
                  <c:v>42955</c:v>
                </c:pt>
                <c:pt idx="1939">
                  <c:v>42956</c:v>
                </c:pt>
                <c:pt idx="1940">
                  <c:v>42957</c:v>
                </c:pt>
                <c:pt idx="1941">
                  <c:v>42958</c:v>
                </c:pt>
                <c:pt idx="1942">
                  <c:v>42961</c:v>
                </c:pt>
                <c:pt idx="1943">
                  <c:v>42962</c:v>
                </c:pt>
                <c:pt idx="1944">
                  <c:v>42963</c:v>
                </c:pt>
                <c:pt idx="1945">
                  <c:v>42964</c:v>
                </c:pt>
                <c:pt idx="1946">
                  <c:v>42965</c:v>
                </c:pt>
                <c:pt idx="1947">
                  <c:v>42968</c:v>
                </c:pt>
                <c:pt idx="1948">
                  <c:v>42969</c:v>
                </c:pt>
                <c:pt idx="1949">
                  <c:v>42970</c:v>
                </c:pt>
                <c:pt idx="1950">
                  <c:v>42971</c:v>
                </c:pt>
                <c:pt idx="1951">
                  <c:v>42972</c:v>
                </c:pt>
                <c:pt idx="1952">
                  <c:v>42975</c:v>
                </c:pt>
                <c:pt idx="1953">
                  <c:v>42976</c:v>
                </c:pt>
                <c:pt idx="1954">
                  <c:v>42977</c:v>
                </c:pt>
                <c:pt idx="1955">
                  <c:v>42978</c:v>
                </c:pt>
                <c:pt idx="1956">
                  <c:v>42979</c:v>
                </c:pt>
                <c:pt idx="1957">
                  <c:v>42982</c:v>
                </c:pt>
                <c:pt idx="1958">
                  <c:v>42983</c:v>
                </c:pt>
                <c:pt idx="1959">
                  <c:v>42984</c:v>
                </c:pt>
                <c:pt idx="1960">
                  <c:v>42985</c:v>
                </c:pt>
                <c:pt idx="1961">
                  <c:v>42986</c:v>
                </c:pt>
                <c:pt idx="1962">
                  <c:v>42989</c:v>
                </c:pt>
                <c:pt idx="1963">
                  <c:v>42990</c:v>
                </c:pt>
                <c:pt idx="1964">
                  <c:v>42991</c:v>
                </c:pt>
                <c:pt idx="1965">
                  <c:v>42992</c:v>
                </c:pt>
                <c:pt idx="1966">
                  <c:v>42993</c:v>
                </c:pt>
                <c:pt idx="1967">
                  <c:v>42996</c:v>
                </c:pt>
                <c:pt idx="1968">
                  <c:v>42997</c:v>
                </c:pt>
                <c:pt idx="1969">
                  <c:v>42998</c:v>
                </c:pt>
                <c:pt idx="1970">
                  <c:v>42999</c:v>
                </c:pt>
                <c:pt idx="1971">
                  <c:v>43000</c:v>
                </c:pt>
                <c:pt idx="1972">
                  <c:v>43003</c:v>
                </c:pt>
                <c:pt idx="1973">
                  <c:v>43004</c:v>
                </c:pt>
                <c:pt idx="1974">
                  <c:v>43005</c:v>
                </c:pt>
                <c:pt idx="1975">
                  <c:v>43006</c:v>
                </c:pt>
                <c:pt idx="1976">
                  <c:v>43007</c:v>
                </c:pt>
                <c:pt idx="1977">
                  <c:v>43010</c:v>
                </c:pt>
                <c:pt idx="1978">
                  <c:v>43011</c:v>
                </c:pt>
                <c:pt idx="1979">
                  <c:v>43012</c:v>
                </c:pt>
                <c:pt idx="1980">
                  <c:v>43013</c:v>
                </c:pt>
                <c:pt idx="1981">
                  <c:v>43014</c:v>
                </c:pt>
                <c:pt idx="1982">
                  <c:v>43017</c:v>
                </c:pt>
                <c:pt idx="1983">
                  <c:v>43018</c:v>
                </c:pt>
                <c:pt idx="1984">
                  <c:v>43019</c:v>
                </c:pt>
                <c:pt idx="1985">
                  <c:v>43020</c:v>
                </c:pt>
                <c:pt idx="1986">
                  <c:v>43021</c:v>
                </c:pt>
                <c:pt idx="1987">
                  <c:v>43024</c:v>
                </c:pt>
                <c:pt idx="1988">
                  <c:v>43025</c:v>
                </c:pt>
                <c:pt idx="1989">
                  <c:v>43026</c:v>
                </c:pt>
                <c:pt idx="1990">
                  <c:v>43027</c:v>
                </c:pt>
                <c:pt idx="1991">
                  <c:v>43028</c:v>
                </c:pt>
                <c:pt idx="1992">
                  <c:v>43031</c:v>
                </c:pt>
                <c:pt idx="1993">
                  <c:v>43032</c:v>
                </c:pt>
                <c:pt idx="1994">
                  <c:v>43033</c:v>
                </c:pt>
                <c:pt idx="1995">
                  <c:v>43034</c:v>
                </c:pt>
                <c:pt idx="1996">
                  <c:v>43035</c:v>
                </c:pt>
                <c:pt idx="1997">
                  <c:v>43038</c:v>
                </c:pt>
                <c:pt idx="1998">
                  <c:v>43039</c:v>
                </c:pt>
                <c:pt idx="1999">
                  <c:v>43040</c:v>
                </c:pt>
                <c:pt idx="2000">
                  <c:v>43041</c:v>
                </c:pt>
                <c:pt idx="2001">
                  <c:v>43042</c:v>
                </c:pt>
                <c:pt idx="2002">
                  <c:v>43045</c:v>
                </c:pt>
                <c:pt idx="2003">
                  <c:v>43046</c:v>
                </c:pt>
                <c:pt idx="2004">
                  <c:v>43047</c:v>
                </c:pt>
                <c:pt idx="2005">
                  <c:v>43048</c:v>
                </c:pt>
                <c:pt idx="2006">
                  <c:v>43049</c:v>
                </c:pt>
                <c:pt idx="2007">
                  <c:v>43052</c:v>
                </c:pt>
                <c:pt idx="2008">
                  <c:v>43053</c:v>
                </c:pt>
                <c:pt idx="2009">
                  <c:v>43054</c:v>
                </c:pt>
                <c:pt idx="2010">
                  <c:v>43055</c:v>
                </c:pt>
                <c:pt idx="2011">
                  <c:v>43056</c:v>
                </c:pt>
                <c:pt idx="2012">
                  <c:v>43059</c:v>
                </c:pt>
                <c:pt idx="2013">
                  <c:v>43060</c:v>
                </c:pt>
                <c:pt idx="2014">
                  <c:v>43061</c:v>
                </c:pt>
                <c:pt idx="2015">
                  <c:v>43062</c:v>
                </c:pt>
                <c:pt idx="2016">
                  <c:v>43063</c:v>
                </c:pt>
                <c:pt idx="2017">
                  <c:v>43066</c:v>
                </c:pt>
                <c:pt idx="2018">
                  <c:v>43067</c:v>
                </c:pt>
                <c:pt idx="2019">
                  <c:v>43068</c:v>
                </c:pt>
                <c:pt idx="2020">
                  <c:v>43069</c:v>
                </c:pt>
                <c:pt idx="2021">
                  <c:v>43070</c:v>
                </c:pt>
                <c:pt idx="2022">
                  <c:v>43073</c:v>
                </c:pt>
                <c:pt idx="2023">
                  <c:v>43074</c:v>
                </c:pt>
                <c:pt idx="2024">
                  <c:v>43075</c:v>
                </c:pt>
                <c:pt idx="2025">
                  <c:v>43076</c:v>
                </c:pt>
                <c:pt idx="2026">
                  <c:v>43077</c:v>
                </c:pt>
                <c:pt idx="2027">
                  <c:v>43080</c:v>
                </c:pt>
                <c:pt idx="2028">
                  <c:v>43081</c:v>
                </c:pt>
                <c:pt idx="2029">
                  <c:v>43082</c:v>
                </c:pt>
                <c:pt idx="2030">
                  <c:v>43083</c:v>
                </c:pt>
                <c:pt idx="2031">
                  <c:v>43084</c:v>
                </c:pt>
                <c:pt idx="2032">
                  <c:v>43087</c:v>
                </c:pt>
                <c:pt idx="2033">
                  <c:v>43088</c:v>
                </c:pt>
                <c:pt idx="2034">
                  <c:v>43089</c:v>
                </c:pt>
                <c:pt idx="2035">
                  <c:v>43090</c:v>
                </c:pt>
                <c:pt idx="2036">
                  <c:v>43091</c:v>
                </c:pt>
                <c:pt idx="2037">
                  <c:v>43094</c:v>
                </c:pt>
                <c:pt idx="2038">
                  <c:v>43095</c:v>
                </c:pt>
                <c:pt idx="2039">
                  <c:v>43096</c:v>
                </c:pt>
                <c:pt idx="2040">
                  <c:v>43097</c:v>
                </c:pt>
                <c:pt idx="2041">
                  <c:v>43098</c:v>
                </c:pt>
                <c:pt idx="2042">
                  <c:v>43101</c:v>
                </c:pt>
                <c:pt idx="2043">
                  <c:v>43102</c:v>
                </c:pt>
                <c:pt idx="2044">
                  <c:v>43103</c:v>
                </c:pt>
                <c:pt idx="2045">
                  <c:v>43104</c:v>
                </c:pt>
                <c:pt idx="2046">
                  <c:v>43105</c:v>
                </c:pt>
                <c:pt idx="2047">
                  <c:v>43108</c:v>
                </c:pt>
                <c:pt idx="2048">
                  <c:v>43109</c:v>
                </c:pt>
                <c:pt idx="2049">
                  <c:v>43110</c:v>
                </c:pt>
                <c:pt idx="2050">
                  <c:v>43111</c:v>
                </c:pt>
                <c:pt idx="2051">
                  <c:v>43112</c:v>
                </c:pt>
                <c:pt idx="2052">
                  <c:v>43115</c:v>
                </c:pt>
                <c:pt idx="2053">
                  <c:v>43116</c:v>
                </c:pt>
                <c:pt idx="2054">
                  <c:v>43117</c:v>
                </c:pt>
                <c:pt idx="2055">
                  <c:v>43118</c:v>
                </c:pt>
                <c:pt idx="2056">
                  <c:v>43119</c:v>
                </c:pt>
                <c:pt idx="2057">
                  <c:v>43122</c:v>
                </c:pt>
                <c:pt idx="2058">
                  <c:v>43123</c:v>
                </c:pt>
                <c:pt idx="2059">
                  <c:v>43124</c:v>
                </c:pt>
                <c:pt idx="2060">
                  <c:v>43125</c:v>
                </c:pt>
                <c:pt idx="2061">
                  <c:v>43126</c:v>
                </c:pt>
                <c:pt idx="2062">
                  <c:v>43129</c:v>
                </c:pt>
                <c:pt idx="2063">
                  <c:v>43130</c:v>
                </c:pt>
                <c:pt idx="2064">
                  <c:v>43131</c:v>
                </c:pt>
                <c:pt idx="2065">
                  <c:v>43132</c:v>
                </c:pt>
                <c:pt idx="2066">
                  <c:v>43133</c:v>
                </c:pt>
                <c:pt idx="2067">
                  <c:v>43136</c:v>
                </c:pt>
                <c:pt idx="2068">
                  <c:v>43137</c:v>
                </c:pt>
                <c:pt idx="2069">
                  <c:v>43138</c:v>
                </c:pt>
                <c:pt idx="2070">
                  <c:v>43139</c:v>
                </c:pt>
                <c:pt idx="2071">
                  <c:v>43140</c:v>
                </c:pt>
                <c:pt idx="2072">
                  <c:v>43143</c:v>
                </c:pt>
                <c:pt idx="2073">
                  <c:v>43144</c:v>
                </c:pt>
                <c:pt idx="2074">
                  <c:v>43145</c:v>
                </c:pt>
                <c:pt idx="2075">
                  <c:v>43146</c:v>
                </c:pt>
                <c:pt idx="2076">
                  <c:v>43147</c:v>
                </c:pt>
                <c:pt idx="2077">
                  <c:v>43150</c:v>
                </c:pt>
                <c:pt idx="2078">
                  <c:v>43151</c:v>
                </c:pt>
                <c:pt idx="2079">
                  <c:v>43152</c:v>
                </c:pt>
                <c:pt idx="2080">
                  <c:v>43153</c:v>
                </c:pt>
                <c:pt idx="2081">
                  <c:v>43154</c:v>
                </c:pt>
                <c:pt idx="2082">
                  <c:v>43157</c:v>
                </c:pt>
                <c:pt idx="2083">
                  <c:v>43158</c:v>
                </c:pt>
                <c:pt idx="2084">
                  <c:v>43159</c:v>
                </c:pt>
                <c:pt idx="2085">
                  <c:v>43160</c:v>
                </c:pt>
                <c:pt idx="2086">
                  <c:v>43161</c:v>
                </c:pt>
                <c:pt idx="2087">
                  <c:v>43164</c:v>
                </c:pt>
                <c:pt idx="2088">
                  <c:v>43165</c:v>
                </c:pt>
                <c:pt idx="2089">
                  <c:v>43166</c:v>
                </c:pt>
                <c:pt idx="2090">
                  <c:v>43167</c:v>
                </c:pt>
                <c:pt idx="2091">
                  <c:v>43168</c:v>
                </c:pt>
                <c:pt idx="2092">
                  <c:v>43171</c:v>
                </c:pt>
                <c:pt idx="2093">
                  <c:v>43172</c:v>
                </c:pt>
                <c:pt idx="2094">
                  <c:v>43173</c:v>
                </c:pt>
                <c:pt idx="2095">
                  <c:v>43174</c:v>
                </c:pt>
                <c:pt idx="2096">
                  <c:v>43175</c:v>
                </c:pt>
                <c:pt idx="2097">
                  <c:v>43178</c:v>
                </c:pt>
                <c:pt idx="2098">
                  <c:v>43179</c:v>
                </c:pt>
                <c:pt idx="2099">
                  <c:v>43180</c:v>
                </c:pt>
                <c:pt idx="2100">
                  <c:v>43181</c:v>
                </c:pt>
                <c:pt idx="2101">
                  <c:v>43182</c:v>
                </c:pt>
                <c:pt idx="2102">
                  <c:v>43185</c:v>
                </c:pt>
                <c:pt idx="2103">
                  <c:v>43186</c:v>
                </c:pt>
                <c:pt idx="2104">
                  <c:v>43187</c:v>
                </c:pt>
                <c:pt idx="2105">
                  <c:v>43188</c:v>
                </c:pt>
                <c:pt idx="2106">
                  <c:v>43189</c:v>
                </c:pt>
                <c:pt idx="2107">
                  <c:v>43192</c:v>
                </c:pt>
                <c:pt idx="2108">
                  <c:v>43193</c:v>
                </c:pt>
                <c:pt idx="2109">
                  <c:v>43194</c:v>
                </c:pt>
                <c:pt idx="2110">
                  <c:v>43195</c:v>
                </c:pt>
                <c:pt idx="2111">
                  <c:v>43196</c:v>
                </c:pt>
                <c:pt idx="2112">
                  <c:v>43199</c:v>
                </c:pt>
                <c:pt idx="2113">
                  <c:v>43200</c:v>
                </c:pt>
                <c:pt idx="2114">
                  <c:v>43201</c:v>
                </c:pt>
                <c:pt idx="2115">
                  <c:v>43202</c:v>
                </c:pt>
                <c:pt idx="2116">
                  <c:v>43203</c:v>
                </c:pt>
                <c:pt idx="2117">
                  <c:v>43206</c:v>
                </c:pt>
                <c:pt idx="2118">
                  <c:v>43207</c:v>
                </c:pt>
                <c:pt idx="2119">
                  <c:v>43208</c:v>
                </c:pt>
                <c:pt idx="2120">
                  <c:v>43209</c:v>
                </c:pt>
                <c:pt idx="2121">
                  <c:v>43210</c:v>
                </c:pt>
                <c:pt idx="2122">
                  <c:v>43213</c:v>
                </c:pt>
                <c:pt idx="2123">
                  <c:v>43214</c:v>
                </c:pt>
                <c:pt idx="2124">
                  <c:v>43215</c:v>
                </c:pt>
                <c:pt idx="2125">
                  <c:v>43216</c:v>
                </c:pt>
                <c:pt idx="2126">
                  <c:v>43217</c:v>
                </c:pt>
                <c:pt idx="2127">
                  <c:v>43220</c:v>
                </c:pt>
                <c:pt idx="2128">
                  <c:v>43221</c:v>
                </c:pt>
                <c:pt idx="2129">
                  <c:v>43222</c:v>
                </c:pt>
                <c:pt idx="2130">
                  <c:v>43223</c:v>
                </c:pt>
                <c:pt idx="2131">
                  <c:v>43224</c:v>
                </c:pt>
                <c:pt idx="2132">
                  <c:v>43227</c:v>
                </c:pt>
                <c:pt idx="2133">
                  <c:v>43228</c:v>
                </c:pt>
                <c:pt idx="2134">
                  <c:v>43229</c:v>
                </c:pt>
                <c:pt idx="2135">
                  <c:v>43230</c:v>
                </c:pt>
                <c:pt idx="2136">
                  <c:v>43231</c:v>
                </c:pt>
                <c:pt idx="2137">
                  <c:v>43234</c:v>
                </c:pt>
                <c:pt idx="2138">
                  <c:v>43235</c:v>
                </c:pt>
                <c:pt idx="2139">
                  <c:v>43236</c:v>
                </c:pt>
                <c:pt idx="2140">
                  <c:v>43237</c:v>
                </c:pt>
                <c:pt idx="2141">
                  <c:v>43238</c:v>
                </c:pt>
                <c:pt idx="2142">
                  <c:v>43241</c:v>
                </c:pt>
                <c:pt idx="2143">
                  <c:v>43242</c:v>
                </c:pt>
                <c:pt idx="2144">
                  <c:v>43243</c:v>
                </c:pt>
                <c:pt idx="2145">
                  <c:v>43244</c:v>
                </c:pt>
                <c:pt idx="2146">
                  <c:v>43245</c:v>
                </c:pt>
                <c:pt idx="2147">
                  <c:v>43248</c:v>
                </c:pt>
                <c:pt idx="2148">
                  <c:v>43249</c:v>
                </c:pt>
                <c:pt idx="2149">
                  <c:v>43250</c:v>
                </c:pt>
                <c:pt idx="2150">
                  <c:v>43251</c:v>
                </c:pt>
                <c:pt idx="2151">
                  <c:v>43252</c:v>
                </c:pt>
                <c:pt idx="2152">
                  <c:v>43255</c:v>
                </c:pt>
                <c:pt idx="2153">
                  <c:v>43256</c:v>
                </c:pt>
                <c:pt idx="2154">
                  <c:v>43257</c:v>
                </c:pt>
                <c:pt idx="2155">
                  <c:v>43258</c:v>
                </c:pt>
                <c:pt idx="2156">
                  <c:v>43259</c:v>
                </c:pt>
                <c:pt idx="2157">
                  <c:v>43262</c:v>
                </c:pt>
                <c:pt idx="2158">
                  <c:v>43263</c:v>
                </c:pt>
                <c:pt idx="2159">
                  <c:v>43264</c:v>
                </c:pt>
                <c:pt idx="2160">
                  <c:v>43265</c:v>
                </c:pt>
                <c:pt idx="2161">
                  <c:v>43266</c:v>
                </c:pt>
                <c:pt idx="2162">
                  <c:v>43269</c:v>
                </c:pt>
                <c:pt idx="2163">
                  <c:v>43270</c:v>
                </c:pt>
                <c:pt idx="2164">
                  <c:v>43271</c:v>
                </c:pt>
                <c:pt idx="2165">
                  <c:v>43272</c:v>
                </c:pt>
                <c:pt idx="2166">
                  <c:v>43273</c:v>
                </c:pt>
                <c:pt idx="2167">
                  <c:v>43276</c:v>
                </c:pt>
                <c:pt idx="2168">
                  <c:v>43277</c:v>
                </c:pt>
                <c:pt idx="2169">
                  <c:v>43278</c:v>
                </c:pt>
                <c:pt idx="2170">
                  <c:v>43279</c:v>
                </c:pt>
                <c:pt idx="2171">
                  <c:v>43280</c:v>
                </c:pt>
                <c:pt idx="2172">
                  <c:v>43283</c:v>
                </c:pt>
                <c:pt idx="2173">
                  <c:v>43284</c:v>
                </c:pt>
                <c:pt idx="2174">
                  <c:v>43285</c:v>
                </c:pt>
                <c:pt idx="2175">
                  <c:v>43286</c:v>
                </c:pt>
                <c:pt idx="2176">
                  <c:v>43287</c:v>
                </c:pt>
                <c:pt idx="2177">
                  <c:v>43290</c:v>
                </c:pt>
                <c:pt idx="2178">
                  <c:v>43291</c:v>
                </c:pt>
                <c:pt idx="2179">
                  <c:v>43292</c:v>
                </c:pt>
                <c:pt idx="2180">
                  <c:v>43293</c:v>
                </c:pt>
                <c:pt idx="2181">
                  <c:v>43294</c:v>
                </c:pt>
                <c:pt idx="2182">
                  <c:v>43297</c:v>
                </c:pt>
                <c:pt idx="2183">
                  <c:v>43298</c:v>
                </c:pt>
                <c:pt idx="2184">
                  <c:v>43299</c:v>
                </c:pt>
                <c:pt idx="2185">
                  <c:v>43300</c:v>
                </c:pt>
                <c:pt idx="2186">
                  <c:v>43301</c:v>
                </c:pt>
                <c:pt idx="2187">
                  <c:v>43304</c:v>
                </c:pt>
                <c:pt idx="2188">
                  <c:v>43305</c:v>
                </c:pt>
                <c:pt idx="2189">
                  <c:v>43306</c:v>
                </c:pt>
                <c:pt idx="2190">
                  <c:v>43307</c:v>
                </c:pt>
                <c:pt idx="2191">
                  <c:v>43308</c:v>
                </c:pt>
                <c:pt idx="2192">
                  <c:v>43311</c:v>
                </c:pt>
                <c:pt idx="2193">
                  <c:v>43312</c:v>
                </c:pt>
                <c:pt idx="2194">
                  <c:v>43313</c:v>
                </c:pt>
                <c:pt idx="2195">
                  <c:v>43314</c:v>
                </c:pt>
                <c:pt idx="2196">
                  <c:v>43315</c:v>
                </c:pt>
                <c:pt idx="2197">
                  <c:v>43318</c:v>
                </c:pt>
                <c:pt idx="2198">
                  <c:v>43319</c:v>
                </c:pt>
                <c:pt idx="2199">
                  <c:v>43320</c:v>
                </c:pt>
                <c:pt idx="2200">
                  <c:v>43321</c:v>
                </c:pt>
                <c:pt idx="2201">
                  <c:v>43322</c:v>
                </c:pt>
                <c:pt idx="2202">
                  <c:v>43325</c:v>
                </c:pt>
                <c:pt idx="2203">
                  <c:v>43326</c:v>
                </c:pt>
                <c:pt idx="2204">
                  <c:v>43327</c:v>
                </c:pt>
                <c:pt idx="2205">
                  <c:v>43328</c:v>
                </c:pt>
                <c:pt idx="2206">
                  <c:v>43329</c:v>
                </c:pt>
                <c:pt idx="2207">
                  <c:v>43332</c:v>
                </c:pt>
                <c:pt idx="2208">
                  <c:v>43333</c:v>
                </c:pt>
                <c:pt idx="2209">
                  <c:v>43334</c:v>
                </c:pt>
                <c:pt idx="2210">
                  <c:v>43335</c:v>
                </c:pt>
                <c:pt idx="2211">
                  <c:v>43336</c:v>
                </c:pt>
                <c:pt idx="2212">
                  <c:v>43339</c:v>
                </c:pt>
                <c:pt idx="2213">
                  <c:v>43340</c:v>
                </c:pt>
                <c:pt idx="2214">
                  <c:v>43341</c:v>
                </c:pt>
                <c:pt idx="2215">
                  <c:v>43342</c:v>
                </c:pt>
                <c:pt idx="2216">
                  <c:v>43343</c:v>
                </c:pt>
                <c:pt idx="2217">
                  <c:v>43346</c:v>
                </c:pt>
                <c:pt idx="2218">
                  <c:v>43347</c:v>
                </c:pt>
                <c:pt idx="2219">
                  <c:v>43348</c:v>
                </c:pt>
                <c:pt idx="2220">
                  <c:v>43349</c:v>
                </c:pt>
                <c:pt idx="2221">
                  <c:v>43350</c:v>
                </c:pt>
                <c:pt idx="2222">
                  <c:v>43353</c:v>
                </c:pt>
                <c:pt idx="2223">
                  <c:v>43354</c:v>
                </c:pt>
                <c:pt idx="2224">
                  <c:v>43355</c:v>
                </c:pt>
                <c:pt idx="2225">
                  <c:v>43356</c:v>
                </c:pt>
                <c:pt idx="2226">
                  <c:v>43357</c:v>
                </c:pt>
                <c:pt idx="2227">
                  <c:v>43360</c:v>
                </c:pt>
                <c:pt idx="2228">
                  <c:v>43361</c:v>
                </c:pt>
                <c:pt idx="2229">
                  <c:v>43362</c:v>
                </c:pt>
                <c:pt idx="2230">
                  <c:v>43363</c:v>
                </c:pt>
                <c:pt idx="2231">
                  <c:v>43364</c:v>
                </c:pt>
                <c:pt idx="2232">
                  <c:v>43367</c:v>
                </c:pt>
                <c:pt idx="2233">
                  <c:v>43368</c:v>
                </c:pt>
                <c:pt idx="2234">
                  <c:v>43369</c:v>
                </c:pt>
                <c:pt idx="2235">
                  <c:v>43370</c:v>
                </c:pt>
                <c:pt idx="2236">
                  <c:v>43371</c:v>
                </c:pt>
                <c:pt idx="2237">
                  <c:v>43374</c:v>
                </c:pt>
                <c:pt idx="2238">
                  <c:v>43375</c:v>
                </c:pt>
                <c:pt idx="2239">
                  <c:v>43376</c:v>
                </c:pt>
                <c:pt idx="2240">
                  <c:v>43377</c:v>
                </c:pt>
                <c:pt idx="2241">
                  <c:v>43378</c:v>
                </c:pt>
                <c:pt idx="2242">
                  <c:v>43381</c:v>
                </c:pt>
                <c:pt idx="2243">
                  <c:v>43382</c:v>
                </c:pt>
                <c:pt idx="2244">
                  <c:v>43383</c:v>
                </c:pt>
                <c:pt idx="2245">
                  <c:v>43384</c:v>
                </c:pt>
                <c:pt idx="2246">
                  <c:v>43385</c:v>
                </c:pt>
                <c:pt idx="2247">
                  <c:v>43388</c:v>
                </c:pt>
                <c:pt idx="2248">
                  <c:v>43389</c:v>
                </c:pt>
                <c:pt idx="2249">
                  <c:v>43390</c:v>
                </c:pt>
                <c:pt idx="2250">
                  <c:v>43391</c:v>
                </c:pt>
                <c:pt idx="2251">
                  <c:v>43392</c:v>
                </c:pt>
                <c:pt idx="2252">
                  <c:v>43395</c:v>
                </c:pt>
                <c:pt idx="2253">
                  <c:v>43396</c:v>
                </c:pt>
                <c:pt idx="2254">
                  <c:v>43397</c:v>
                </c:pt>
                <c:pt idx="2255">
                  <c:v>43398</c:v>
                </c:pt>
                <c:pt idx="2256">
                  <c:v>43399</c:v>
                </c:pt>
                <c:pt idx="2257">
                  <c:v>43402</c:v>
                </c:pt>
                <c:pt idx="2258">
                  <c:v>43403</c:v>
                </c:pt>
                <c:pt idx="2259">
                  <c:v>43404</c:v>
                </c:pt>
                <c:pt idx="2260">
                  <c:v>43405</c:v>
                </c:pt>
                <c:pt idx="2261">
                  <c:v>43406</c:v>
                </c:pt>
                <c:pt idx="2262">
                  <c:v>43409</c:v>
                </c:pt>
                <c:pt idx="2263">
                  <c:v>43410</c:v>
                </c:pt>
                <c:pt idx="2264">
                  <c:v>43411</c:v>
                </c:pt>
                <c:pt idx="2265">
                  <c:v>43412</c:v>
                </c:pt>
                <c:pt idx="2266">
                  <c:v>43413</c:v>
                </c:pt>
                <c:pt idx="2267">
                  <c:v>43416</c:v>
                </c:pt>
                <c:pt idx="2268">
                  <c:v>43417</c:v>
                </c:pt>
                <c:pt idx="2269">
                  <c:v>43418</c:v>
                </c:pt>
                <c:pt idx="2270">
                  <c:v>43419</c:v>
                </c:pt>
                <c:pt idx="2271">
                  <c:v>43420</c:v>
                </c:pt>
                <c:pt idx="2272">
                  <c:v>43423</c:v>
                </c:pt>
                <c:pt idx="2273">
                  <c:v>43424</c:v>
                </c:pt>
                <c:pt idx="2274">
                  <c:v>43425</c:v>
                </c:pt>
                <c:pt idx="2275">
                  <c:v>43426</c:v>
                </c:pt>
                <c:pt idx="2276">
                  <c:v>43427</c:v>
                </c:pt>
                <c:pt idx="2277">
                  <c:v>43430</c:v>
                </c:pt>
                <c:pt idx="2278">
                  <c:v>43431</c:v>
                </c:pt>
                <c:pt idx="2279">
                  <c:v>43432</c:v>
                </c:pt>
                <c:pt idx="2280">
                  <c:v>43433</c:v>
                </c:pt>
                <c:pt idx="2281">
                  <c:v>43434</c:v>
                </c:pt>
                <c:pt idx="2282">
                  <c:v>43437</c:v>
                </c:pt>
                <c:pt idx="2283">
                  <c:v>43438</c:v>
                </c:pt>
                <c:pt idx="2284">
                  <c:v>43439</c:v>
                </c:pt>
                <c:pt idx="2285">
                  <c:v>43440</c:v>
                </c:pt>
                <c:pt idx="2286">
                  <c:v>43441</c:v>
                </c:pt>
                <c:pt idx="2287">
                  <c:v>43444</c:v>
                </c:pt>
                <c:pt idx="2288">
                  <c:v>43445</c:v>
                </c:pt>
                <c:pt idx="2289">
                  <c:v>43446</c:v>
                </c:pt>
                <c:pt idx="2290">
                  <c:v>43447</c:v>
                </c:pt>
                <c:pt idx="2291">
                  <c:v>43448</c:v>
                </c:pt>
                <c:pt idx="2292">
                  <c:v>43451</c:v>
                </c:pt>
                <c:pt idx="2293">
                  <c:v>43452</c:v>
                </c:pt>
                <c:pt idx="2294">
                  <c:v>43453</c:v>
                </c:pt>
                <c:pt idx="2295">
                  <c:v>43454</c:v>
                </c:pt>
                <c:pt idx="2296">
                  <c:v>43455</c:v>
                </c:pt>
                <c:pt idx="2297">
                  <c:v>43458</c:v>
                </c:pt>
                <c:pt idx="2298">
                  <c:v>43459</c:v>
                </c:pt>
                <c:pt idx="2299">
                  <c:v>43460</c:v>
                </c:pt>
                <c:pt idx="2300">
                  <c:v>43461</c:v>
                </c:pt>
                <c:pt idx="2301">
                  <c:v>43462</c:v>
                </c:pt>
                <c:pt idx="2302">
                  <c:v>43465</c:v>
                </c:pt>
                <c:pt idx="2303">
                  <c:v>43466</c:v>
                </c:pt>
                <c:pt idx="2304">
                  <c:v>43467</c:v>
                </c:pt>
                <c:pt idx="2305">
                  <c:v>43468</c:v>
                </c:pt>
                <c:pt idx="2306">
                  <c:v>43469</c:v>
                </c:pt>
                <c:pt idx="2307">
                  <c:v>43472</c:v>
                </c:pt>
                <c:pt idx="2308">
                  <c:v>43473</c:v>
                </c:pt>
                <c:pt idx="2309">
                  <c:v>43474</c:v>
                </c:pt>
                <c:pt idx="2310">
                  <c:v>43475</c:v>
                </c:pt>
                <c:pt idx="2311">
                  <c:v>43476</c:v>
                </c:pt>
                <c:pt idx="2312">
                  <c:v>43479</c:v>
                </c:pt>
                <c:pt idx="2313">
                  <c:v>43480</c:v>
                </c:pt>
                <c:pt idx="2314">
                  <c:v>43481</c:v>
                </c:pt>
                <c:pt idx="2315">
                  <c:v>43482</c:v>
                </c:pt>
                <c:pt idx="2316">
                  <c:v>43483</c:v>
                </c:pt>
                <c:pt idx="2317">
                  <c:v>43486</c:v>
                </c:pt>
                <c:pt idx="2318">
                  <c:v>43487</c:v>
                </c:pt>
                <c:pt idx="2319">
                  <c:v>43488</c:v>
                </c:pt>
                <c:pt idx="2320">
                  <c:v>43489</c:v>
                </c:pt>
                <c:pt idx="2321">
                  <c:v>43490</c:v>
                </c:pt>
                <c:pt idx="2322">
                  <c:v>43493</c:v>
                </c:pt>
                <c:pt idx="2323">
                  <c:v>43494</c:v>
                </c:pt>
                <c:pt idx="2324">
                  <c:v>43495</c:v>
                </c:pt>
                <c:pt idx="2325">
                  <c:v>43496</c:v>
                </c:pt>
                <c:pt idx="2326">
                  <c:v>43497</c:v>
                </c:pt>
                <c:pt idx="2327">
                  <c:v>43500</c:v>
                </c:pt>
                <c:pt idx="2328">
                  <c:v>43501</c:v>
                </c:pt>
                <c:pt idx="2329">
                  <c:v>43502</c:v>
                </c:pt>
                <c:pt idx="2330">
                  <c:v>43503</c:v>
                </c:pt>
                <c:pt idx="2331">
                  <c:v>43504</c:v>
                </c:pt>
                <c:pt idx="2332">
                  <c:v>43507</c:v>
                </c:pt>
                <c:pt idx="2333">
                  <c:v>43508</c:v>
                </c:pt>
                <c:pt idx="2334">
                  <c:v>43509</c:v>
                </c:pt>
                <c:pt idx="2335">
                  <c:v>43510</c:v>
                </c:pt>
                <c:pt idx="2336">
                  <c:v>43511</c:v>
                </c:pt>
                <c:pt idx="2337">
                  <c:v>43514</c:v>
                </c:pt>
                <c:pt idx="2338">
                  <c:v>43515</c:v>
                </c:pt>
                <c:pt idx="2339">
                  <c:v>43516</c:v>
                </c:pt>
                <c:pt idx="2340">
                  <c:v>43517</c:v>
                </c:pt>
                <c:pt idx="2341">
                  <c:v>43518</c:v>
                </c:pt>
                <c:pt idx="2342">
                  <c:v>43521</c:v>
                </c:pt>
                <c:pt idx="2343">
                  <c:v>43522</c:v>
                </c:pt>
                <c:pt idx="2344">
                  <c:v>43523</c:v>
                </c:pt>
                <c:pt idx="2345">
                  <c:v>43524</c:v>
                </c:pt>
                <c:pt idx="2346">
                  <c:v>43525</c:v>
                </c:pt>
                <c:pt idx="2347">
                  <c:v>43528</c:v>
                </c:pt>
                <c:pt idx="2348">
                  <c:v>43529</c:v>
                </c:pt>
                <c:pt idx="2349">
                  <c:v>43530</c:v>
                </c:pt>
                <c:pt idx="2350">
                  <c:v>43531</c:v>
                </c:pt>
                <c:pt idx="2351">
                  <c:v>43532</c:v>
                </c:pt>
                <c:pt idx="2352">
                  <c:v>43535</c:v>
                </c:pt>
                <c:pt idx="2353">
                  <c:v>43536</c:v>
                </c:pt>
                <c:pt idx="2354">
                  <c:v>43537</c:v>
                </c:pt>
                <c:pt idx="2355">
                  <c:v>43538</c:v>
                </c:pt>
                <c:pt idx="2356">
                  <c:v>43539</c:v>
                </c:pt>
                <c:pt idx="2357">
                  <c:v>43542</c:v>
                </c:pt>
                <c:pt idx="2358">
                  <c:v>43543</c:v>
                </c:pt>
                <c:pt idx="2359">
                  <c:v>43544</c:v>
                </c:pt>
                <c:pt idx="2360">
                  <c:v>43545</c:v>
                </c:pt>
                <c:pt idx="2361">
                  <c:v>43546</c:v>
                </c:pt>
                <c:pt idx="2362">
                  <c:v>43549</c:v>
                </c:pt>
                <c:pt idx="2363">
                  <c:v>43550</c:v>
                </c:pt>
                <c:pt idx="2364">
                  <c:v>43551</c:v>
                </c:pt>
                <c:pt idx="2365">
                  <c:v>43552</c:v>
                </c:pt>
                <c:pt idx="2366">
                  <c:v>43553</c:v>
                </c:pt>
                <c:pt idx="2367">
                  <c:v>43556</c:v>
                </c:pt>
                <c:pt idx="2368">
                  <c:v>43557</c:v>
                </c:pt>
                <c:pt idx="2369">
                  <c:v>43558</c:v>
                </c:pt>
                <c:pt idx="2370">
                  <c:v>43559</c:v>
                </c:pt>
                <c:pt idx="2371">
                  <c:v>43560</c:v>
                </c:pt>
                <c:pt idx="2372">
                  <c:v>43563</c:v>
                </c:pt>
                <c:pt idx="2373">
                  <c:v>43564</c:v>
                </c:pt>
                <c:pt idx="2374">
                  <c:v>43565</c:v>
                </c:pt>
                <c:pt idx="2375">
                  <c:v>43566</c:v>
                </c:pt>
                <c:pt idx="2376">
                  <c:v>43567</c:v>
                </c:pt>
                <c:pt idx="2377">
                  <c:v>43570</c:v>
                </c:pt>
                <c:pt idx="2378">
                  <c:v>43571</c:v>
                </c:pt>
                <c:pt idx="2379">
                  <c:v>43572</c:v>
                </c:pt>
                <c:pt idx="2380">
                  <c:v>43573</c:v>
                </c:pt>
                <c:pt idx="2381">
                  <c:v>43574</c:v>
                </c:pt>
                <c:pt idx="2382">
                  <c:v>43577</c:v>
                </c:pt>
                <c:pt idx="2383">
                  <c:v>43578</c:v>
                </c:pt>
                <c:pt idx="2384">
                  <c:v>43579</c:v>
                </c:pt>
                <c:pt idx="2385">
                  <c:v>43580</c:v>
                </c:pt>
                <c:pt idx="2386">
                  <c:v>43581</c:v>
                </c:pt>
                <c:pt idx="2387">
                  <c:v>43584</c:v>
                </c:pt>
                <c:pt idx="2388">
                  <c:v>43585</c:v>
                </c:pt>
                <c:pt idx="2389">
                  <c:v>43586</c:v>
                </c:pt>
                <c:pt idx="2390">
                  <c:v>43587</c:v>
                </c:pt>
                <c:pt idx="2391">
                  <c:v>43588</c:v>
                </c:pt>
                <c:pt idx="2392">
                  <c:v>43591</c:v>
                </c:pt>
                <c:pt idx="2393">
                  <c:v>43592</c:v>
                </c:pt>
                <c:pt idx="2394">
                  <c:v>43593</c:v>
                </c:pt>
                <c:pt idx="2395">
                  <c:v>43594</c:v>
                </c:pt>
                <c:pt idx="2396">
                  <c:v>43595</c:v>
                </c:pt>
                <c:pt idx="2397">
                  <c:v>43598</c:v>
                </c:pt>
              </c:numCache>
            </c:numRef>
          </c:cat>
          <c:val>
            <c:numRef>
              <c:f>Sheet1!$O$7:$O$5019</c:f>
              <c:numCache>
                <c:formatCode>General</c:formatCode>
                <c:ptCount val="5013"/>
                <c:pt idx="0">
                  <c:v>231.90000000000003</c:v>
                </c:pt>
                <c:pt idx="1">
                  <c:v>228.40000000000003</c:v>
                </c:pt>
                <c:pt idx="2">
                  <c:v>230.29999999999998</c:v>
                </c:pt>
                <c:pt idx="3">
                  <c:v>231.70000000000002</c:v>
                </c:pt>
                <c:pt idx="4">
                  <c:v>234.00000000000003</c:v>
                </c:pt>
                <c:pt idx="5">
                  <c:v>231.20000000000002</c:v>
                </c:pt>
                <c:pt idx="6">
                  <c:v>225.10000000000002</c:v>
                </c:pt>
                <c:pt idx="7">
                  <c:v>221.90000000000003</c:v>
                </c:pt>
                <c:pt idx="8">
                  <c:v>223.1</c:v>
                </c:pt>
                <c:pt idx="9">
                  <c:v>223.8</c:v>
                </c:pt>
                <c:pt idx="10">
                  <c:v>220.4</c:v>
                </c:pt>
                <c:pt idx="11">
                  <c:v>217.49999999999997</c:v>
                </c:pt>
                <c:pt idx="12">
                  <c:v>212.2</c:v>
                </c:pt>
                <c:pt idx="13">
                  <c:v>216.2</c:v>
                </c:pt>
                <c:pt idx="14">
                  <c:v>218.9</c:v>
                </c:pt>
                <c:pt idx="15">
                  <c:v>214.29999999999998</c:v>
                </c:pt>
                <c:pt idx="16">
                  <c:v>212.3</c:v>
                </c:pt>
                <c:pt idx="17">
                  <c:v>215.79999999999998</c:v>
                </c:pt>
                <c:pt idx="18">
                  <c:v>217</c:v>
                </c:pt>
                <c:pt idx="19">
                  <c:v>214.5</c:v>
                </c:pt>
                <c:pt idx="20">
                  <c:v>216.90000000000003</c:v>
                </c:pt>
                <c:pt idx="21">
                  <c:v>214</c:v>
                </c:pt>
                <c:pt idx="22">
                  <c:v>213.70000000000005</c:v>
                </c:pt>
                <c:pt idx="23">
                  <c:v>210.3</c:v>
                </c:pt>
                <c:pt idx="24">
                  <c:v>213.60000000000002</c:v>
                </c:pt>
                <c:pt idx="25">
                  <c:v>213.99999999999997</c:v>
                </c:pt>
                <c:pt idx="26">
                  <c:v>211.79999999999995</c:v>
                </c:pt>
                <c:pt idx="27">
                  <c:v>211.49999999999997</c:v>
                </c:pt>
                <c:pt idx="28">
                  <c:v>210.8</c:v>
                </c:pt>
                <c:pt idx="29">
                  <c:v>210.60000000000002</c:v>
                </c:pt>
                <c:pt idx="30">
                  <c:v>213.09999999999997</c:v>
                </c:pt>
                <c:pt idx="31">
                  <c:v>217.10000000000002</c:v>
                </c:pt>
                <c:pt idx="32">
                  <c:v>220.30000000000004</c:v>
                </c:pt>
                <c:pt idx="33">
                  <c:v>217.70000000000005</c:v>
                </c:pt>
                <c:pt idx="34">
                  <c:v>212.8</c:v>
                </c:pt>
                <c:pt idx="35">
                  <c:v>212.2</c:v>
                </c:pt>
                <c:pt idx="36">
                  <c:v>209.80000000000004</c:v>
                </c:pt>
                <c:pt idx="37">
                  <c:v>207.09999999999997</c:v>
                </c:pt>
                <c:pt idx="38">
                  <c:v>210.00000000000006</c:v>
                </c:pt>
                <c:pt idx="39">
                  <c:v>215.3</c:v>
                </c:pt>
                <c:pt idx="40">
                  <c:v>212.70000000000002</c:v>
                </c:pt>
                <c:pt idx="41">
                  <c:v>210.79999999999995</c:v>
                </c:pt>
                <c:pt idx="42">
                  <c:v>209.99999999999997</c:v>
                </c:pt>
                <c:pt idx="43">
                  <c:v>207.00000000000003</c:v>
                </c:pt>
                <c:pt idx="44">
                  <c:v>203.5</c:v>
                </c:pt>
                <c:pt idx="45">
                  <c:v>209.50000000000003</c:v>
                </c:pt>
                <c:pt idx="46">
                  <c:v>204.49999999999994</c:v>
                </c:pt>
                <c:pt idx="47">
                  <c:v>211.09999999999997</c:v>
                </c:pt>
                <c:pt idx="48">
                  <c:v>214.69999999999993</c:v>
                </c:pt>
                <c:pt idx="49">
                  <c:v>218.70000000000002</c:v>
                </c:pt>
                <c:pt idx="50">
                  <c:v>219.99999999999997</c:v>
                </c:pt>
                <c:pt idx="51">
                  <c:v>218.4</c:v>
                </c:pt>
                <c:pt idx="52">
                  <c:v>218.4</c:v>
                </c:pt>
                <c:pt idx="53">
                  <c:v>216</c:v>
                </c:pt>
                <c:pt idx="54">
                  <c:v>216.60000000000002</c:v>
                </c:pt>
                <c:pt idx="55">
                  <c:v>211.99999999999997</c:v>
                </c:pt>
                <c:pt idx="56">
                  <c:v>210.40000000000006</c:v>
                </c:pt>
                <c:pt idx="57">
                  <c:v>207.69999999999996</c:v>
                </c:pt>
                <c:pt idx="58">
                  <c:v>209.49999999999997</c:v>
                </c:pt>
                <c:pt idx="59">
                  <c:v>208.5</c:v>
                </c:pt>
                <c:pt idx="60">
                  <c:v>207.39999999999998</c:v>
                </c:pt>
                <c:pt idx="61">
                  <c:v>206</c:v>
                </c:pt>
                <c:pt idx="62">
                  <c:v>211.60000000000002</c:v>
                </c:pt>
                <c:pt idx="63">
                  <c:v>211.10000000000002</c:v>
                </c:pt>
                <c:pt idx="64">
                  <c:v>212.29999999999998</c:v>
                </c:pt>
                <c:pt idx="65">
                  <c:v>210.70000000000002</c:v>
                </c:pt>
                <c:pt idx="66">
                  <c:v>212.1</c:v>
                </c:pt>
                <c:pt idx="67">
                  <c:v>214.70000000000002</c:v>
                </c:pt>
                <c:pt idx="68">
                  <c:v>215.09999999999997</c:v>
                </c:pt>
                <c:pt idx="69">
                  <c:v>213</c:v>
                </c:pt>
                <c:pt idx="70">
                  <c:v>213.99999999999997</c:v>
                </c:pt>
                <c:pt idx="71">
                  <c:v>212.1</c:v>
                </c:pt>
                <c:pt idx="72">
                  <c:v>212.00000000000006</c:v>
                </c:pt>
                <c:pt idx="73">
                  <c:v>214.7</c:v>
                </c:pt>
                <c:pt idx="74">
                  <c:v>214.29999999999998</c:v>
                </c:pt>
                <c:pt idx="75">
                  <c:v>213.50000000000003</c:v>
                </c:pt>
                <c:pt idx="76">
                  <c:v>214</c:v>
                </c:pt>
                <c:pt idx="77">
                  <c:v>213.19999999999996</c:v>
                </c:pt>
                <c:pt idx="78">
                  <c:v>213.79999999999998</c:v>
                </c:pt>
                <c:pt idx="79">
                  <c:v>213.49999999999997</c:v>
                </c:pt>
                <c:pt idx="80">
                  <c:v>214.1</c:v>
                </c:pt>
                <c:pt idx="81">
                  <c:v>215.30000000000004</c:v>
                </c:pt>
                <c:pt idx="82">
                  <c:v>215.99999999999997</c:v>
                </c:pt>
                <c:pt idx="83">
                  <c:v>217.49999999999997</c:v>
                </c:pt>
                <c:pt idx="84">
                  <c:v>216.39999999999998</c:v>
                </c:pt>
                <c:pt idx="85">
                  <c:v>211.40000000000003</c:v>
                </c:pt>
                <c:pt idx="86">
                  <c:v>209.10000000000002</c:v>
                </c:pt>
                <c:pt idx="87">
                  <c:v>212.60000000000002</c:v>
                </c:pt>
                <c:pt idx="88">
                  <c:v>212.60000000000002</c:v>
                </c:pt>
                <c:pt idx="89">
                  <c:v>213.3</c:v>
                </c:pt>
                <c:pt idx="90">
                  <c:v>217.70000000000002</c:v>
                </c:pt>
                <c:pt idx="91">
                  <c:v>219.89999999999998</c:v>
                </c:pt>
                <c:pt idx="92">
                  <c:v>220.00000000000003</c:v>
                </c:pt>
                <c:pt idx="93">
                  <c:v>221.00000000000003</c:v>
                </c:pt>
                <c:pt idx="94">
                  <c:v>221.10000000000002</c:v>
                </c:pt>
                <c:pt idx="95">
                  <c:v>222.2</c:v>
                </c:pt>
                <c:pt idx="96">
                  <c:v>222.9</c:v>
                </c:pt>
                <c:pt idx="97">
                  <c:v>227.1</c:v>
                </c:pt>
                <c:pt idx="98">
                  <c:v>227.69999999999996</c:v>
                </c:pt>
                <c:pt idx="99">
                  <c:v>229.2</c:v>
                </c:pt>
                <c:pt idx="100">
                  <c:v>224.8</c:v>
                </c:pt>
                <c:pt idx="101">
                  <c:v>227.59999999999997</c:v>
                </c:pt>
                <c:pt idx="102">
                  <c:v>228.09999999999997</c:v>
                </c:pt>
                <c:pt idx="103">
                  <c:v>229.20000000000002</c:v>
                </c:pt>
                <c:pt idx="104">
                  <c:v>229</c:v>
                </c:pt>
                <c:pt idx="105">
                  <c:v>236.80000000000004</c:v>
                </c:pt>
                <c:pt idx="106">
                  <c:v>241.59999999999994</c:v>
                </c:pt>
                <c:pt idx="107">
                  <c:v>239.1</c:v>
                </c:pt>
                <c:pt idx="108">
                  <c:v>242.59999999999997</c:v>
                </c:pt>
                <c:pt idx="109">
                  <c:v>250.1</c:v>
                </c:pt>
                <c:pt idx="110">
                  <c:v>247.2</c:v>
                </c:pt>
                <c:pt idx="111">
                  <c:v>248.3</c:v>
                </c:pt>
                <c:pt idx="112">
                  <c:v>248.89999999999998</c:v>
                </c:pt>
                <c:pt idx="113">
                  <c:v>249.10000000000005</c:v>
                </c:pt>
                <c:pt idx="114">
                  <c:v>255.39999999999998</c:v>
                </c:pt>
                <c:pt idx="115">
                  <c:v>248.89999999999998</c:v>
                </c:pt>
                <c:pt idx="116">
                  <c:v>246.5</c:v>
                </c:pt>
                <c:pt idx="117">
                  <c:v>240.59999999999997</c:v>
                </c:pt>
                <c:pt idx="118">
                  <c:v>232.99999999999997</c:v>
                </c:pt>
                <c:pt idx="119">
                  <c:v>233.40000000000006</c:v>
                </c:pt>
                <c:pt idx="120">
                  <c:v>229.8</c:v>
                </c:pt>
                <c:pt idx="121">
                  <c:v>225.8</c:v>
                </c:pt>
                <c:pt idx="122">
                  <c:v>220.6</c:v>
                </c:pt>
                <c:pt idx="123">
                  <c:v>225</c:v>
                </c:pt>
                <c:pt idx="124">
                  <c:v>224.29999999999998</c:v>
                </c:pt>
                <c:pt idx="125">
                  <c:v>219.29999999999995</c:v>
                </c:pt>
                <c:pt idx="126">
                  <c:v>213.39999999999998</c:v>
                </c:pt>
                <c:pt idx="127">
                  <c:v>219.79999999999998</c:v>
                </c:pt>
                <c:pt idx="128">
                  <c:v>219.4</c:v>
                </c:pt>
                <c:pt idx="129">
                  <c:v>218.29999999999998</c:v>
                </c:pt>
                <c:pt idx="130">
                  <c:v>224.9</c:v>
                </c:pt>
                <c:pt idx="131">
                  <c:v>229.1</c:v>
                </c:pt>
                <c:pt idx="132">
                  <c:v>229.8</c:v>
                </c:pt>
                <c:pt idx="133">
                  <c:v>230.10000000000002</c:v>
                </c:pt>
                <c:pt idx="134">
                  <c:v>226.39999999999998</c:v>
                </c:pt>
                <c:pt idx="135">
                  <c:v>227.59999999999997</c:v>
                </c:pt>
                <c:pt idx="136">
                  <c:v>227.4</c:v>
                </c:pt>
                <c:pt idx="137">
                  <c:v>229</c:v>
                </c:pt>
                <c:pt idx="138">
                  <c:v>233.20000000000002</c:v>
                </c:pt>
                <c:pt idx="139">
                  <c:v>235.49999999999994</c:v>
                </c:pt>
                <c:pt idx="140">
                  <c:v>242.69999999999996</c:v>
                </c:pt>
                <c:pt idx="141">
                  <c:v>246.10000000000002</c:v>
                </c:pt>
                <c:pt idx="142">
                  <c:v>246.8</c:v>
                </c:pt>
                <c:pt idx="143">
                  <c:v>246.39999999999995</c:v>
                </c:pt>
                <c:pt idx="144">
                  <c:v>248.4</c:v>
                </c:pt>
                <c:pt idx="145">
                  <c:v>243.1</c:v>
                </c:pt>
                <c:pt idx="146">
                  <c:v>241.7</c:v>
                </c:pt>
                <c:pt idx="147">
                  <c:v>244.79999999999998</c:v>
                </c:pt>
                <c:pt idx="148">
                  <c:v>243.1</c:v>
                </c:pt>
                <c:pt idx="149">
                  <c:v>242.69999999999996</c:v>
                </c:pt>
                <c:pt idx="150">
                  <c:v>240.39999999999998</c:v>
                </c:pt>
                <c:pt idx="151">
                  <c:v>242.1</c:v>
                </c:pt>
                <c:pt idx="152">
                  <c:v>245.8</c:v>
                </c:pt>
                <c:pt idx="153">
                  <c:v>248.1</c:v>
                </c:pt>
                <c:pt idx="154">
                  <c:v>255.50000000000003</c:v>
                </c:pt>
                <c:pt idx="155">
                  <c:v>251.5</c:v>
                </c:pt>
                <c:pt idx="156">
                  <c:v>258.40000000000003</c:v>
                </c:pt>
                <c:pt idx="157">
                  <c:v>264.40000000000003</c:v>
                </c:pt>
                <c:pt idx="158">
                  <c:v>264.40000000000003</c:v>
                </c:pt>
                <c:pt idx="159">
                  <c:v>268.2</c:v>
                </c:pt>
                <c:pt idx="160">
                  <c:v>269.80000000000007</c:v>
                </c:pt>
                <c:pt idx="161">
                  <c:v>273.59999999999997</c:v>
                </c:pt>
                <c:pt idx="162">
                  <c:v>279</c:v>
                </c:pt>
                <c:pt idx="163">
                  <c:v>283</c:v>
                </c:pt>
                <c:pt idx="164">
                  <c:v>280.90000000000003</c:v>
                </c:pt>
                <c:pt idx="165">
                  <c:v>279.2</c:v>
                </c:pt>
                <c:pt idx="166">
                  <c:v>282.8</c:v>
                </c:pt>
                <c:pt idx="167">
                  <c:v>278.3</c:v>
                </c:pt>
                <c:pt idx="168">
                  <c:v>273.00000000000006</c:v>
                </c:pt>
                <c:pt idx="169">
                  <c:v>274.39999999999998</c:v>
                </c:pt>
                <c:pt idx="170">
                  <c:v>274.3</c:v>
                </c:pt>
                <c:pt idx="171">
                  <c:v>281.5</c:v>
                </c:pt>
                <c:pt idx="172">
                  <c:v>281.59999999999997</c:v>
                </c:pt>
                <c:pt idx="173">
                  <c:v>283.59999999999997</c:v>
                </c:pt>
                <c:pt idx="174">
                  <c:v>277</c:v>
                </c:pt>
                <c:pt idx="175">
                  <c:v>293.10000000000002</c:v>
                </c:pt>
                <c:pt idx="176">
                  <c:v>304</c:v>
                </c:pt>
                <c:pt idx="177">
                  <c:v>302.7</c:v>
                </c:pt>
                <c:pt idx="178">
                  <c:v>300.50000000000006</c:v>
                </c:pt>
                <c:pt idx="179">
                  <c:v>300</c:v>
                </c:pt>
                <c:pt idx="180">
                  <c:v>303.2</c:v>
                </c:pt>
                <c:pt idx="181">
                  <c:v>303.40000000000003</c:v>
                </c:pt>
                <c:pt idx="182">
                  <c:v>292.39999999999998</c:v>
                </c:pt>
                <c:pt idx="183">
                  <c:v>288.8</c:v>
                </c:pt>
                <c:pt idx="184">
                  <c:v>279.8</c:v>
                </c:pt>
                <c:pt idx="185">
                  <c:v>281.79999999999995</c:v>
                </c:pt>
                <c:pt idx="186">
                  <c:v>278.39999999999998</c:v>
                </c:pt>
                <c:pt idx="187">
                  <c:v>272.60000000000002</c:v>
                </c:pt>
                <c:pt idx="188">
                  <c:v>278.70000000000005</c:v>
                </c:pt>
                <c:pt idx="189">
                  <c:v>279.5</c:v>
                </c:pt>
                <c:pt idx="190">
                  <c:v>271.5</c:v>
                </c:pt>
                <c:pt idx="191">
                  <c:v>271</c:v>
                </c:pt>
                <c:pt idx="192">
                  <c:v>268</c:v>
                </c:pt>
                <c:pt idx="193">
                  <c:v>263.7</c:v>
                </c:pt>
                <c:pt idx="194">
                  <c:v>264.29999999999995</c:v>
                </c:pt>
                <c:pt idx="195">
                  <c:v>260.29999999999995</c:v>
                </c:pt>
                <c:pt idx="196">
                  <c:v>258.39999999999998</c:v>
                </c:pt>
                <c:pt idx="197">
                  <c:v>269.90000000000003</c:v>
                </c:pt>
                <c:pt idx="198">
                  <c:v>272.39999999999998</c:v>
                </c:pt>
                <c:pt idx="199">
                  <c:v>264.3</c:v>
                </c:pt>
                <c:pt idx="200">
                  <c:v>257.5</c:v>
                </c:pt>
                <c:pt idx="201">
                  <c:v>250.99999999999997</c:v>
                </c:pt>
                <c:pt idx="202">
                  <c:v>244.59999999999997</c:v>
                </c:pt>
                <c:pt idx="203">
                  <c:v>253.2</c:v>
                </c:pt>
                <c:pt idx="204">
                  <c:v>246.00000000000003</c:v>
                </c:pt>
                <c:pt idx="205">
                  <c:v>247.5</c:v>
                </c:pt>
                <c:pt idx="206">
                  <c:v>250.90000000000003</c:v>
                </c:pt>
                <c:pt idx="207">
                  <c:v>248.2</c:v>
                </c:pt>
                <c:pt idx="208">
                  <c:v>249.2</c:v>
                </c:pt>
                <c:pt idx="209">
                  <c:v>247.19999999999996</c:v>
                </c:pt>
                <c:pt idx="210">
                  <c:v>244.20000000000002</c:v>
                </c:pt>
                <c:pt idx="211">
                  <c:v>242.10000000000002</c:v>
                </c:pt>
                <c:pt idx="212">
                  <c:v>241.4</c:v>
                </c:pt>
                <c:pt idx="213">
                  <c:v>237.90000000000003</c:v>
                </c:pt>
                <c:pt idx="214">
                  <c:v>238.60000000000005</c:v>
                </c:pt>
                <c:pt idx="215">
                  <c:v>239.80000000000007</c:v>
                </c:pt>
                <c:pt idx="216">
                  <c:v>236.00000000000003</c:v>
                </c:pt>
                <c:pt idx="217">
                  <c:v>232.7</c:v>
                </c:pt>
                <c:pt idx="218">
                  <c:v>239.39999999999998</c:v>
                </c:pt>
                <c:pt idx="219">
                  <c:v>240.39999999999998</c:v>
                </c:pt>
                <c:pt idx="220">
                  <c:v>240.49999999999997</c:v>
                </c:pt>
                <c:pt idx="221">
                  <c:v>244.50000000000003</c:v>
                </c:pt>
                <c:pt idx="222">
                  <c:v>252.5</c:v>
                </c:pt>
                <c:pt idx="223">
                  <c:v>254.69999999999996</c:v>
                </c:pt>
                <c:pt idx="224">
                  <c:v>252.5</c:v>
                </c:pt>
                <c:pt idx="225">
                  <c:v>255.20000000000002</c:v>
                </c:pt>
                <c:pt idx="226">
                  <c:v>259.8</c:v>
                </c:pt>
                <c:pt idx="227">
                  <c:v>261.09999999999997</c:v>
                </c:pt>
                <c:pt idx="228">
                  <c:v>260.2</c:v>
                </c:pt>
                <c:pt idx="229">
                  <c:v>261.10000000000002</c:v>
                </c:pt>
                <c:pt idx="230">
                  <c:v>259.40000000000003</c:v>
                </c:pt>
                <c:pt idx="231">
                  <c:v>256.40000000000003</c:v>
                </c:pt>
                <c:pt idx="232">
                  <c:v>255.29999999999998</c:v>
                </c:pt>
                <c:pt idx="233">
                  <c:v>254.9</c:v>
                </c:pt>
                <c:pt idx="234">
                  <c:v>255.09999999999997</c:v>
                </c:pt>
                <c:pt idx="235">
                  <c:v>260.10000000000002</c:v>
                </c:pt>
                <c:pt idx="236">
                  <c:v>258.50000000000006</c:v>
                </c:pt>
                <c:pt idx="237">
                  <c:v>261.3</c:v>
                </c:pt>
                <c:pt idx="238">
                  <c:v>263</c:v>
                </c:pt>
                <c:pt idx="239">
                  <c:v>260.3</c:v>
                </c:pt>
                <c:pt idx="240">
                  <c:v>252.70000000000005</c:v>
                </c:pt>
                <c:pt idx="241">
                  <c:v>248.80000000000004</c:v>
                </c:pt>
                <c:pt idx="242">
                  <c:v>246.70000000000002</c:v>
                </c:pt>
                <c:pt idx="243">
                  <c:v>243.2</c:v>
                </c:pt>
                <c:pt idx="244">
                  <c:v>236.60000000000002</c:v>
                </c:pt>
                <c:pt idx="245">
                  <c:v>238.19999999999996</c:v>
                </c:pt>
                <c:pt idx="246">
                  <c:v>237.39999999999998</c:v>
                </c:pt>
                <c:pt idx="247">
                  <c:v>233.2</c:v>
                </c:pt>
                <c:pt idx="248">
                  <c:v>231.49999999999994</c:v>
                </c:pt>
                <c:pt idx="249">
                  <c:v>233.5</c:v>
                </c:pt>
                <c:pt idx="250">
                  <c:v>233.3</c:v>
                </c:pt>
                <c:pt idx="251">
                  <c:v>239.90000000000003</c:v>
                </c:pt>
                <c:pt idx="252">
                  <c:v>241.40000000000006</c:v>
                </c:pt>
                <c:pt idx="253">
                  <c:v>241.40000000000006</c:v>
                </c:pt>
                <c:pt idx="254">
                  <c:v>246.8</c:v>
                </c:pt>
                <c:pt idx="255">
                  <c:v>241</c:v>
                </c:pt>
                <c:pt idx="256">
                  <c:v>234.7</c:v>
                </c:pt>
                <c:pt idx="257">
                  <c:v>233.4</c:v>
                </c:pt>
                <c:pt idx="258">
                  <c:v>236.19999999999996</c:v>
                </c:pt>
                <c:pt idx="259">
                  <c:v>238.30000000000004</c:v>
                </c:pt>
                <c:pt idx="260">
                  <c:v>239.4</c:v>
                </c:pt>
                <c:pt idx="261">
                  <c:v>233.70000000000002</c:v>
                </c:pt>
                <c:pt idx="262">
                  <c:v>241.39999999999998</c:v>
                </c:pt>
                <c:pt idx="263">
                  <c:v>242.60000000000002</c:v>
                </c:pt>
                <c:pt idx="264">
                  <c:v>245.09999999999997</c:v>
                </c:pt>
                <c:pt idx="265">
                  <c:v>246.1</c:v>
                </c:pt>
                <c:pt idx="266">
                  <c:v>247.29999999999998</c:v>
                </c:pt>
                <c:pt idx="267">
                  <c:v>249.20000000000005</c:v>
                </c:pt>
                <c:pt idx="268">
                  <c:v>255.89999999999998</c:v>
                </c:pt>
                <c:pt idx="269">
                  <c:v>248.8</c:v>
                </c:pt>
                <c:pt idx="270">
                  <c:v>251.39999999999998</c:v>
                </c:pt>
                <c:pt idx="271">
                  <c:v>252.3</c:v>
                </c:pt>
                <c:pt idx="272">
                  <c:v>248.1</c:v>
                </c:pt>
                <c:pt idx="273">
                  <c:v>242.20000000000002</c:v>
                </c:pt>
                <c:pt idx="274">
                  <c:v>240.19999999999996</c:v>
                </c:pt>
                <c:pt idx="275">
                  <c:v>239.6</c:v>
                </c:pt>
                <c:pt idx="276">
                  <c:v>237.4</c:v>
                </c:pt>
                <c:pt idx="277">
                  <c:v>234.40000000000003</c:v>
                </c:pt>
                <c:pt idx="278">
                  <c:v>231.90000000000003</c:v>
                </c:pt>
                <c:pt idx="279">
                  <c:v>231.69999999999996</c:v>
                </c:pt>
                <c:pt idx="280">
                  <c:v>229.8</c:v>
                </c:pt>
                <c:pt idx="281">
                  <c:v>223.10000000000002</c:v>
                </c:pt>
                <c:pt idx="282">
                  <c:v>224.79999999999998</c:v>
                </c:pt>
                <c:pt idx="283">
                  <c:v>228.9</c:v>
                </c:pt>
                <c:pt idx="284">
                  <c:v>223.99999999999997</c:v>
                </c:pt>
                <c:pt idx="285">
                  <c:v>228.10000000000002</c:v>
                </c:pt>
                <c:pt idx="286">
                  <c:v>234.49999999999997</c:v>
                </c:pt>
                <c:pt idx="287">
                  <c:v>233.5</c:v>
                </c:pt>
                <c:pt idx="288">
                  <c:v>233.60000000000002</c:v>
                </c:pt>
                <c:pt idx="289">
                  <c:v>237.49999999999994</c:v>
                </c:pt>
                <c:pt idx="290">
                  <c:v>237.30000000000007</c:v>
                </c:pt>
                <c:pt idx="291">
                  <c:v>232.10000000000002</c:v>
                </c:pt>
                <c:pt idx="292">
                  <c:v>234.80000000000004</c:v>
                </c:pt>
                <c:pt idx="293">
                  <c:v>239.2</c:v>
                </c:pt>
                <c:pt idx="294">
                  <c:v>236.49999999999997</c:v>
                </c:pt>
                <c:pt idx="295">
                  <c:v>234.89999999999998</c:v>
                </c:pt>
                <c:pt idx="296">
                  <c:v>236.09999999999997</c:v>
                </c:pt>
                <c:pt idx="297">
                  <c:v>235.9</c:v>
                </c:pt>
                <c:pt idx="298">
                  <c:v>238.90000000000003</c:v>
                </c:pt>
                <c:pt idx="299">
                  <c:v>237.70000000000002</c:v>
                </c:pt>
                <c:pt idx="300">
                  <c:v>243.7</c:v>
                </c:pt>
                <c:pt idx="301">
                  <c:v>241.3</c:v>
                </c:pt>
                <c:pt idx="302">
                  <c:v>242.89999999999998</c:v>
                </c:pt>
                <c:pt idx="303">
                  <c:v>241.1</c:v>
                </c:pt>
                <c:pt idx="304">
                  <c:v>240.60000000000005</c:v>
                </c:pt>
                <c:pt idx="305">
                  <c:v>238.3</c:v>
                </c:pt>
                <c:pt idx="306">
                  <c:v>237.60000000000002</c:v>
                </c:pt>
                <c:pt idx="307">
                  <c:v>242.59999999999997</c:v>
                </c:pt>
                <c:pt idx="308">
                  <c:v>246.3</c:v>
                </c:pt>
                <c:pt idx="309">
                  <c:v>243.79999999999998</c:v>
                </c:pt>
                <c:pt idx="310">
                  <c:v>245.00000000000003</c:v>
                </c:pt>
                <c:pt idx="311">
                  <c:v>247.49999999999997</c:v>
                </c:pt>
                <c:pt idx="312">
                  <c:v>247.29999999999998</c:v>
                </c:pt>
                <c:pt idx="313">
                  <c:v>247.09999999999997</c:v>
                </c:pt>
                <c:pt idx="314">
                  <c:v>244.19999999999996</c:v>
                </c:pt>
                <c:pt idx="315">
                  <c:v>244.49999999999997</c:v>
                </c:pt>
                <c:pt idx="316">
                  <c:v>247.9</c:v>
                </c:pt>
                <c:pt idx="317">
                  <c:v>250.60000000000002</c:v>
                </c:pt>
                <c:pt idx="318">
                  <c:v>248.50000000000003</c:v>
                </c:pt>
                <c:pt idx="319">
                  <c:v>247.7</c:v>
                </c:pt>
                <c:pt idx="320">
                  <c:v>251.7</c:v>
                </c:pt>
                <c:pt idx="321">
                  <c:v>249.7</c:v>
                </c:pt>
                <c:pt idx="322">
                  <c:v>252.50000000000003</c:v>
                </c:pt>
                <c:pt idx="323">
                  <c:v>252.50000000000003</c:v>
                </c:pt>
                <c:pt idx="324">
                  <c:v>252.49999999999994</c:v>
                </c:pt>
                <c:pt idx="325">
                  <c:v>255.10000000000002</c:v>
                </c:pt>
                <c:pt idx="326">
                  <c:v>259.60000000000002</c:v>
                </c:pt>
                <c:pt idx="327">
                  <c:v>262.59999999999997</c:v>
                </c:pt>
                <c:pt idx="328">
                  <c:v>266.70000000000005</c:v>
                </c:pt>
                <c:pt idx="329">
                  <c:v>268.70000000000005</c:v>
                </c:pt>
                <c:pt idx="330">
                  <c:v>268.7</c:v>
                </c:pt>
                <c:pt idx="331">
                  <c:v>262.8</c:v>
                </c:pt>
                <c:pt idx="332">
                  <c:v>262.20000000000005</c:v>
                </c:pt>
                <c:pt idx="333">
                  <c:v>262.29999999999995</c:v>
                </c:pt>
                <c:pt idx="334">
                  <c:v>260.89999999999998</c:v>
                </c:pt>
                <c:pt idx="335">
                  <c:v>265.3</c:v>
                </c:pt>
                <c:pt idx="336">
                  <c:v>265.00000000000006</c:v>
                </c:pt>
                <c:pt idx="337">
                  <c:v>267.60000000000002</c:v>
                </c:pt>
                <c:pt idx="338">
                  <c:v>266.59999999999997</c:v>
                </c:pt>
                <c:pt idx="339">
                  <c:v>267.40000000000003</c:v>
                </c:pt>
                <c:pt idx="340">
                  <c:v>267.39999999999998</c:v>
                </c:pt>
                <c:pt idx="341">
                  <c:v>271.09999999999997</c:v>
                </c:pt>
                <c:pt idx="342">
                  <c:v>281</c:v>
                </c:pt>
                <c:pt idx="343">
                  <c:v>284.60000000000002</c:v>
                </c:pt>
                <c:pt idx="344">
                  <c:v>274.5</c:v>
                </c:pt>
                <c:pt idx="345">
                  <c:v>268.70000000000005</c:v>
                </c:pt>
                <c:pt idx="346">
                  <c:v>260.90000000000003</c:v>
                </c:pt>
                <c:pt idx="347">
                  <c:v>261.2</c:v>
                </c:pt>
                <c:pt idx="348">
                  <c:v>261.2</c:v>
                </c:pt>
                <c:pt idx="349">
                  <c:v>269.20000000000005</c:v>
                </c:pt>
                <c:pt idx="350">
                  <c:v>270.09999999999997</c:v>
                </c:pt>
                <c:pt idx="351">
                  <c:v>263.90000000000003</c:v>
                </c:pt>
                <c:pt idx="352">
                  <c:v>270.50000000000006</c:v>
                </c:pt>
                <c:pt idx="353">
                  <c:v>273.79999999999995</c:v>
                </c:pt>
                <c:pt idx="354">
                  <c:v>273.3</c:v>
                </c:pt>
                <c:pt idx="355">
                  <c:v>273.59999999999997</c:v>
                </c:pt>
                <c:pt idx="356">
                  <c:v>275.49999999999994</c:v>
                </c:pt>
                <c:pt idx="357">
                  <c:v>280.7</c:v>
                </c:pt>
                <c:pt idx="358">
                  <c:v>287.2</c:v>
                </c:pt>
                <c:pt idx="359">
                  <c:v>275.59999999999997</c:v>
                </c:pt>
                <c:pt idx="360">
                  <c:v>278</c:v>
                </c:pt>
                <c:pt idx="361">
                  <c:v>276.39999999999998</c:v>
                </c:pt>
                <c:pt idx="362">
                  <c:v>275.2</c:v>
                </c:pt>
                <c:pt idx="363">
                  <c:v>279.40000000000003</c:v>
                </c:pt>
                <c:pt idx="364">
                  <c:v>280.20000000000005</c:v>
                </c:pt>
                <c:pt idx="365">
                  <c:v>276.39999999999992</c:v>
                </c:pt>
                <c:pt idx="366">
                  <c:v>273.10000000000002</c:v>
                </c:pt>
                <c:pt idx="367">
                  <c:v>276.40000000000003</c:v>
                </c:pt>
                <c:pt idx="368">
                  <c:v>275.90000000000003</c:v>
                </c:pt>
                <c:pt idx="369">
                  <c:v>269.09999999999997</c:v>
                </c:pt>
                <c:pt idx="370">
                  <c:v>264.10000000000002</c:v>
                </c:pt>
                <c:pt idx="371">
                  <c:v>258.20000000000005</c:v>
                </c:pt>
                <c:pt idx="372">
                  <c:v>259.60000000000002</c:v>
                </c:pt>
                <c:pt idx="373">
                  <c:v>257</c:v>
                </c:pt>
                <c:pt idx="374">
                  <c:v>262.40000000000003</c:v>
                </c:pt>
                <c:pt idx="375">
                  <c:v>259.8</c:v>
                </c:pt>
                <c:pt idx="376">
                  <c:v>275.3</c:v>
                </c:pt>
                <c:pt idx="377">
                  <c:v>276.79999999999995</c:v>
                </c:pt>
                <c:pt idx="378">
                  <c:v>278</c:v>
                </c:pt>
                <c:pt idx="379">
                  <c:v>273.8</c:v>
                </c:pt>
                <c:pt idx="380">
                  <c:v>265</c:v>
                </c:pt>
                <c:pt idx="381">
                  <c:v>254.1</c:v>
                </c:pt>
                <c:pt idx="382">
                  <c:v>249.6</c:v>
                </c:pt>
                <c:pt idx="383">
                  <c:v>249.89999999999998</c:v>
                </c:pt>
                <c:pt idx="384">
                  <c:v>254.5</c:v>
                </c:pt>
                <c:pt idx="385">
                  <c:v>263</c:v>
                </c:pt>
                <c:pt idx="386">
                  <c:v>261.2</c:v>
                </c:pt>
                <c:pt idx="387">
                  <c:v>259.90000000000003</c:v>
                </c:pt>
                <c:pt idx="388">
                  <c:v>260.29999999999995</c:v>
                </c:pt>
                <c:pt idx="389">
                  <c:v>259.2</c:v>
                </c:pt>
                <c:pt idx="390">
                  <c:v>263.89999999999998</c:v>
                </c:pt>
                <c:pt idx="391">
                  <c:v>259.8</c:v>
                </c:pt>
                <c:pt idx="392">
                  <c:v>243.9</c:v>
                </c:pt>
                <c:pt idx="393">
                  <c:v>243.9</c:v>
                </c:pt>
                <c:pt idx="394">
                  <c:v>238.90000000000003</c:v>
                </c:pt>
                <c:pt idx="395">
                  <c:v>245.39999999999998</c:v>
                </c:pt>
                <c:pt idx="396">
                  <c:v>244.3</c:v>
                </c:pt>
                <c:pt idx="397">
                  <c:v>244.4</c:v>
                </c:pt>
                <c:pt idx="398">
                  <c:v>238.69999999999996</c:v>
                </c:pt>
                <c:pt idx="399">
                  <c:v>243.9</c:v>
                </c:pt>
                <c:pt idx="400">
                  <c:v>238.70000000000005</c:v>
                </c:pt>
                <c:pt idx="401">
                  <c:v>241.60000000000002</c:v>
                </c:pt>
                <c:pt idx="402">
                  <c:v>240.3</c:v>
                </c:pt>
                <c:pt idx="403">
                  <c:v>237.8</c:v>
                </c:pt>
                <c:pt idx="404">
                  <c:v>236.30000000000004</c:v>
                </c:pt>
                <c:pt idx="405">
                  <c:v>215.39999999999998</c:v>
                </c:pt>
                <c:pt idx="406">
                  <c:v>202.20000000000002</c:v>
                </c:pt>
                <c:pt idx="407">
                  <c:v>202.89999999999998</c:v>
                </c:pt>
                <c:pt idx="408">
                  <c:v>209</c:v>
                </c:pt>
                <c:pt idx="409">
                  <c:v>212.8</c:v>
                </c:pt>
                <c:pt idx="410">
                  <c:v>213.50000000000003</c:v>
                </c:pt>
                <c:pt idx="411">
                  <c:v>205.6</c:v>
                </c:pt>
                <c:pt idx="412">
                  <c:v>196.10000000000002</c:v>
                </c:pt>
                <c:pt idx="413">
                  <c:v>187.4</c:v>
                </c:pt>
                <c:pt idx="414">
                  <c:v>190.20000000000002</c:v>
                </c:pt>
                <c:pt idx="415">
                  <c:v>190.49999999999997</c:v>
                </c:pt>
                <c:pt idx="416">
                  <c:v>194.8</c:v>
                </c:pt>
                <c:pt idx="417">
                  <c:v>193.70000000000002</c:v>
                </c:pt>
                <c:pt idx="418">
                  <c:v>193.70000000000002</c:v>
                </c:pt>
                <c:pt idx="419">
                  <c:v>197</c:v>
                </c:pt>
                <c:pt idx="420">
                  <c:v>204.9</c:v>
                </c:pt>
                <c:pt idx="421">
                  <c:v>204.90000000000003</c:v>
                </c:pt>
                <c:pt idx="422">
                  <c:v>212.1</c:v>
                </c:pt>
                <c:pt idx="423">
                  <c:v>207.00000000000003</c:v>
                </c:pt>
                <c:pt idx="424">
                  <c:v>211.09999999999997</c:v>
                </c:pt>
                <c:pt idx="425">
                  <c:v>213.40000000000003</c:v>
                </c:pt>
                <c:pt idx="426">
                  <c:v>215.30000000000004</c:v>
                </c:pt>
                <c:pt idx="427">
                  <c:v>219.70000000000002</c:v>
                </c:pt>
                <c:pt idx="428">
                  <c:v>218.00000000000003</c:v>
                </c:pt>
                <c:pt idx="429">
                  <c:v>214.50000000000006</c:v>
                </c:pt>
                <c:pt idx="430">
                  <c:v>215.7</c:v>
                </c:pt>
                <c:pt idx="431">
                  <c:v>225.3</c:v>
                </c:pt>
                <c:pt idx="432">
                  <c:v>224.5</c:v>
                </c:pt>
                <c:pt idx="433">
                  <c:v>217.10000000000002</c:v>
                </c:pt>
                <c:pt idx="434">
                  <c:v>209.60000000000002</c:v>
                </c:pt>
                <c:pt idx="435">
                  <c:v>213.3</c:v>
                </c:pt>
                <c:pt idx="436">
                  <c:v>220.09999999999997</c:v>
                </c:pt>
                <c:pt idx="437">
                  <c:v>221.8</c:v>
                </c:pt>
                <c:pt idx="438">
                  <c:v>220.29999999999998</c:v>
                </c:pt>
                <c:pt idx="439">
                  <c:v>221.3</c:v>
                </c:pt>
                <c:pt idx="440">
                  <c:v>216.2</c:v>
                </c:pt>
                <c:pt idx="441">
                  <c:v>219.90000000000003</c:v>
                </c:pt>
                <c:pt idx="442">
                  <c:v>222.5</c:v>
                </c:pt>
                <c:pt idx="443">
                  <c:v>220.30000000000004</c:v>
                </c:pt>
                <c:pt idx="444">
                  <c:v>218.1</c:v>
                </c:pt>
                <c:pt idx="445">
                  <c:v>215.60000000000002</c:v>
                </c:pt>
                <c:pt idx="446">
                  <c:v>212</c:v>
                </c:pt>
                <c:pt idx="447">
                  <c:v>207.20000000000002</c:v>
                </c:pt>
                <c:pt idx="448">
                  <c:v>204.8</c:v>
                </c:pt>
                <c:pt idx="449">
                  <c:v>201.00000000000003</c:v>
                </c:pt>
                <c:pt idx="450">
                  <c:v>195.6</c:v>
                </c:pt>
                <c:pt idx="451">
                  <c:v>195.6</c:v>
                </c:pt>
                <c:pt idx="452">
                  <c:v>198.8</c:v>
                </c:pt>
                <c:pt idx="453">
                  <c:v>200.5</c:v>
                </c:pt>
                <c:pt idx="454">
                  <c:v>203.10000000000002</c:v>
                </c:pt>
                <c:pt idx="455">
                  <c:v>210.3</c:v>
                </c:pt>
                <c:pt idx="456">
                  <c:v>212.60000000000002</c:v>
                </c:pt>
                <c:pt idx="457">
                  <c:v>211.09999999999997</c:v>
                </c:pt>
                <c:pt idx="458">
                  <c:v>209.10000000000002</c:v>
                </c:pt>
                <c:pt idx="459">
                  <c:v>215.40000000000003</c:v>
                </c:pt>
                <c:pt idx="460">
                  <c:v>217.19999999999996</c:v>
                </c:pt>
                <c:pt idx="461">
                  <c:v>215.90000000000003</c:v>
                </c:pt>
                <c:pt idx="462">
                  <c:v>221.60000000000002</c:v>
                </c:pt>
                <c:pt idx="463">
                  <c:v>219.00000000000003</c:v>
                </c:pt>
                <c:pt idx="464">
                  <c:v>215.90000000000003</c:v>
                </c:pt>
                <c:pt idx="465">
                  <c:v>205.39999999999998</c:v>
                </c:pt>
                <c:pt idx="466">
                  <c:v>206.50000000000003</c:v>
                </c:pt>
                <c:pt idx="467">
                  <c:v>205.19999999999996</c:v>
                </c:pt>
                <c:pt idx="468">
                  <c:v>197.7</c:v>
                </c:pt>
                <c:pt idx="469">
                  <c:v>207.10000000000002</c:v>
                </c:pt>
                <c:pt idx="470">
                  <c:v>208.29999999999998</c:v>
                </c:pt>
                <c:pt idx="471">
                  <c:v>206.60000000000002</c:v>
                </c:pt>
                <c:pt idx="472">
                  <c:v>208.1</c:v>
                </c:pt>
                <c:pt idx="473">
                  <c:v>208.1</c:v>
                </c:pt>
                <c:pt idx="474">
                  <c:v>206.5</c:v>
                </c:pt>
                <c:pt idx="475">
                  <c:v>201.20000000000005</c:v>
                </c:pt>
                <c:pt idx="476">
                  <c:v>202.20000000000002</c:v>
                </c:pt>
                <c:pt idx="477">
                  <c:v>206.20000000000002</c:v>
                </c:pt>
                <c:pt idx="478">
                  <c:v>206.20000000000002</c:v>
                </c:pt>
                <c:pt idx="479">
                  <c:v>210.3</c:v>
                </c:pt>
                <c:pt idx="480">
                  <c:v>215</c:v>
                </c:pt>
                <c:pt idx="481">
                  <c:v>217.99999999999997</c:v>
                </c:pt>
                <c:pt idx="482">
                  <c:v>216.1</c:v>
                </c:pt>
                <c:pt idx="483">
                  <c:v>218.20000000000005</c:v>
                </c:pt>
                <c:pt idx="484">
                  <c:v>217.19999999999996</c:v>
                </c:pt>
                <c:pt idx="485">
                  <c:v>214.4</c:v>
                </c:pt>
                <c:pt idx="486">
                  <c:v>214</c:v>
                </c:pt>
                <c:pt idx="487">
                  <c:v>212.1</c:v>
                </c:pt>
                <c:pt idx="488">
                  <c:v>212.1</c:v>
                </c:pt>
                <c:pt idx="489">
                  <c:v>211.50000000000003</c:v>
                </c:pt>
                <c:pt idx="490">
                  <c:v>215.19999999999996</c:v>
                </c:pt>
                <c:pt idx="491">
                  <c:v>218.39999999999998</c:v>
                </c:pt>
                <c:pt idx="492">
                  <c:v>221.3</c:v>
                </c:pt>
                <c:pt idx="493">
                  <c:v>222.40000000000003</c:v>
                </c:pt>
                <c:pt idx="494">
                  <c:v>225.3</c:v>
                </c:pt>
                <c:pt idx="495">
                  <c:v>235.6</c:v>
                </c:pt>
                <c:pt idx="496">
                  <c:v>231.9</c:v>
                </c:pt>
                <c:pt idx="497">
                  <c:v>230.9</c:v>
                </c:pt>
                <c:pt idx="498">
                  <c:v>226.29999999999998</c:v>
                </c:pt>
                <c:pt idx="499">
                  <c:v>223.4</c:v>
                </c:pt>
                <c:pt idx="500">
                  <c:v>226.9</c:v>
                </c:pt>
                <c:pt idx="501">
                  <c:v>229.60000000000002</c:v>
                </c:pt>
                <c:pt idx="502">
                  <c:v>235.1</c:v>
                </c:pt>
                <c:pt idx="503">
                  <c:v>234.10000000000002</c:v>
                </c:pt>
                <c:pt idx="504">
                  <c:v>233.3</c:v>
                </c:pt>
                <c:pt idx="505">
                  <c:v>231.99999999999997</c:v>
                </c:pt>
                <c:pt idx="506">
                  <c:v>232.80000000000004</c:v>
                </c:pt>
                <c:pt idx="507">
                  <c:v>232.00000000000003</c:v>
                </c:pt>
                <c:pt idx="508">
                  <c:v>228.5</c:v>
                </c:pt>
                <c:pt idx="509">
                  <c:v>227.20000000000002</c:v>
                </c:pt>
                <c:pt idx="510">
                  <c:v>230.09999999999997</c:v>
                </c:pt>
                <c:pt idx="511">
                  <c:v>228.40000000000003</c:v>
                </c:pt>
                <c:pt idx="512">
                  <c:v>228.7</c:v>
                </c:pt>
                <c:pt idx="513">
                  <c:v>228.7</c:v>
                </c:pt>
                <c:pt idx="514">
                  <c:v>230.20000000000002</c:v>
                </c:pt>
                <c:pt idx="515">
                  <c:v>228.8</c:v>
                </c:pt>
                <c:pt idx="516">
                  <c:v>225</c:v>
                </c:pt>
                <c:pt idx="517">
                  <c:v>221</c:v>
                </c:pt>
                <c:pt idx="518">
                  <c:v>220.30000000000004</c:v>
                </c:pt>
                <c:pt idx="519">
                  <c:v>222.9</c:v>
                </c:pt>
                <c:pt idx="520">
                  <c:v>222.5</c:v>
                </c:pt>
                <c:pt idx="521">
                  <c:v>225.90000000000003</c:v>
                </c:pt>
                <c:pt idx="522">
                  <c:v>226.6</c:v>
                </c:pt>
                <c:pt idx="523">
                  <c:v>227.99999999999997</c:v>
                </c:pt>
                <c:pt idx="524">
                  <c:v>225.3</c:v>
                </c:pt>
                <c:pt idx="525">
                  <c:v>227.4</c:v>
                </c:pt>
                <c:pt idx="526">
                  <c:v>229.39999999999995</c:v>
                </c:pt>
                <c:pt idx="527">
                  <c:v>228.39999999999998</c:v>
                </c:pt>
                <c:pt idx="528">
                  <c:v>226.40000000000003</c:v>
                </c:pt>
                <c:pt idx="529">
                  <c:v>228.29999999999998</c:v>
                </c:pt>
                <c:pt idx="530">
                  <c:v>230.39999999999998</c:v>
                </c:pt>
                <c:pt idx="531">
                  <c:v>232.79999999999998</c:v>
                </c:pt>
                <c:pt idx="532">
                  <c:v>229.2</c:v>
                </c:pt>
                <c:pt idx="533">
                  <c:v>228.2</c:v>
                </c:pt>
                <c:pt idx="534">
                  <c:v>224.9</c:v>
                </c:pt>
                <c:pt idx="535">
                  <c:v>224.7</c:v>
                </c:pt>
                <c:pt idx="536">
                  <c:v>223.99999999999997</c:v>
                </c:pt>
                <c:pt idx="537">
                  <c:v>222.2</c:v>
                </c:pt>
                <c:pt idx="538">
                  <c:v>225.99999999999997</c:v>
                </c:pt>
                <c:pt idx="539">
                  <c:v>228.29999999999998</c:v>
                </c:pt>
                <c:pt idx="540">
                  <c:v>227.70000000000002</c:v>
                </c:pt>
                <c:pt idx="541">
                  <c:v>225.99999999999997</c:v>
                </c:pt>
                <c:pt idx="542">
                  <c:v>229.8</c:v>
                </c:pt>
                <c:pt idx="543">
                  <c:v>232.00000000000003</c:v>
                </c:pt>
                <c:pt idx="544">
                  <c:v>232.59999999999997</c:v>
                </c:pt>
                <c:pt idx="545">
                  <c:v>231.9</c:v>
                </c:pt>
                <c:pt idx="546">
                  <c:v>232.00000000000003</c:v>
                </c:pt>
                <c:pt idx="547">
                  <c:v>231.9</c:v>
                </c:pt>
                <c:pt idx="548">
                  <c:v>228.8</c:v>
                </c:pt>
                <c:pt idx="549">
                  <c:v>227.8</c:v>
                </c:pt>
                <c:pt idx="550">
                  <c:v>231.4</c:v>
                </c:pt>
                <c:pt idx="551">
                  <c:v>232.10000000000002</c:v>
                </c:pt>
                <c:pt idx="552">
                  <c:v>228.00000000000003</c:v>
                </c:pt>
                <c:pt idx="553">
                  <c:v>228.5</c:v>
                </c:pt>
                <c:pt idx="554">
                  <c:v>228.5</c:v>
                </c:pt>
                <c:pt idx="555">
                  <c:v>228.49999999999997</c:v>
                </c:pt>
                <c:pt idx="556">
                  <c:v>227.8</c:v>
                </c:pt>
                <c:pt idx="557">
                  <c:v>228.10000000000002</c:v>
                </c:pt>
                <c:pt idx="558">
                  <c:v>226.7</c:v>
                </c:pt>
                <c:pt idx="559">
                  <c:v>228.10000000000002</c:v>
                </c:pt>
                <c:pt idx="560">
                  <c:v>230.80000000000004</c:v>
                </c:pt>
                <c:pt idx="561">
                  <c:v>229.5</c:v>
                </c:pt>
                <c:pt idx="562">
                  <c:v>229.70000000000002</c:v>
                </c:pt>
                <c:pt idx="563">
                  <c:v>230.29999999999998</c:v>
                </c:pt>
                <c:pt idx="564">
                  <c:v>231.79999999999995</c:v>
                </c:pt>
                <c:pt idx="565">
                  <c:v>229.3</c:v>
                </c:pt>
                <c:pt idx="566">
                  <c:v>229.6</c:v>
                </c:pt>
                <c:pt idx="567">
                  <c:v>228.7</c:v>
                </c:pt>
                <c:pt idx="568">
                  <c:v>228.2</c:v>
                </c:pt>
                <c:pt idx="569">
                  <c:v>227.2</c:v>
                </c:pt>
                <c:pt idx="570">
                  <c:v>226.9</c:v>
                </c:pt>
                <c:pt idx="571">
                  <c:v>228.2</c:v>
                </c:pt>
                <c:pt idx="572">
                  <c:v>226.40000000000003</c:v>
                </c:pt>
                <c:pt idx="573">
                  <c:v>221</c:v>
                </c:pt>
                <c:pt idx="574">
                  <c:v>218.9</c:v>
                </c:pt>
                <c:pt idx="575">
                  <c:v>215.7</c:v>
                </c:pt>
                <c:pt idx="576">
                  <c:v>205.70000000000005</c:v>
                </c:pt>
                <c:pt idx="577">
                  <c:v>205.9</c:v>
                </c:pt>
                <c:pt idx="578">
                  <c:v>206.70000000000002</c:v>
                </c:pt>
                <c:pt idx="579">
                  <c:v>210.9</c:v>
                </c:pt>
                <c:pt idx="580">
                  <c:v>208.2</c:v>
                </c:pt>
                <c:pt idx="581">
                  <c:v>208.90000000000003</c:v>
                </c:pt>
                <c:pt idx="582">
                  <c:v>208.2</c:v>
                </c:pt>
                <c:pt idx="583">
                  <c:v>208.2</c:v>
                </c:pt>
                <c:pt idx="584">
                  <c:v>207.39999999999998</c:v>
                </c:pt>
                <c:pt idx="585">
                  <c:v>202.5</c:v>
                </c:pt>
                <c:pt idx="586">
                  <c:v>198.69999999999996</c:v>
                </c:pt>
                <c:pt idx="587">
                  <c:v>189.9</c:v>
                </c:pt>
                <c:pt idx="588">
                  <c:v>188.89999999999998</c:v>
                </c:pt>
                <c:pt idx="589">
                  <c:v>196.2</c:v>
                </c:pt>
                <c:pt idx="590">
                  <c:v>200.70000000000002</c:v>
                </c:pt>
                <c:pt idx="591">
                  <c:v>203.00000000000003</c:v>
                </c:pt>
                <c:pt idx="592">
                  <c:v>203.39999999999998</c:v>
                </c:pt>
                <c:pt idx="593">
                  <c:v>202.4</c:v>
                </c:pt>
                <c:pt idx="594">
                  <c:v>202.70000000000002</c:v>
                </c:pt>
                <c:pt idx="595">
                  <c:v>200.60000000000002</c:v>
                </c:pt>
                <c:pt idx="596">
                  <c:v>200.3</c:v>
                </c:pt>
                <c:pt idx="597">
                  <c:v>201.29999999999998</c:v>
                </c:pt>
                <c:pt idx="598">
                  <c:v>197.9</c:v>
                </c:pt>
                <c:pt idx="599">
                  <c:v>202.89999999999998</c:v>
                </c:pt>
                <c:pt idx="600">
                  <c:v>198.29999999999995</c:v>
                </c:pt>
                <c:pt idx="601">
                  <c:v>196.39999999999998</c:v>
                </c:pt>
                <c:pt idx="602">
                  <c:v>200.70000000000002</c:v>
                </c:pt>
                <c:pt idx="603">
                  <c:v>197.00000000000003</c:v>
                </c:pt>
                <c:pt idx="604">
                  <c:v>197.70000000000005</c:v>
                </c:pt>
                <c:pt idx="605">
                  <c:v>197.70000000000002</c:v>
                </c:pt>
                <c:pt idx="606">
                  <c:v>198.70000000000002</c:v>
                </c:pt>
                <c:pt idx="607">
                  <c:v>203.5</c:v>
                </c:pt>
                <c:pt idx="608">
                  <c:v>202.3</c:v>
                </c:pt>
                <c:pt idx="609">
                  <c:v>204.69999999999996</c:v>
                </c:pt>
                <c:pt idx="610">
                  <c:v>204.69999999999996</c:v>
                </c:pt>
                <c:pt idx="611">
                  <c:v>204.60000000000002</c:v>
                </c:pt>
                <c:pt idx="612">
                  <c:v>201.79999999999998</c:v>
                </c:pt>
                <c:pt idx="613">
                  <c:v>199.6</c:v>
                </c:pt>
                <c:pt idx="614">
                  <c:v>198.29999999999995</c:v>
                </c:pt>
                <c:pt idx="615">
                  <c:v>197.10000000000002</c:v>
                </c:pt>
                <c:pt idx="616">
                  <c:v>193.8</c:v>
                </c:pt>
                <c:pt idx="617">
                  <c:v>195.2</c:v>
                </c:pt>
                <c:pt idx="618">
                  <c:v>195.79999999999998</c:v>
                </c:pt>
                <c:pt idx="619">
                  <c:v>198</c:v>
                </c:pt>
                <c:pt idx="620">
                  <c:v>199.29999999999998</c:v>
                </c:pt>
                <c:pt idx="621">
                  <c:v>200.4</c:v>
                </c:pt>
                <c:pt idx="622">
                  <c:v>196.89999999999998</c:v>
                </c:pt>
                <c:pt idx="623">
                  <c:v>194.2</c:v>
                </c:pt>
                <c:pt idx="624">
                  <c:v>191.1</c:v>
                </c:pt>
                <c:pt idx="625">
                  <c:v>190.3</c:v>
                </c:pt>
                <c:pt idx="626">
                  <c:v>191</c:v>
                </c:pt>
                <c:pt idx="627">
                  <c:v>197.5</c:v>
                </c:pt>
                <c:pt idx="628">
                  <c:v>196.99999999999997</c:v>
                </c:pt>
                <c:pt idx="629">
                  <c:v>196.50000000000003</c:v>
                </c:pt>
                <c:pt idx="630">
                  <c:v>196.2</c:v>
                </c:pt>
                <c:pt idx="631">
                  <c:v>194.20000000000002</c:v>
                </c:pt>
                <c:pt idx="632">
                  <c:v>197.9</c:v>
                </c:pt>
                <c:pt idx="633">
                  <c:v>200.2</c:v>
                </c:pt>
                <c:pt idx="634">
                  <c:v>201.5</c:v>
                </c:pt>
                <c:pt idx="635">
                  <c:v>202.4</c:v>
                </c:pt>
                <c:pt idx="636">
                  <c:v>202.60000000000002</c:v>
                </c:pt>
                <c:pt idx="637">
                  <c:v>204.39999999999995</c:v>
                </c:pt>
                <c:pt idx="638">
                  <c:v>204.5</c:v>
                </c:pt>
                <c:pt idx="639">
                  <c:v>208.39999999999998</c:v>
                </c:pt>
                <c:pt idx="640">
                  <c:v>211.79999999999998</c:v>
                </c:pt>
                <c:pt idx="641">
                  <c:v>213.49999999999997</c:v>
                </c:pt>
                <c:pt idx="642">
                  <c:v>213.49999999999997</c:v>
                </c:pt>
                <c:pt idx="643">
                  <c:v>213.10000000000002</c:v>
                </c:pt>
                <c:pt idx="644">
                  <c:v>211.20000000000002</c:v>
                </c:pt>
                <c:pt idx="645">
                  <c:v>211.10000000000002</c:v>
                </c:pt>
                <c:pt idx="646">
                  <c:v>209.60000000000002</c:v>
                </c:pt>
                <c:pt idx="647">
                  <c:v>209.3</c:v>
                </c:pt>
                <c:pt idx="648">
                  <c:v>207.49999999999997</c:v>
                </c:pt>
                <c:pt idx="649">
                  <c:v>206.99999999999997</c:v>
                </c:pt>
                <c:pt idx="650">
                  <c:v>208.60000000000002</c:v>
                </c:pt>
                <c:pt idx="651">
                  <c:v>208.1</c:v>
                </c:pt>
                <c:pt idx="652">
                  <c:v>208.2</c:v>
                </c:pt>
                <c:pt idx="653">
                  <c:v>208.2</c:v>
                </c:pt>
                <c:pt idx="654">
                  <c:v>206.70000000000002</c:v>
                </c:pt>
                <c:pt idx="655">
                  <c:v>208.5</c:v>
                </c:pt>
                <c:pt idx="656">
                  <c:v>212</c:v>
                </c:pt>
                <c:pt idx="657">
                  <c:v>218.00000000000003</c:v>
                </c:pt>
                <c:pt idx="658">
                  <c:v>216.8</c:v>
                </c:pt>
                <c:pt idx="659">
                  <c:v>218.89999999999995</c:v>
                </c:pt>
                <c:pt idx="660">
                  <c:v>223.00000000000006</c:v>
                </c:pt>
                <c:pt idx="661">
                  <c:v>228.89999999999998</c:v>
                </c:pt>
                <c:pt idx="662">
                  <c:v>237.5</c:v>
                </c:pt>
                <c:pt idx="663">
                  <c:v>231.8</c:v>
                </c:pt>
                <c:pt idx="664">
                  <c:v>230.6</c:v>
                </c:pt>
                <c:pt idx="665">
                  <c:v>227.69999999999996</c:v>
                </c:pt>
                <c:pt idx="666">
                  <c:v>225.59999999999997</c:v>
                </c:pt>
                <c:pt idx="667">
                  <c:v>227.29999999999995</c:v>
                </c:pt>
                <c:pt idx="668">
                  <c:v>224.39999999999998</c:v>
                </c:pt>
                <c:pt idx="669">
                  <c:v>220.09999999999997</c:v>
                </c:pt>
                <c:pt idx="670">
                  <c:v>217.3</c:v>
                </c:pt>
                <c:pt idx="671">
                  <c:v>219.49999999999997</c:v>
                </c:pt>
                <c:pt idx="672">
                  <c:v>219.79999999999998</c:v>
                </c:pt>
                <c:pt idx="673">
                  <c:v>219.89999999999998</c:v>
                </c:pt>
                <c:pt idx="674">
                  <c:v>220.2</c:v>
                </c:pt>
                <c:pt idx="675">
                  <c:v>221.89999999999998</c:v>
                </c:pt>
                <c:pt idx="676">
                  <c:v>225.8</c:v>
                </c:pt>
                <c:pt idx="677">
                  <c:v>229.69999999999996</c:v>
                </c:pt>
                <c:pt idx="678">
                  <c:v>229.69999999999996</c:v>
                </c:pt>
                <c:pt idx="679">
                  <c:v>226.6</c:v>
                </c:pt>
                <c:pt idx="680">
                  <c:v>222.9</c:v>
                </c:pt>
                <c:pt idx="681">
                  <c:v>219.20000000000002</c:v>
                </c:pt>
                <c:pt idx="682">
                  <c:v>217.40000000000003</c:v>
                </c:pt>
                <c:pt idx="683">
                  <c:v>218.6</c:v>
                </c:pt>
                <c:pt idx="684">
                  <c:v>222.40000000000003</c:v>
                </c:pt>
                <c:pt idx="685">
                  <c:v>222.7</c:v>
                </c:pt>
                <c:pt idx="686">
                  <c:v>223.20000000000002</c:v>
                </c:pt>
                <c:pt idx="687">
                  <c:v>218.70000000000002</c:v>
                </c:pt>
                <c:pt idx="688">
                  <c:v>218.2</c:v>
                </c:pt>
                <c:pt idx="689">
                  <c:v>214.8</c:v>
                </c:pt>
                <c:pt idx="690">
                  <c:v>219.20000000000002</c:v>
                </c:pt>
                <c:pt idx="691">
                  <c:v>215.3</c:v>
                </c:pt>
                <c:pt idx="692">
                  <c:v>214.50000000000006</c:v>
                </c:pt>
                <c:pt idx="693">
                  <c:v>214.29999999999998</c:v>
                </c:pt>
                <c:pt idx="694">
                  <c:v>214.29999999999998</c:v>
                </c:pt>
                <c:pt idx="695">
                  <c:v>213.60000000000002</c:v>
                </c:pt>
                <c:pt idx="696">
                  <c:v>216.29999999999998</c:v>
                </c:pt>
                <c:pt idx="697">
                  <c:v>218.8</c:v>
                </c:pt>
                <c:pt idx="698">
                  <c:v>217.59999999999997</c:v>
                </c:pt>
                <c:pt idx="699">
                  <c:v>216.60000000000002</c:v>
                </c:pt>
                <c:pt idx="700">
                  <c:v>215.19999999999996</c:v>
                </c:pt>
                <c:pt idx="701">
                  <c:v>211.39999999999998</c:v>
                </c:pt>
                <c:pt idx="702">
                  <c:v>210.2</c:v>
                </c:pt>
                <c:pt idx="703">
                  <c:v>210.2</c:v>
                </c:pt>
                <c:pt idx="704">
                  <c:v>210.1</c:v>
                </c:pt>
                <c:pt idx="705">
                  <c:v>210.4</c:v>
                </c:pt>
                <c:pt idx="706">
                  <c:v>210.79999999999995</c:v>
                </c:pt>
                <c:pt idx="707">
                  <c:v>212.70000000000002</c:v>
                </c:pt>
                <c:pt idx="708">
                  <c:v>213.09999999999997</c:v>
                </c:pt>
                <c:pt idx="709">
                  <c:v>215.69999999999996</c:v>
                </c:pt>
                <c:pt idx="710">
                  <c:v>214.09999999999997</c:v>
                </c:pt>
                <c:pt idx="711">
                  <c:v>214.09999999999997</c:v>
                </c:pt>
                <c:pt idx="712">
                  <c:v>214.1</c:v>
                </c:pt>
                <c:pt idx="713">
                  <c:v>213.49999999999997</c:v>
                </c:pt>
                <c:pt idx="714">
                  <c:v>213.90000000000003</c:v>
                </c:pt>
                <c:pt idx="715">
                  <c:v>216.8</c:v>
                </c:pt>
                <c:pt idx="716">
                  <c:v>216.90000000000003</c:v>
                </c:pt>
                <c:pt idx="717">
                  <c:v>219.10000000000002</c:v>
                </c:pt>
                <c:pt idx="718">
                  <c:v>217.49999999999997</c:v>
                </c:pt>
                <c:pt idx="719">
                  <c:v>215.60000000000002</c:v>
                </c:pt>
                <c:pt idx="720">
                  <c:v>217.49999999999997</c:v>
                </c:pt>
                <c:pt idx="721">
                  <c:v>217.20000000000002</c:v>
                </c:pt>
                <c:pt idx="722">
                  <c:v>219.20000000000002</c:v>
                </c:pt>
                <c:pt idx="723">
                  <c:v>218.00000000000003</c:v>
                </c:pt>
                <c:pt idx="724">
                  <c:v>220.60000000000005</c:v>
                </c:pt>
                <c:pt idx="725">
                  <c:v>223.70000000000002</c:v>
                </c:pt>
                <c:pt idx="726">
                  <c:v>221</c:v>
                </c:pt>
                <c:pt idx="727">
                  <c:v>217.70000000000005</c:v>
                </c:pt>
                <c:pt idx="728">
                  <c:v>221.2</c:v>
                </c:pt>
                <c:pt idx="729">
                  <c:v>223.50000000000003</c:v>
                </c:pt>
                <c:pt idx="730">
                  <c:v>221.70000000000002</c:v>
                </c:pt>
                <c:pt idx="731">
                  <c:v>220.6</c:v>
                </c:pt>
                <c:pt idx="732">
                  <c:v>217</c:v>
                </c:pt>
                <c:pt idx="733">
                  <c:v>216.6</c:v>
                </c:pt>
                <c:pt idx="734">
                  <c:v>216.6</c:v>
                </c:pt>
                <c:pt idx="735">
                  <c:v>216.3</c:v>
                </c:pt>
                <c:pt idx="736">
                  <c:v>217.40000000000003</c:v>
                </c:pt>
                <c:pt idx="737">
                  <c:v>215.89999999999998</c:v>
                </c:pt>
                <c:pt idx="738">
                  <c:v>222.6</c:v>
                </c:pt>
                <c:pt idx="739">
                  <c:v>222.6</c:v>
                </c:pt>
                <c:pt idx="740">
                  <c:v>227.8</c:v>
                </c:pt>
                <c:pt idx="741">
                  <c:v>230.49999999999997</c:v>
                </c:pt>
                <c:pt idx="742">
                  <c:v>228.89999999999998</c:v>
                </c:pt>
                <c:pt idx="743">
                  <c:v>229.2</c:v>
                </c:pt>
                <c:pt idx="744">
                  <c:v>228.2</c:v>
                </c:pt>
                <c:pt idx="745">
                  <c:v>229.4</c:v>
                </c:pt>
                <c:pt idx="746">
                  <c:v>228.6</c:v>
                </c:pt>
                <c:pt idx="747">
                  <c:v>226.79999999999998</c:v>
                </c:pt>
                <c:pt idx="748">
                  <c:v>227</c:v>
                </c:pt>
                <c:pt idx="749">
                  <c:v>227.69999999999996</c:v>
                </c:pt>
                <c:pt idx="750">
                  <c:v>227.59999999999997</c:v>
                </c:pt>
                <c:pt idx="751">
                  <c:v>228.2</c:v>
                </c:pt>
                <c:pt idx="752">
                  <c:v>226.99999999999994</c:v>
                </c:pt>
                <c:pt idx="753">
                  <c:v>226.99999999999994</c:v>
                </c:pt>
                <c:pt idx="754">
                  <c:v>227</c:v>
                </c:pt>
                <c:pt idx="755">
                  <c:v>227.3</c:v>
                </c:pt>
                <c:pt idx="756">
                  <c:v>227.89999999999998</c:v>
                </c:pt>
                <c:pt idx="757">
                  <c:v>228.6</c:v>
                </c:pt>
                <c:pt idx="758">
                  <c:v>227.8</c:v>
                </c:pt>
                <c:pt idx="759">
                  <c:v>230.6</c:v>
                </c:pt>
                <c:pt idx="760">
                  <c:v>230.7</c:v>
                </c:pt>
                <c:pt idx="761">
                  <c:v>229.4</c:v>
                </c:pt>
                <c:pt idx="762">
                  <c:v>233.6</c:v>
                </c:pt>
                <c:pt idx="763">
                  <c:v>232.7</c:v>
                </c:pt>
                <c:pt idx="764">
                  <c:v>234.60000000000002</c:v>
                </c:pt>
                <c:pt idx="765">
                  <c:v>233.6</c:v>
                </c:pt>
                <c:pt idx="766">
                  <c:v>234.3</c:v>
                </c:pt>
                <c:pt idx="767">
                  <c:v>233.60000000000002</c:v>
                </c:pt>
                <c:pt idx="768">
                  <c:v>232.09999999999997</c:v>
                </c:pt>
                <c:pt idx="769">
                  <c:v>232.39999999999998</c:v>
                </c:pt>
                <c:pt idx="770">
                  <c:v>232.79999999999998</c:v>
                </c:pt>
                <c:pt idx="771">
                  <c:v>232.39999999999998</c:v>
                </c:pt>
                <c:pt idx="772">
                  <c:v>231.50000000000003</c:v>
                </c:pt>
                <c:pt idx="773">
                  <c:v>231.50000000000003</c:v>
                </c:pt>
                <c:pt idx="774">
                  <c:v>232.29999999999998</c:v>
                </c:pt>
                <c:pt idx="775">
                  <c:v>233.9</c:v>
                </c:pt>
                <c:pt idx="776">
                  <c:v>233.10000000000005</c:v>
                </c:pt>
                <c:pt idx="777">
                  <c:v>232.6</c:v>
                </c:pt>
                <c:pt idx="778">
                  <c:v>230.09999999999997</c:v>
                </c:pt>
                <c:pt idx="779">
                  <c:v>231.50000000000003</c:v>
                </c:pt>
                <c:pt idx="780">
                  <c:v>231.6</c:v>
                </c:pt>
                <c:pt idx="781">
                  <c:v>232.39999999999998</c:v>
                </c:pt>
                <c:pt idx="782">
                  <c:v>231</c:v>
                </c:pt>
                <c:pt idx="783">
                  <c:v>232.80000000000004</c:v>
                </c:pt>
                <c:pt idx="784">
                  <c:v>233.10000000000005</c:v>
                </c:pt>
                <c:pt idx="785">
                  <c:v>234.79999999999998</c:v>
                </c:pt>
                <c:pt idx="786">
                  <c:v>234.90000000000003</c:v>
                </c:pt>
                <c:pt idx="787">
                  <c:v>235.9</c:v>
                </c:pt>
                <c:pt idx="788">
                  <c:v>236.39999999999998</c:v>
                </c:pt>
                <c:pt idx="789">
                  <c:v>234.60000000000002</c:v>
                </c:pt>
                <c:pt idx="790">
                  <c:v>234.19999999999996</c:v>
                </c:pt>
                <c:pt idx="791">
                  <c:v>236.59999999999997</c:v>
                </c:pt>
                <c:pt idx="792">
                  <c:v>238.10000000000002</c:v>
                </c:pt>
                <c:pt idx="793">
                  <c:v>237.9</c:v>
                </c:pt>
                <c:pt idx="794">
                  <c:v>235.2</c:v>
                </c:pt>
                <c:pt idx="795">
                  <c:v>238.79999999999998</c:v>
                </c:pt>
                <c:pt idx="796">
                  <c:v>234.7</c:v>
                </c:pt>
                <c:pt idx="797">
                  <c:v>235.20000000000005</c:v>
                </c:pt>
                <c:pt idx="798">
                  <c:v>236.3</c:v>
                </c:pt>
                <c:pt idx="799">
                  <c:v>236.90000000000003</c:v>
                </c:pt>
                <c:pt idx="800">
                  <c:v>235.3</c:v>
                </c:pt>
                <c:pt idx="801">
                  <c:v>233.8</c:v>
                </c:pt>
                <c:pt idx="802">
                  <c:v>233.8</c:v>
                </c:pt>
                <c:pt idx="803">
                  <c:v>232.30000000000004</c:v>
                </c:pt>
                <c:pt idx="804">
                  <c:v>233</c:v>
                </c:pt>
                <c:pt idx="805">
                  <c:v>232.79999999999998</c:v>
                </c:pt>
                <c:pt idx="806">
                  <c:v>229.1</c:v>
                </c:pt>
                <c:pt idx="807">
                  <c:v>218.4</c:v>
                </c:pt>
                <c:pt idx="808">
                  <c:v>220.9</c:v>
                </c:pt>
                <c:pt idx="809">
                  <c:v>223.79999999999995</c:v>
                </c:pt>
                <c:pt idx="810">
                  <c:v>226.9</c:v>
                </c:pt>
                <c:pt idx="811">
                  <c:v>226.9</c:v>
                </c:pt>
                <c:pt idx="812">
                  <c:v>223.00000000000006</c:v>
                </c:pt>
                <c:pt idx="813">
                  <c:v>218.2</c:v>
                </c:pt>
                <c:pt idx="814">
                  <c:v>220.70000000000002</c:v>
                </c:pt>
                <c:pt idx="815">
                  <c:v>218.5</c:v>
                </c:pt>
                <c:pt idx="816">
                  <c:v>216.39999999999998</c:v>
                </c:pt>
                <c:pt idx="817">
                  <c:v>217.79999999999998</c:v>
                </c:pt>
                <c:pt idx="818">
                  <c:v>218.8</c:v>
                </c:pt>
                <c:pt idx="819">
                  <c:v>220.4</c:v>
                </c:pt>
                <c:pt idx="820">
                  <c:v>220.29999999999998</c:v>
                </c:pt>
                <c:pt idx="821">
                  <c:v>219.30000000000004</c:v>
                </c:pt>
                <c:pt idx="822">
                  <c:v>217.89999999999998</c:v>
                </c:pt>
                <c:pt idx="823">
                  <c:v>220.2</c:v>
                </c:pt>
                <c:pt idx="824">
                  <c:v>219.99999999999997</c:v>
                </c:pt>
                <c:pt idx="825">
                  <c:v>217.79999999999998</c:v>
                </c:pt>
                <c:pt idx="826">
                  <c:v>217.29999999999995</c:v>
                </c:pt>
                <c:pt idx="827">
                  <c:v>222.89999999999998</c:v>
                </c:pt>
                <c:pt idx="828">
                  <c:v>224.2</c:v>
                </c:pt>
                <c:pt idx="829">
                  <c:v>224.7</c:v>
                </c:pt>
                <c:pt idx="830">
                  <c:v>224.5</c:v>
                </c:pt>
                <c:pt idx="831">
                  <c:v>224.39999999999998</c:v>
                </c:pt>
                <c:pt idx="832">
                  <c:v>228.10000000000002</c:v>
                </c:pt>
                <c:pt idx="833">
                  <c:v>230.9</c:v>
                </c:pt>
                <c:pt idx="834">
                  <c:v>233.29999999999998</c:v>
                </c:pt>
                <c:pt idx="835">
                  <c:v>233</c:v>
                </c:pt>
                <c:pt idx="836">
                  <c:v>230.79999999999998</c:v>
                </c:pt>
                <c:pt idx="837">
                  <c:v>233.6</c:v>
                </c:pt>
                <c:pt idx="838">
                  <c:v>233.9</c:v>
                </c:pt>
                <c:pt idx="839">
                  <c:v>231.10000000000005</c:v>
                </c:pt>
                <c:pt idx="840">
                  <c:v>232.00000000000003</c:v>
                </c:pt>
                <c:pt idx="841">
                  <c:v>229.9</c:v>
                </c:pt>
                <c:pt idx="842">
                  <c:v>228.30000000000004</c:v>
                </c:pt>
                <c:pt idx="843">
                  <c:v>228.30000000000004</c:v>
                </c:pt>
                <c:pt idx="844">
                  <c:v>230.6</c:v>
                </c:pt>
                <c:pt idx="845">
                  <c:v>227.59999999999997</c:v>
                </c:pt>
                <c:pt idx="846">
                  <c:v>226.50000000000006</c:v>
                </c:pt>
                <c:pt idx="847">
                  <c:v>226.10000000000002</c:v>
                </c:pt>
                <c:pt idx="848">
                  <c:v>223.89999999999998</c:v>
                </c:pt>
                <c:pt idx="849">
                  <c:v>225.5</c:v>
                </c:pt>
                <c:pt idx="850">
                  <c:v>222.79999999999998</c:v>
                </c:pt>
                <c:pt idx="851">
                  <c:v>223.50000000000003</c:v>
                </c:pt>
                <c:pt idx="852">
                  <c:v>224.00000000000003</c:v>
                </c:pt>
                <c:pt idx="853">
                  <c:v>224.8</c:v>
                </c:pt>
                <c:pt idx="854">
                  <c:v>220.39999999999998</c:v>
                </c:pt>
                <c:pt idx="855">
                  <c:v>222.6</c:v>
                </c:pt>
                <c:pt idx="856">
                  <c:v>226.10000000000002</c:v>
                </c:pt>
                <c:pt idx="857">
                  <c:v>227.59999999999997</c:v>
                </c:pt>
                <c:pt idx="858">
                  <c:v>229.3</c:v>
                </c:pt>
                <c:pt idx="859">
                  <c:v>228.39999999999998</c:v>
                </c:pt>
                <c:pt idx="860">
                  <c:v>216.29999999999998</c:v>
                </c:pt>
                <c:pt idx="861">
                  <c:v>220.89999999999998</c:v>
                </c:pt>
                <c:pt idx="862">
                  <c:v>215.80000000000004</c:v>
                </c:pt>
                <c:pt idx="863">
                  <c:v>210.29999999999998</c:v>
                </c:pt>
                <c:pt idx="864">
                  <c:v>213.20000000000002</c:v>
                </c:pt>
                <c:pt idx="865">
                  <c:v>216.2</c:v>
                </c:pt>
                <c:pt idx="866">
                  <c:v>215.3</c:v>
                </c:pt>
                <c:pt idx="867">
                  <c:v>210.5</c:v>
                </c:pt>
                <c:pt idx="868">
                  <c:v>209.89999999999998</c:v>
                </c:pt>
                <c:pt idx="869">
                  <c:v>209.7</c:v>
                </c:pt>
                <c:pt idx="870">
                  <c:v>207.59999999999997</c:v>
                </c:pt>
                <c:pt idx="871">
                  <c:v>207.59999999999997</c:v>
                </c:pt>
                <c:pt idx="872">
                  <c:v>210</c:v>
                </c:pt>
                <c:pt idx="873">
                  <c:v>213.09999999999997</c:v>
                </c:pt>
                <c:pt idx="874">
                  <c:v>215.60000000000002</c:v>
                </c:pt>
                <c:pt idx="875">
                  <c:v>219.4</c:v>
                </c:pt>
                <c:pt idx="876">
                  <c:v>223.8</c:v>
                </c:pt>
                <c:pt idx="877">
                  <c:v>220.6</c:v>
                </c:pt>
                <c:pt idx="878">
                  <c:v>221.99999999999997</c:v>
                </c:pt>
                <c:pt idx="879">
                  <c:v>221.2</c:v>
                </c:pt>
                <c:pt idx="880">
                  <c:v>226.6</c:v>
                </c:pt>
                <c:pt idx="881">
                  <c:v>229.89999999999995</c:v>
                </c:pt>
                <c:pt idx="882">
                  <c:v>226.40000000000003</c:v>
                </c:pt>
                <c:pt idx="883">
                  <c:v>225.40000000000003</c:v>
                </c:pt>
                <c:pt idx="884">
                  <c:v>226.79999999999998</c:v>
                </c:pt>
                <c:pt idx="885">
                  <c:v>226.8</c:v>
                </c:pt>
                <c:pt idx="886">
                  <c:v>226.5</c:v>
                </c:pt>
                <c:pt idx="887">
                  <c:v>225.2</c:v>
                </c:pt>
                <c:pt idx="888">
                  <c:v>228.59999999999997</c:v>
                </c:pt>
                <c:pt idx="889">
                  <c:v>229.29999999999998</c:v>
                </c:pt>
                <c:pt idx="890">
                  <c:v>225.70000000000002</c:v>
                </c:pt>
                <c:pt idx="891">
                  <c:v>226.7</c:v>
                </c:pt>
                <c:pt idx="892">
                  <c:v>232.7</c:v>
                </c:pt>
                <c:pt idx="893">
                  <c:v>234.3</c:v>
                </c:pt>
                <c:pt idx="894">
                  <c:v>233.9</c:v>
                </c:pt>
                <c:pt idx="895">
                  <c:v>231.8</c:v>
                </c:pt>
                <c:pt idx="896">
                  <c:v>231.5</c:v>
                </c:pt>
                <c:pt idx="897">
                  <c:v>227.99999999999997</c:v>
                </c:pt>
                <c:pt idx="898">
                  <c:v>229.8</c:v>
                </c:pt>
                <c:pt idx="899">
                  <c:v>227.89999999999998</c:v>
                </c:pt>
                <c:pt idx="900">
                  <c:v>227.60000000000002</c:v>
                </c:pt>
                <c:pt idx="901">
                  <c:v>228.7</c:v>
                </c:pt>
                <c:pt idx="902">
                  <c:v>228.5</c:v>
                </c:pt>
                <c:pt idx="903">
                  <c:v>229.2</c:v>
                </c:pt>
                <c:pt idx="904">
                  <c:v>230.79999999999998</c:v>
                </c:pt>
                <c:pt idx="905">
                  <c:v>227.59999999999997</c:v>
                </c:pt>
                <c:pt idx="906">
                  <c:v>219.4</c:v>
                </c:pt>
                <c:pt idx="907">
                  <c:v>217.3</c:v>
                </c:pt>
                <c:pt idx="908">
                  <c:v>217.70000000000002</c:v>
                </c:pt>
                <c:pt idx="909">
                  <c:v>217.3</c:v>
                </c:pt>
                <c:pt idx="910">
                  <c:v>215.99999999999997</c:v>
                </c:pt>
                <c:pt idx="911">
                  <c:v>210.29999999999998</c:v>
                </c:pt>
                <c:pt idx="912">
                  <c:v>205.80000000000004</c:v>
                </c:pt>
                <c:pt idx="913">
                  <c:v>205.80000000000004</c:v>
                </c:pt>
                <c:pt idx="914">
                  <c:v>211.7</c:v>
                </c:pt>
                <c:pt idx="915">
                  <c:v>205.50000000000003</c:v>
                </c:pt>
                <c:pt idx="916">
                  <c:v>203.6</c:v>
                </c:pt>
                <c:pt idx="917">
                  <c:v>210.9</c:v>
                </c:pt>
                <c:pt idx="918">
                  <c:v>213.69999999999996</c:v>
                </c:pt>
                <c:pt idx="919">
                  <c:v>212.7</c:v>
                </c:pt>
                <c:pt idx="920">
                  <c:v>215</c:v>
                </c:pt>
                <c:pt idx="921">
                  <c:v>213.99999999999997</c:v>
                </c:pt>
                <c:pt idx="922">
                  <c:v>214.1</c:v>
                </c:pt>
                <c:pt idx="923">
                  <c:v>224.39999999999998</c:v>
                </c:pt>
                <c:pt idx="924">
                  <c:v>222.5</c:v>
                </c:pt>
                <c:pt idx="925">
                  <c:v>232.30000000000004</c:v>
                </c:pt>
                <c:pt idx="926">
                  <c:v>231.4</c:v>
                </c:pt>
                <c:pt idx="927">
                  <c:v>228.39999999999998</c:v>
                </c:pt>
                <c:pt idx="928">
                  <c:v>227.50000000000003</c:v>
                </c:pt>
                <c:pt idx="929">
                  <c:v>224.29999999999998</c:v>
                </c:pt>
                <c:pt idx="930">
                  <c:v>227.8</c:v>
                </c:pt>
                <c:pt idx="931">
                  <c:v>225.99999999999997</c:v>
                </c:pt>
                <c:pt idx="932">
                  <c:v>228.5</c:v>
                </c:pt>
                <c:pt idx="933">
                  <c:v>230.39999999999998</c:v>
                </c:pt>
                <c:pt idx="934">
                  <c:v>229</c:v>
                </c:pt>
                <c:pt idx="935">
                  <c:v>232.09999999999997</c:v>
                </c:pt>
                <c:pt idx="936">
                  <c:v>235.20000000000005</c:v>
                </c:pt>
                <c:pt idx="937">
                  <c:v>230.99999999999997</c:v>
                </c:pt>
                <c:pt idx="938">
                  <c:v>229</c:v>
                </c:pt>
                <c:pt idx="939">
                  <c:v>226.7</c:v>
                </c:pt>
                <c:pt idx="940">
                  <c:v>231.5</c:v>
                </c:pt>
                <c:pt idx="941">
                  <c:v>230.99999999999997</c:v>
                </c:pt>
                <c:pt idx="942">
                  <c:v>233</c:v>
                </c:pt>
                <c:pt idx="943">
                  <c:v>233</c:v>
                </c:pt>
                <c:pt idx="944">
                  <c:v>235.70000000000002</c:v>
                </c:pt>
                <c:pt idx="945">
                  <c:v>233.3</c:v>
                </c:pt>
                <c:pt idx="946">
                  <c:v>232.89999999999998</c:v>
                </c:pt>
                <c:pt idx="947">
                  <c:v>230.99999999999997</c:v>
                </c:pt>
                <c:pt idx="948">
                  <c:v>232.00000000000003</c:v>
                </c:pt>
                <c:pt idx="949">
                  <c:v>232.79999999999998</c:v>
                </c:pt>
                <c:pt idx="950">
                  <c:v>231</c:v>
                </c:pt>
                <c:pt idx="951">
                  <c:v>231</c:v>
                </c:pt>
                <c:pt idx="952">
                  <c:v>231.9</c:v>
                </c:pt>
                <c:pt idx="953">
                  <c:v>233</c:v>
                </c:pt>
                <c:pt idx="954">
                  <c:v>234.90000000000003</c:v>
                </c:pt>
                <c:pt idx="955">
                  <c:v>232.50000000000003</c:v>
                </c:pt>
                <c:pt idx="956">
                  <c:v>230.9</c:v>
                </c:pt>
                <c:pt idx="957">
                  <c:v>232.39999999999998</c:v>
                </c:pt>
                <c:pt idx="958">
                  <c:v>234</c:v>
                </c:pt>
                <c:pt idx="959">
                  <c:v>238.90000000000003</c:v>
                </c:pt>
                <c:pt idx="960">
                  <c:v>243.70000000000002</c:v>
                </c:pt>
                <c:pt idx="961">
                  <c:v>240.09999999999997</c:v>
                </c:pt>
                <c:pt idx="962">
                  <c:v>243.29999999999998</c:v>
                </c:pt>
                <c:pt idx="963">
                  <c:v>243.29999999999998</c:v>
                </c:pt>
                <c:pt idx="964">
                  <c:v>240.39999999999998</c:v>
                </c:pt>
                <c:pt idx="965">
                  <c:v>246.5</c:v>
                </c:pt>
                <c:pt idx="966">
                  <c:v>245.90000000000006</c:v>
                </c:pt>
                <c:pt idx="967">
                  <c:v>245.1</c:v>
                </c:pt>
                <c:pt idx="968">
                  <c:v>244.30000000000004</c:v>
                </c:pt>
                <c:pt idx="969">
                  <c:v>244.59999999999997</c:v>
                </c:pt>
                <c:pt idx="970">
                  <c:v>253.79999999999998</c:v>
                </c:pt>
                <c:pt idx="971">
                  <c:v>252.4</c:v>
                </c:pt>
                <c:pt idx="972">
                  <c:v>248.20000000000002</c:v>
                </c:pt>
                <c:pt idx="973">
                  <c:v>248.4</c:v>
                </c:pt>
                <c:pt idx="974">
                  <c:v>248.89999999999998</c:v>
                </c:pt>
                <c:pt idx="975">
                  <c:v>245.09999999999997</c:v>
                </c:pt>
                <c:pt idx="976">
                  <c:v>245.09999999999997</c:v>
                </c:pt>
                <c:pt idx="977">
                  <c:v>244</c:v>
                </c:pt>
                <c:pt idx="978">
                  <c:v>244.29999999999995</c:v>
                </c:pt>
                <c:pt idx="979">
                  <c:v>244.89999999999998</c:v>
                </c:pt>
                <c:pt idx="980">
                  <c:v>246.10000000000002</c:v>
                </c:pt>
                <c:pt idx="981">
                  <c:v>242.90000000000003</c:v>
                </c:pt>
                <c:pt idx="982">
                  <c:v>240.20000000000002</c:v>
                </c:pt>
                <c:pt idx="983">
                  <c:v>238.89999999999998</c:v>
                </c:pt>
                <c:pt idx="984">
                  <c:v>238.49999999999997</c:v>
                </c:pt>
                <c:pt idx="985">
                  <c:v>238.50000000000003</c:v>
                </c:pt>
                <c:pt idx="986">
                  <c:v>235.9</c:v>
                </c:pt>
                <c:pt idx="987">
                  <c:v>234.40000000000003</c:v>
                </c:pt>
                <c:pt idx="988">
                  <c:v>236.00000000000003</c:v>
                </c:pt>
                <c:pt idx="989">
                  <c:v>237</c:v>
                </c:pt>
                <c:pt idx="990">
                  <c:v>236.50000000000003</c:v>
                </c:pt>
                <c:pt idx="991">
                  <c:v>227.20000000000002</c:v>
                </c:pt>
                <c:pt idx="992">
                  <c:v>214.79999999999995</c:v>
                </c:pt>
                <c:pt idx="993">
                  <c:v>215.3</c:v>
                </c:pt>
                <c:pt idx="994">
                  <c:v>216.1</c:v>
                </c:pt>
                <c:pt idx="995">
                  <c:v>216.1</c:v>
                </c:pt>
                <c:pt idx="996">
                  <c:v>218.1</c:v>
                </c:pt>
                <c:pt idx="997">
                  <c:v>220.2</c:v>
                </c:pt>
                <c:pt idx="998">
                  <c:v>219.70000000000002</c:v>
                </c:pt>
                <c:pt idx="999">
                  <c:v>222.6</c:v>
                </c:pt>
                <c:pt idx="1000">
                  <c:v>222.6</c:v>
                </c:pt>
                <c:pt idx="1001">
                  <c:v>220.4</c:v>
                </c:pt>
                <c:pt idx="1002">
                  <c:v>219.1</c:v>
                </c:pt>
                <c:pt idx="1003">
                  <c:v>221</c:v>
                </c:pt>
                <c:pt idx="1004">
                  <c:v>220.49999999999997</c:v>
                </c:pt>
                <c:pt idx="1005">
                  <c:v>213</c:v>
                </c:pt>
                <c:pt idx="1006">
                  <c:v>213</c:v>
                </c:pt>
                <c:pt idx="1007">
                  <c:v>218.00000000000003</c:v>
                </c:pt>
                <c:pt idx="1008">
                  <c:v>218.20000000000005</c:v>
                </c:pt>
                <c:pt idx="1009">
                  <c:v>215.59999999999997</c:v>
                </c:pt>
                <c:pt idx="1010">
                  <c:v>215.09999999999997</c:v>
                </c:pt>
                <c:pt idx="1011">
                  <c:v>213.20000000000002</c:v>
                </c:pt>
                <c:pt idx="1012">
                  <c:v>212.20000000000005</c:v>
                </c:pt>
                <c:pt idx="1013">
                  <c:v>212.20000000000005</c:v>
                </c:pt>
                <c:pt idx="1014">
                  <c:v>210.20000000000005</c:v>
                </c:pt>
                <c:pt idx="1015">
                  <c:v>205.89999999999998</c:v>
                </c:pt>
                <c:pt idx="1016">
                  <c:v>208.1</c:v>
                </c:pt>
                <c:pt idx="1017">
                  <c:v>209.10000000000002</c:v>
                </c:pt>
                <c:pt idx="1018">
                  <c:v>209.60000000000002</c:v>
                </c:pt>
                <c:pt idx="1019">
                  <c:v>211.7</c:v>
                </c:pt>
                <c:pt idx="1020">
                  <c:v>212</c:v>
                </c:pt>
                <c:pt idx="1021">
                  <c:v>212.39999999999998</c:v>
                </c:pt>
                <c:pt idx="1022">
                  <c:v>210.8</c:v>
                </c:pt>
                <c:pt idx="1023">
                  <c:v>209.40000000000003</c:v>
                </c:pt>
                <c:pt idx="1024">
                  <c:v>213.3</c:v>
                </c:pt>
                <c:pt idx="1025">
                  <c:v>215.7</c:v>
                </c:pt>
                <c:pt idx="1026">
                  <c:v>214.9</c:v>
                </c:pt>
                <c:pt idx="1027">
                  <c:v>220.30000000000004</c:v>
                </c:pt>
                <c:pt idx="1028">
                  <c:v>217.99999999999997</c:v>
                </c:pt>
                <c:pt idx="1029">
                  <c:v>215.39999999999998</c:v>
                </c:pt>
                <c:pt idx="1030">
                  <c:v>215.80000000000004</c:v>
                </c:pt>
                <c:pt idx="1031">
                  <c:v>218.1</c:v>
                </c:pt>
                <c:pt idx="1032">
                  <c:v>217.20000000000002</c:v>
                </c:pt>
                <c:pt idx="1033">
                  <c:v>217.20000000000002</c:v>
                </c:pt>
                <c:pt idx="1034">
                  <c:v>219.89999999999998</c:v>
                </c:pt>
                <c:pt idx="1035">
                  <c:v>219.70000000000002</c:v>
                </c:pt>
                <c:pt idx="1036">
                  <c:v>218.5</c:v>
                </c:pt>
                <c:pt idx="1037">
                  <c:v>216</c:v>
                </c:pt>
                <c:pt idx="1038">
                  <c:v>215.39999999999998</c:v>
                </c:pt>
                <c:pt idx="1039">
                  <c:v>214.7</c:v>
                </c:pt>
                <c:pt idx="1040">
                  <c:v>214.9</c:v>
                </c:pt>
                <c:pt idx="1041">
                  <c:v>210.9</c:v>
                </c:pt>
                <c:pt idx="1042">
                  <c:v>208.10000000000005</c:v>
                </c:pt>
                <c:pt idx="1043">
                  <c:v>209.70000000000005</c:v>
                </c:pt>
                <c:pt idx="1044">
                  <c:v>211.10000000000002</c:v>
                </c:pt>
                <c:pt idx="1045">
                  <c:v>210.5</c:v>
                </c:pt>
                <c:pt idx="1046">
                  <c:v>212</c:v>
                </c:pt>
                <c:pt idx="1047">
                  <c:v>208.4</c:v>
                </c:pt>
                <c:pt idx="1048">
                  <c:v>210</c:v>
                </c:pt>
                <c:pt idx="1049">
                  <c:v>209.39999999999998</c:v>
                </c:pt>
                <c:pt idx="1050">
                  <c:v>208.5</c:v>
                </c:pt>
                <c:pt idx="1051">
                  <c:v>207.10000000000002</c:v>
                </c:pt>
                <c:pt idx="1052">
                  <c:v>206.5</c:v>
                </c:pt>
                <c:pt idx="1053">
                  <c:v>206.1</c:v>
                </c:pt>
                <c:pt idx="1054">
                  <c:v>206.69999999999996</c:v>
                </c:pt>
                <c:pt idx="1055">
                  <c:v>195</c:v>
                </c:pt>
                <c:pt idx="1056">
                  <c:v>196.3</c:v>
                </c:pt>
                <c:pt idx="1057">
                  <c:v>190</c:v>
                </c:pt>
                <c:pt idx="1058">
                  <c:v>183.10000000000005</c:v>
                </c:pt>
                <c:pt idx="1059">
                  <c:v>186.20000000000002</c:v>
                </c:pt>
                <c:pt idx="1060">
                  <c:v>187</c:v>
                </c:pt>
                <c:pt idx="1061">
                  <c:v>181.20000000000002</c:v>
                </c:pt>
                <c:pt idx="1062">
                  <c:v>179.9</c:v>
                </c:pt>
                <c:pt idx="1063">
                  <c:v>184.00000000000003</c:v>
                </c:pt>
                <c:pt idx="1064">
                  <c:v>187.39999999999998</c:v>
                </c:pt>
                <c:pt idx="1065">
                  <c:v>185.5</c:v>
                </c:pt>
                <c:pt idx="1066">
                  <c:v>183.29999999999998</c:v>
                </c:pt>
                <c:pt idx="1067">
                  <c:v>188.60000000000002</c:v>
                </c:pt>
                <c:pt idx="1068">
                  <c:v>188</c:v>
                </c:pt>
                <c:pt idx="1069">
                  <c:v>187.20000000000002</c:v>
                </c:pt>
                <c:pt idx="1070">
                  <c:v>194.89999999999998</c:v>
                </c:pt>
                <c:pt idx="1071">
                  <c:v>192.9</c:v>
                </c:pt>
                <c:pt idx="1072">
                  <c:v>190.7</c:v>
                </c:pt>
                <c:pt idx="1073">
                  <c:v>187.4</c:v>
                </c:pt>
                <c:pt idx="1074">
                  <c:v>184</c:v>
                </c:pt>
                <c:pt idx="1075">
                  <c:v>179.79999999999998</c:v>
                </c:pt>
                <c:pt idx="1076">
                  <c:v>178.8</c:v>
                </c:pt>
                <c:pt idx="1077">
                  <c:v>178.8</c:v>
                </c:pt>
                <c:pt idx="1078">
                  <c:v>180.10000000000002</c:v>
                </c:pt>
                <c:pt idx="1079">
                  <c:v>176.10000000000002</c:v>
                </c:pt>
                <c:pt idx="1080">
                  <c:v>175.4</c:v>
                </c:pt>
                <c:pt idx="1081">
                  <c:v>171.59999999999997</c:v>
                </c:pt>
                <c:pt idx="1082">
                  <c:v>171.70000000000002</c:v>
                </c:pt>
                <c:pt idx="1083">
                  <c:v>174.59999999999997</c:v>
                </c:pt>
                <c:pt idx="1084">
                  <c:v>175.2</c:v>
                </c:pt>
                <c:pt idx="1085">
                  <c:v>178.29999999999998</c:v>
                </c:pt>
                <c:pt idx="1086">
                  <c:v>175.5</c:v>
                </c:pt>
                <c:pt idx="1087">
                  <c:v>170.29999999999998</c:v>
                </c:pt>
                <c:pt idx="1088">
                  <c:v>172.79999999999998</c:v>
                </c:pt>
                <c:pt idx="1089">
                  <c:v>170.6</c:v>
                </c:pt>
                <c:pt idx="1090">
                  <c:v>175.1</c:v>
                </c:pt>
                <c:pt idx="1091">
                  <c:v>180.9</c:v>
                </c:pt>
                <c:pt idx="1092">
                  <c:v>183.5</c:v>
                </c:pt>
                <c:pt idx="1093">
                  <c:v>183.4</c:v>
                </c:pt>
                <c:pt idx="1094">
                  <c:v>183.3</c:v>
                </c:pt>
                <c:pt idx="1095">
                  <c:v>181.2</c:v>
                </c:pt>
                <c:pt idx="1096">
                  <c:v>180.10000000000002</c:v>
                </c:pt>
                <c:pt idx="1097">
                  <c:v>179.1</c:v>
                </c:pt>
                <c:pt idx="1098">
                  <c:v>184</c:v>
                </c:pt>
                <c:pt idx="1099">
                  <c:v>187.5</c:v>
                </c:pt>
                <c:pt idx="1100">
                  <c:v>188.89999999999998</c:v>
                </c:pt>
                <c:pt idx="1101">
                  <c:v>188.39999999999998</c:v>
                </c:pt>
                <c:pt idx="1102">
                  <c:v>186.90000000000003</c:v>
                </c:pt>
                <c:pt idx="1103">
                  <c:v>186.90000000000003</c:v>
                </c:pt>
                <c:pt idx="1104">
                  <c:v>183.39999999999998</c:v>
                </c:pt>
                <c:pt idx="1105">
                  <c:v>181.5</c:v>
                </c:pt>
                <c:pt idx="1106">
                  <c:v>179.39999999999998</c:v>
                </c:pt>
                <c:pt idx="1107">
                  <c:v>178.79999999999998</c:v>
                </c:pt>
                <c:pt idx="1108">
                  <c:v>177.9</c:v>
                </c:pt>
                <c:pt idx="1109">
                  <c:v>179.6</c:v>
                </c:pt>
                <c:pt idx="1110">
                  <c:v>179.99999999999997</c:v>
                </c:pt>
                <c:pt idx="1111">
                  <c:v>181.2</c:v>
                </c:pt>
                <c:pt idx="1112">
                  <c:v>178.89999999999998</c:v>
                </c:pt>
                <c:pt idx="1113">
                  <c:v>176.29999999999998</c:v>
                </c:pt>
                <c:pt idx="1114">
                  <c:v>176.6</c:v>
                </c:pt>
                <c:pt idx="1115">
                  <c:v>176.40000000000003</c:v>
                </c:pt>
                <c:pt idx="1116">
                  <c:v>172.7</c:v>
                </c:pt>
                <c:pt idx="1117">
                  <c:v>172.00000000000003</c:v>
                </c:pt>
                <c:pt idx="1118">
                  <c:v>169.89999999999998</c:v>
                </c:pt>
                <c:pt idx="1119">
                  <c:v>169.20000000000002</c:v>
                </c:pt>
                <c:pt idx="1120">
                  <c:v>172.9</c:v>
                </c:pt>
                <c:pt idx="1121">
                  <c:v>179.1</c:v>
                </c:pt>
                <c:pt idx="1122">
                  <c:v>175.4</c:v>
                </c:pt>
                <c:pt idx="1123">
                  <c:v>175.20000000000002</c:v>
                </c:pt>
                <c:pt idx="1124">
                  <c:v>173</c:v>
                </c:pt>
                <c:pt idx="1125">
                  <c:v>172.70000000000002</c:v>
                </c:pt>
                <c:pt idx="1126">
                  <c:v>170.7</c:v>
                </c:pt>
                <c:pt idx="1127">
                  <c:v>172.8</c:v>
                </c:pt>
                <c:pt idx="1128">
                  <c:v>172.89999999999998</c:v>
                </c:pt>
                <c:pt idx="1129">
                  <c:v>174</c:v>
                </c:pt>
                <c:pt idx="1130">
                  <c:v>175.2</c:v>
                </c:pt>
                <c:pt idx="1131">
                  <c:v>173.39999999999998</c:v>
                </c:pt>
                <c:pt idx="1132">
                  <c:v>173.39999999999998</c:v>
                </c:pt>
                <c:pt idx="1133">
                  <c:v>170.6</c:v>
                </c:pt>
                <c:pt idx="1134">
                  <c:v>168.30000000000004</c:v>
                </c:pt>
                <c:pt idx="1135">
                  <c:v>170.5</c:v>
                </c:pt>
                <c:pt idx="1136">
                  <c:v>172.00000000000003</c:v>
                </c:pt>
                <c:pt idx="1137">
                  <c:v>169.60000000000002</c:v>
                </c:pt>
                <c:pt idx="1138">
                  <c:v>169.99999999999997</c:v>
                </c:pt>
                <c:pt idx="1139">
                  <c:v>168</c:v>
                </c:pt>
                <c:pt idx="1140">
                  <c:v>164.8</c:v>
                </c:pt>
                <c:pt idx="1141">
                  <c:v>164.9</c:v>
                </c:pt>
                <c:pt idx="1142">
                  <c:v>162</c:v>
                </c:pt>
                <c:pt idx="1143">
                  <c:v>158</c:v>
                </c:pt>
                <c:pt idx="1144">
                  <c:v>159.60000000000002</c:v>
                </c:pt>
                <c:pt idx="1145">
                  <c:v>161.50000000000003</c:v>
                </c:pt>
                <c:pt idx="1146">
                  <c:v>160.1</c:v>
                </c:pt>
                <c:pt idx="1147">
                  <c:v>156.69999999999996</c:v>
                </c:pt>
                <c:pt idx="1148">
                  <c:v>155.1</c:v>
                </c:pt>
                <c:pt idx="1149">
                  <c:v>153.6</c:v>
                </c:pt>
                <c:pt idx="1150">
                  <c:v>154.50000000000003</c:v>
                </c:pt>
                <c:pt idx="1151">
                  <c:v>156.30000000000001</c:v>
                </c:pt>
                <c:pt idx="1152">
                  <c:v>161.80000000000001</c:v>
                </c:pt>
                <c:pt idx="1153">
                  <c:v>164</c:v>
                </c:pt>
                <c:pt idx="1154">
                  <c:v>161.99999999999997</c:v>
                </c:pt>
                <c:pt idx="1155">
                  <c:v>162.19999999999999</c:v>
                </c:pt>
                <c:pt idx="1156">
                  <c:v>162.60000000000002</c:v>
                </c:pt>
                <c:pt idx="1157">
                  <c:v>160.69999999999999</c:v>
                </c:pt>
                <c:pt idx="1158">
                  <c:v>162.79999999999995</c:v>
                </c:pt>
                <c:pt idx="1159">
                  <c:v>165.60000000000002</c:v>
                </c:pt>
                <c:pt idx="1160">
                  <c:v>166.6</c:v>
                </c:pt>
                <c:pt idx="1161">
                  <c:v>161.70000000000002</c:v>
                </c:pt>
                <c:pt idx="1162">
                  <c:v>159.60000000000002</c:v>
                </c:pt>
                <c:pt idx="1163">
                  <c:v>162.39999999999998</c:v>
                </c:pt>
                <c:pt idx="1164">
                  <c:v>163.69999999999999</c:v>
                </c:pt>
                <c:pt idx="1165">
                  <c:v>159</c:v>
                </c:pt>
                <c:pt idx="1166">
                  <c:v>155.80000000000001</c:v>
                </c:pt>
                <c:pt idx="1167">
                  <c:v>149.6</c:v>
                </c:pt>
                <c:pt idx="1168">
                  <c:v>146.60000000000002</c:v>
                </c:pt>
                <c:pt idx="1169">
                  <c:v>150.19999999999999</c:v>
                </c:pt>
                <c:pt idx="1170">
                  <c:v>146.4</c:v>
                </c:pt>
                <c:pt idx="1171">
                  <c:v>144.30000000000001</c:v>
                </c:pt>
                <c:pt idx="1172">
                  <c:v>145.4</c:v>
                </c:pt>
                <c:pt idx="1173">
                  <c:v>145.4</c:v>
                </c:pt>
                <c:pt idx="1174">
                  <c:v>149.10000000000002</c:v>
                </c:pt>
                <c:pt idx="1175">
                  <c:v>146.89999999999998</c:v>
                </c:pt>
                <c:pt idx="1176">
                  <c:v>149.6</c:v>
                </c:pt>
                <c:pt idx="1177">
                  <c:v>153.39999999999998</c:v>
                </c:pt>
                <c:pt idx="1178">
                  <c:v>150.5</c:v>
                </c:pt>
                <c:pt idx="1179">
                  <c:v>147.10000000000002</c:v>
                </c:pt>
                <c:pt idx="1180">
                  <c:v>148.4</c:v>
                </c:pt>
                <c:pt idx="1181">
                  <c:v>148.89999999999998</c:v>
                </c:pt>
                <c:pt idx="1182">
                  <c:v>152.69999999999996</c:v>
                </c:pt>
                <c:pt idx="1183">
                  <c:v>155.6</c:v>
                </c:pt>
                <c:pt idx="1184">
                  <c:v>158.6</c:v>
                </c:pt>
                <c:pt idx="1185">
                  <c:v>153.79999999999998</c:v>
                </c:pt>
                <c:pt idx="1186">
                  <c:v>151.69999999999999</c:v>
                </c:pt>
                <c:pt idx="1187">
                  <c:v>147.19999999999999</c:v>
                </c:pt>
                <c:pt idx="1188">
                  <c:v>150.70000000000002</c:v>
                </c:pt>
                <c:pt idx="1189">
                  <c:v>148.80000000000001</c:v>
                </c:pt>
                <c:pt idx="1190">
                  <c:v>148.4</c:v>
                </c:pt>
                <c:pt idx="1191">
                  <c:v>146.00000000000003</c:v>
                </c:pt>
                <c:pt idx="1192">
                  <c:v>141.69999999999999</c:v>
                </c:pt>
                <c:pt idx="1193">
                  <c:v>140.79999999999998</c:v>
                </c:pt>
                <c:pt idx="1194">
                  <c:v>144</c:v>
                </c:pt>
                <c:pt idx="1195">
                  <c:v>142.1</c:v>
                </c:pt>
                <c:pt idx="1196">
                  <c:v>145.79999999999998</c:v>
                </c:pt>
                <c:pt idx="1197">
                  <c:v>140.10000000000002</c:v>
                </c:pt>
                <c:pt idx="1198">
                  <c:v>143.5</c:v>
                </c:pt>
                <c:pt idx="1199">
                  <c:v>142.4</c:v>
                </c:pt>
                <c:pt idx="1200">
                  <c:v>150.89999999999998</c:v>
                </c:pt>
                <c:pt idx="1201">
                  <c:v>148.89999999999998</c:v>
                </c:pt>
                <c:pt idx="1202">
                  <c:v>148.1</c:v>
                </c:pt>
                <c:pt idx="1203">
                  <c:v>148.1</c:v>
                </c:pt>
                <c:pt idx="1204">
                  <c:v>151.29999999999995</c:v>
                </c:pt>
                <c:pt idx="1205">
                  <c:v>157.40000000000003</c:v>
                </c:pt>
                <c:pt idx="1206">
                  <c:v>155.5</c:v>
                </c:pt>
                <c:pt idx="1207">
                  <c:v>155.20000000000002</c:v>
                </c:pt>
                <c:pt idx="1208">
                  <c:v>156</c:v>
                </c:pt>
                <c:pt idx="1209">
                  <c:v>156.20000000000002</c:v>
                </c:pt>
                <c:pt idx="1210">
                  <c:v>156.4</c:v>
                </c:pt>
                <c:pt idx="1211">
                  <c:v>155</c:v>
                </c:pt>
                <c:pt idx="1212">
                  <c:v>154.70000000000002</c:v>
                </c:pt>
                <c:pt idx="1213">
                  <c:v>154.99999999999997</c:v>
                </c:pt>
                <c:pt idx="1214">
                  <c:v>155.20000000000002</c:v>
                </c:pt>
                <c:pt idx="1215">
                  <c:v>146.5</c:v>
                </c:pt>
                <c:pt idx="1216">
                  <c:v>147.40000000000003</c:v>
                </c:pt>
                <c:pt idx="1217">
                  <c:v>145.70000000000002</c:v>
                </c:pt>
                <c:pt idx="1218">
                  <c:v>143.6</c:v>
                </c:pt>
                <c:pt idx="1219">
                  <c:v>142.30000000000001</c:v>
                </c:pt>
                <c:pt idx="1220">
                  <c:v>142.70000000000002</c:v>
                </c:pt>
                <c:pt idx="1221">
                  <c:v>142.80000000000001</c:v>
                </c:pt>
                <c:pt idx="1222">
                  <c:v>144.4</c:v>
                </c:pt>
                <c:pt idx="1223">
                  <c:v>144.89999999999998</c:v>
                </c:pt>
                <c:pt idx="1224">
                  <c:v>144.89999999999998</c:v>
                </c:pt>
                <c:pt idx="1225">
                  <c:v>145.29999999999998</c:v>
                </c:pt>
                <c:pt idx="1226">
                  <c:v>145.00000000000003</c:v>
                </c:pt>
                <c:pt idx="1227">
                  <c:v>144.30000000000001</c:v>
                </c:pt>
                <c:pt idx="1228">
                  <c:v>143.70000000000002</c:v>
                </c:pt>
                <c:pt idx="1229">
                  <c:v>143.30000000000004</c:v>
                </c:pt>
                <c:pt idx="1230">
                  <c:v>143.39999999999998</c:v>
                </c:pt>
                <c:pt idx="1231">
                  <c:v>142.50000000000003</c:v>
                </c:pt>
                <c:pt idx="1232">
                  <c:v>140.99999999999997</c:v>
                </c:pt>
                <c:pt idx="1233">
                  <c:v>141.80000000000001</c:v>
                </c:pt>
                <c:pt idx="1234">
                  <c:v>139.19999999999999</c:v>
                </c:pt>
                <c:pt idx="1235">
                  <c:v>139.5</c:v>
                </c:pt>
                <c:pt idx="1236">
                  <c:v>139.5</c:v>
                </c:pt>
                <c:pt idx="1237">
                  <c:v>140.90000000000003</c:v>
                </c:pt>
                <c:pt idx="1238">
                  <c:v>142.60000000000002</c:v>
                </c:pt>
                <c:pt idx="1239">
                  <c:v>141.69999999999999</c:v>
                </c:pt>
                <c:pt idx="1240">
                  <c:v>138.19999999999996</c:v>
                </c:pt>
                <c:pt idx="1241">
                  <c:v>136.40000000000003</c:v>
                </c:pt>
                <c:pt idx="1242">
                  <c:v>128.19999999999999</c:v>
                </c:pt>
                <c:pt idx="1243">
                  <c:v>124.20000000000002</c:v>
                </c:pt>
                <c:pt idx="1244">
                  <c:v>125</c:v>
                </c:pt>
                <c:pt idx="1245">
                  <c:v>127.19999999999997</c:v>
                </c:pt>
                <c:pt idx="1246">
                  <c:v>121.09999999999998</c:v>
                </c:pt>
                <c:pt idx="1247">
                  <c:v>122.6</c:v>
                </c:pt>
                <c:pt idx="1248">
                  <c:v>117.6</c:v>
                </c:pt>
                <c:pt idx="1249">
                  <c:v>117.39999999999999</c:v>
                </c:pt>
                <c:pt idx="1250">
                  <c:v>111.49999999999997</c:v>
                </c:pt>
                <c:pt idx="1251">
                  <c:v>115.6</c:v>
                </c:pt>
                <c:pt idx="1252">
                  <c:v>110.69999999999997</c:v>
                </c:pt>
                <c:pt idx="1253">
                  <c:v>108.5</c:v>
                </c:pt>
                <c:pt idx="1254">
                  <c:v>111.6</c:v>
                </c:pt>
                <c:pt idx="1255">
                  <c:v>107.3</c:v>
                </c:pt>
                <c:pt idx="1256">
                  <c:v>107.3</c:v>
                </c:pt>
                <c:pt idx="1257">
                  <c:v>105.50000000000001</c:v>
                </c:pt>
                <c:pt idx="1258">
                  <c:v>106.50000000000001</c:v>
                </c:pt>
                <c:pt idx="1259">
                  <c:v>107.69999999999999</c:v>
                </c:pt>
                <c:pt idx="1260">
                  <c:v>109.79999999999998</c:v>
                </c:pt>
                <c:pt idx="1261">
                  <c:v>109.79999999999998</c:v>
                </c:pt>
                <c:pt idx="1262">
                  <c:v>107.99999999999996</c:v>
                </c:pt>
                <c:pt idx="1263">
                  <c:v>103.40000000000002</c:v>
                </c:pt>
                <c:pt idx="1264">
                  <c:v>102.4</c:v>
                </c:pt>
                <c:pt idx="1265">
                  <c:v>104.99999999999999</c:v>
                </c:pt>
                <c:pt idx="1266">
                  <c:v>110.80000000000001</c:v>
                </c:pt>
                <c:pt idx="1267">
                  <c:v>110.80000000000001</c:v>
                </c:pt>
                <c:pt idx="1268">
                  <c:v>111.6</c:v>
                </c:pt>
                <c:pt idx="1269">
                  <c:v>113.1</c:v>
                </c:pt>
                <c:pt idx="1270">
                  <c:v>114.89999999999998</c:v>
                </c:pt>
                <c:pt idx="1271">
                  <c:v>120.6</c:v>
                </c:pt>
                <c:pt idx="1272">
                  <c:v>114.99999999999999</c:v>
                </c:pt>
                <c:pt idx="1273">
                  <c:v>114.99999999999999</c:v>
                </c:pt>
                <c:pt idx="1274">
                  <c:v>109.80000000000001</c:v>
                </c:pt>
                <c:pt idx="1275">
                  <c:v>111.20000000000002</c:v>
                </c:pt>
                <c:pt idx="1276">
                  <c:v>107.4</c:v>
                </c:pt>
                <c:pt idx="1277">
                  <c:v>106.50000000000001</c:v>
                </c:pt>
                <c:pt idx="1278">
                  <c:v>106</c:v>
                </c:pt>
                <c:pt idx="1279">
                  <c:v>106.49999999999997</c:v>
                </c:pt>
                <c:pt idx="1280">
                  <c:v>105.1</c:v>
                </c:pt>
                <c:pt idx="1281">
                  <c:v>104.4</c:v>
                </c:pt>
                <c:pt idx="1282">
                  <c:v>106.69999999999999</c:v>
                </c:pt>
                <c:pt idx="1283">
                  <c:v>107.1</c:v>
                </c:pt>
                <c:pt idx="1284">
                  <c:v>108.99999999999999</c:v>
                </c:pt>
                <c:pt idx="1285">
                  <c:v>110.00000000000001</c:v>
                </c:pt>
                <c:pt idx="1286">
                  <c:v>112.89999999999998</c:v>
                </c:pt>
                <c:pt idx="1287">
                  <c:v>104.89999999999999</c:v>
                </c:pt>
                <c:pt idx="1288">
                  <c:v>104.60000000000002</c:v>
                </c:pt>
                <c:pt idx="1289">
                  <c:v>106.4</c:v>
                </c:pt>
                <c:pt idx="1290">
                  <c:v>104.39999999999996</c:v>
                </c:pt>
                <c:pt idx="1291">
                  <c:v>108.4</c:v>
                </c:pt>
                <c:pt idx="1292">
                  <c:v>110.99999999999999</c:v>
                </c:pt>
                <c:pt idx="1293">
                  <c:v>110.99999999999999</c:v>
                </c:pt>
                <c:pt idx="1294">
                  <c:v>112.09999999999998</c:v>
                </c:pt>
                <c:pt idx="1295">
                  <c:v>119.19999999999997</c:v>
                </c:pt>
                <c:pt idx="1296">
                  <c:v>115.8</c:v>
                </c:pt>
                <c:pt idx="1297">
                  <c:v>112.9</c:v>
                </c:pt>
                <c:pt idx="1298">
                  <c:v>111.7</c:v>
                </c:pt>
                <c:pt idx="1299">
                  <c:v>113.6</c:v>
                </c:pt>
                <c:pt idx="1300">
                  <c:v>111.69999999999997</c:v>
                </c:pt>
                <c:pt idx="1301">
                  <c:v>109.3</c:v>
                </c:pt>
                <c:pt idx="1302">
                  <c:v>109.10000000000002</c:v>
                </c:pt>
                <c:pt idx="1303">
                  <c:v>110.7</c:v>
                </c:pt>
                <c:pt idx="1304">
                  <c:v>110.9</c:v>
                </c:pt>
                <c:pt idx="1305">
                  <c:v>113.3</c:v>
                </c:pt>
                <c:pt idx="1306">
                  <c:v>115.50000000000003</c:v>
                </c:pt>
                <c:pt idx="1307">
                  <c:v>114.60000000000004</c:v>
                </c:pt>
                <c:pt idx="1308">
                  <c:v>114.80000000000001</c:v>
                </c:pt>
                <c:pt idx="1309">
                  <c:v>111.39999999999999</c:v>
                </c:pt>
                <c:pt idx="1310">
                  <c:v>108</c:v>
                </c:pt>
                <c:pt idx="1311">
                  <c:v>110.20000000000003</c:v>
                </c:pt>
                <c:pt idx="1312">
                  <c:v>111.39999999999999</c:v>
                </c:pt>
                <c:pt idx="1313">
                  <c:v>109.2</c:v>
                </c:pt>
                <c:pt idx="1314">
                  <c:v>104.99999999999999</c:v>
                </c:pt>
                <c:pt idx="1315">
                  <c:v>112.20000000000002</c:v>
                </c:pt>
                <c:pt idx="1316">
                  <c:v>106.1</c:v>
                </c:pt>
                <c:pt idx="1317">
                  <c:v>109.10000000000002</c:v>
                </c:pt>
                <c:pt idx="1318">
                  <c:v>112.4</c:v>
                </c:pt>
                <c:pt idx="1319">
                  <c:v>110.39999999999999</c:v>
                </c:pt>
                <c:pt idx="1320">
                  <c:v>109.3</c:v>
                </c:pt>
                <c:pt idx="1321">
                  <c:v>112.19999999999999</c:v>
                </c:pt>
                <c:pt idx="1322">
                  <c:v>110.5</c:v>
                </c:pt>
                <c:pt idx="1323">
                  <c:v>114.5</c:v>
                </c:pt>
                <c:pt idx="1324">
                  <c:v>116.6</c:v>
                </c:pt>
                <c:pt idx="1325">
                  <c:v>114.6</c:v>
                </c:pt>
                <c:pt idx="1326">
                  <c:v>118.19999999999999</c:v>
                </c:pt>
                <c:pt idx="1327">
                  <c:v>123.30000000000001</c:v>
                </c:pt>
                <c:pt idx="1328">
                  <c:v>125.00000000000003</c:v>
                </c:pt>
                <c:pt idx="1329">
                  <c:v>119.7</c:v>
                </c:pt>
                <c:pt idx="1330">
                  <c:v>118.20000000000005</c:v>
                </c:pt>
                <c:pt idx="1331">
                  <c:v>120.00000000000001</c:v>
                </c:pt>
                <c:pt idx="1332">
                  <c:v>118.39999999999998</c:v>
                </c:pt>
                <c:pt idx="1333">
                  <c:v>120.6</c:v>
                </c:pt>
                <c:pt idx="1334">
                  <c:v>120.5</c:v>
                </c:pt>
                <c:pt idx="1335">
                  <c:v>122.50000000000001</c:v>
                </c:pt>
                <c:pt idx="1336">
                  <c:v>127.50000000000001</c:v>
                </c:pt>
                <c:pt idx="1337">
                  <c:v>121.30000000000001</c:v>
                </c:pt>
                <c:pt idx="1338">
                  <c:v>124.49999999999997</c:v>
                </c:pt>
                <c:pt idx="1339">
                  <c:v>124.89999999999999</c:v>
                </c:pt>
                <c:pt idx="1340">
                  <c:v>126.79999999999998</c:v>
                </c:pt>
                <c:pt idx="1341">
                  <c:v>128.79999999999998</c:v>
                </c:pt>
                <c:pt idx="1342">
                  <c:v>129.5</c:v>
                </c:pt>
                <c:pt idx="1343">
                  <c:v>127.4</c:v>
                </c:pt>
                <c:pt idx="1344">
                  <c:v>130.19999999999996</c:v>
                </c:pt>
                <c:pt idx="1345">
                  <c:v>133</c:v>
                </c:pt>
                <c:pt idx="1346">
                  <c:v>131.50000000000003</c:v>
                </c:pt>
                <c:pt idx="1347">
                  <c:v>132.79999999999998</c:v>
                </c:pt>
                <c:pt idx="1348">
                  <c:v>137.39999999999998</c:v>
                </c:pt>
                <c:pt idx="1349">
                  <c:v>136.20000000000002</c:v>
                </c:pt>
                <c:pt idx="1350">
                  <c:v>140.69999999999999</c:v>
                </c:pt>
                <c:pt idx="1351">
                  <c:v>134.9</c:v>
                </c:pt>
                <c:pt idx="1352">
                  <c:v>141.19999999999999</c:v>
                </c:pt>
                <c:pt idx="1353">
                  <c:v>144</c:v>
                </c:pt>
                <c:pt idx="1354">
                  <c:v>145.1</c:v>
                </c:pt>
                <c:pt idx="1355">
                  <c:v>152.20000000000002</c:v>
                </c:pt>
                <c:pt idx="1356">
                  <c:v>154.60000000000002</c:v>
                </c:pt>
                <c:pt idx="1357">
                  <c:v>146.9</c:v>
                </c:pt>
                <c:pt idx="1358">
                  <c:v>149.29999999999998</c:v>
                </c:pt>
                <c:pt idx="1359">
                  <c:v>147.30000000000001</c:v>
                </c:pt>
                <c:pt idx="1360">
                  <c:v>149.6</c:v>
                </c:pt>
                <c:pt idx="1361">
                  <c:v>147.69999999999999</c:v>
                </c:pt>
                <c:pt idx="1362">
                  <c:v>142.19999999999999</c:v>
                </c:pt>
                <c:pt idx="1363">
                  <c:v>142.19999999999999</c:v>
                </c:pt>
                <c:pt idx="1364">
                  <c:v>137.80000000000001</c:v>
                </c:pt>
                <c:pt idx="1365">
                  <c:v>133.69999999999999</c:v>
                </c:pt>
                <c:pt idx="1366">
                  <c:v>137.1</c:v>
                </c:pt>
                <c:pt idx="1367">
                  <c:v>139.60000000000002</c:v>
                </c:pt>
                <c:pt idx="1368">
                  <c:v>138.80000000000001</c:v>
                </c:pt>
                <c:pt idx="1369">
                  <c:v>140.80000000000001</c:v>
                </c:pt>
                <c:pt idx="1370">
                  <c:v>141.50000000000003</c:v>
                </c:pt>
                <c:pt idx="1371">
                  <c:v>139.9</c:v>
                </c:pt>
                <c:pt idx="1372">
                  <c:v>137.29999999999998</c:v>
                </c:pt>
                <c:pt idx="1373">
                  <c:v>140.90000000000003</c:v>
                </c:pt>
                <c:pt idx="1374">
                  <c:v>141.19999999999999</c:v>
                </c:pt>
                <c:pt idx="1375">
                  <c:v>143.00000000000003</c:v>
                </c:pt>
                <c:pt idx="1376">
                  <c:v>136.90000000000003</c:v>
                </c:pt>
                <c:pt idx="1377">
                  <c:v>135.80000000000001</c:v>
                </c:pt>
                <c:pt idx="1378">
                  <c:v>138.39999999999998</c:v>
                </c:pt>
                <c:pt idx="1379">
                  <c:v>138</c:v>
                </c:pt>
                <c:pt idx="1380">
                  <c:v>146.80000000000001</c:v>
                </c:pt>
                <c:pt idx="1381">
                  <c:v>150.4</c:v>
                </c:pt>
                <c:pt idx="1382">
                  <c:v>147.6</c:v>
                </c:pt>
                <c:pt idx="1383">
                  <c:v>149.29999999999998</c:v>
                </c:pt>
                <c:pt idx="1384">
                  <c:v>150.10000000000002</c:v>
                </c:pt>
                <c:pt idx="1385">
                  <c:v>148.1</c:v>
                </c:pt>
                <c:pt idx="1386">
                  <c:v>146.50000000000003</c:v>
                </c:pt>
                <c:pt idx="1387">
                  <c:v>148.60000000000002</c:v>
                </c:pt>
                <c:pt idx="1388">
                  <c:v>147.80000000000001</c:v>
                </c:pt>
                <c:pt idx="1389">
                  <c:v>147.5</c:v>
                </c:pt>
                <c:pt idx="1390">
                  <c:v>149.6</c:v>
                </c:pt>
                <c:pt idx="1391">
                  <c:v>155.49999999999997</c:v>
                </c:pt>
                <c:pt idx="1392">
                  <c:v>155.49999999999997</c:v>
                </c:pt>
                <c:pt idx="1393">
                  <c:v>152.70000000000002</c:v>
                </c:pt>
                <c:pt idx="1394">
                  <c:v>149.29999999999998</c:v>
                </c:pt>
                <c:pt idx="1395">
                  <c:v>148.70000000000002</c:v>
                </c:pt>
                <c:pt idx="1396">
                  <c:v>153.5</c:v>
                </c:pt>
                <c:pt idx="1397">
                  <c:v>153.29999999999998</c:v>
                </c:pt>
                <c:pt idx="1398">
                  <c:v>151.9</c:v>
                </c:pt>
                <c:pt idx="1399">
                  <c:v>153.80000000000001</c:v>
                </c:pt>
                <c:pt idx="1400">
                  <c:v>151.30000000000004</c:v>
                </c:pt>
                <c:pt idx="1401">
                  <c:v>145.5</c:v>
                </c:pt>
                <c:pt idx="1402">
                  <c:v>141.30000000000001</c:v>
                </c:pt>
                <c:pt idx="1403">
                  <c:v>138.80000000000004</c:v>
                </c:pt>
                <c:pt idx="1404">
                  <c:v>140.79999999999998</c:v>
                </c:pt>
                <c:pt idx="1405">
                  <c:v>136.49999999999997</c:v>
                </c:pt>
                <c:pt idx="1406">
                  <c:v>133.4</c:v>
                </c:pt>
                <c:pt idx="1407">
                  <c:v>134.4</c:v>
                </c:pt>
                <c:pt idx="1408">
                  <c:v>137.10000000000002</c:v>
                </c:pt>
                <c:pt idx="1409">
                  <c:v>137.6</c:v>
                </c:pt>
                <c:pt idx="1410">
                  <c:v>138.40000000000003</c:v>
                </c:pt>
                <c:pt idx="1411">
                  <c:v>132.20000000000002</c:v>
                </c:pt>
                <c:pt idx="1412">
                  <c:v>137.69999999999999</c:v>
                </c:pt>
                <c:pt idx="1413">
                  <c:v>133.6</c:v>
                </c:pt>
                <c:pt idx="1414">
                  <c:v>129.30000000000001</c:v>
                </c:pt>
                <c:pt idx="1415">
                  <c:v>129.9</c:v>
                </c:pt>
                <c:pt idx="1416">
                  <c:v>128.1</c:v>
                </c:pt>
                <c:pt idx="1417">
                  <c:v>124.69999999999999</c:v>
                </c:pt>
                <c:pt idx="1418">
                  <c:v>128.5</c:v>
                </c:pt>
                <c:pt idx="1419">
                  <c:v>128.6</c:v>
                </c:pt>
                <c:pt idx="1420">
                  <c:v>131.79999999999998</c:v>
                </c:pt>
                <c:pt idx="1421">
                  <c:v>128.19999999999999</c:v>
                </c:pt>
                <c:pt idx="1422">
                  <c:v>124.40000000000002</c:v>
                </c:pt>
                <c:pt idx="1423">
                  <c:v>125</c:v>
                </c:pt>
                <c:pt idx="1424">
                  <c:v>127.59999999999998</c:v>
                </c:pt>
                <c:pt idx="1425">
                  <c:v>131.5</c:v>
                </c:pt>
                <c:pt idx="1426">
                  <c:v>127.3</c:v>
                </c:pt>
                <c:pt idx="1427">
                  <c:v>129.60000000000002</c:v>
                </c:pt>
                <c:pt idx="1428">
                  <c:v>136.20000000000002</c:v>
                </c:pt>
                <c:pt idx="1429">
                  <c:v>138.19999999999999</c:v>
                </c:pt>
                <c:pt idx="1430">
                  <c:v>145</c:v>
                </c:pt>
                <c:pt idx="1431">
                  <c:v>142.4</c:v>
                </c:pt>
                <c:pt idx="1432">
                  <c:v>139.9</c:v>
                </c:pt>
                <c:pt idx="1433">
                  <c:v>141.29999999999998</c:v>
                </c:pt>
                <c:pt idx="1434">
                  <c:v>142.70000000000002</c:v>
                </c:pt>
                <c:pt idx="1435">
                  <c:v>144.39999999999998</c:v>
                </c:pt>
                <c:pt idx="1436">
                  <c:v>145.19999999999999</c:v>
                </c:pt>
                <c:pt idx="1437">
                  <c:v>141.69999999999999</c:v>
                </c:pt>
                <c:pt idx="1438">
                  <c:v>141.69999999999999</c:v>
                </c:pt>
                <c:pt idx="1439">
                  <c:v>143.79999999999998</c:v>
                </c:pt>
                <c:pt idx="1440">
                  <c:v>143.09999999999997</c:v>
                </c:pt>
                <c:pt idx="1441">
                  <c:v>143.79999999999998</c:v>
                </c:pt>
                <c:pt idx="1442">
                  <c:v>143.89999999999998</c:v>
                </c:pt>
                <c:pt idx="1443">
                  <c:v>144.6</c:v>
                </c:pt>
                <c:pt idx="1444">
                  <c:v>145.70000000000002</c:v>
                </c:pt>
                <c:pt idx="1445">
                  <c:v>147.30000000000004</c:v>
                </c:pt>
                <c:pt idx="1446">
                  <c:v>152.69999999999996</c:v>
                </c:pt>
                <c:pt idx="1447">
                  <c:v>149.1</c:v>
                </c:pt>
                <c:pt idx="1448">
                  <c:v>152.79999999999998</c:v>
                </c:pt>
                <c:pt idx="1449">
                  <c:v>151.4</c:v>
                </c:pt>
                <c:pt idx="1450">
                  <c:v>149.79999999999998</c:v>
                </c:pt>
                <c:pt idx="1451">
                  <c:v>146.59999999999997</c:v>
                </c:pt>
                <c:pt idx="1452">
                  <c:v>148.1</c:v>
                </c:pt>
                <c:pt idx="1453">
                  <c:v>145.6</c:v>
                </c:pt>
                <c:pt idx="1454">
                  <c:v>147.59999999999997</c:v>
                </c:pt>
                <c:pt idx="1455">
                  <c:v>149.6</c:v>
                </c:pt>
                <c:pt idx="1456">
                  <c:v>148.4</c:v>
                </c:pt>
                <c:pt idx="1457">
                  <c:v>153.19999999999999</c:v>
                </c:pt>
                <c:pt idx="1458">
                  <c:v>155.40000000000003</c:v>
                </c:pt>
                <c:pt idx="1459">
                  <c:v>154.39999999999998</c:v>
                </c:pt>
                <c:pt idx="1460">
                  <c:v>152.4</c:v>
                </c:pt>
                <c:pt idx="1461">
                  <c:v>154.29999999999998</c:v>
                </c:pt>
                <c:pt idx="1462">
                  <c:v>151.9</c:v>
                </c:pt>
                <c:pt idx="1463">
                  <c:v>151.9</c:v>
                </c:pt>
                <c:pt idx="1464">
                  <c:v>152.99999999999997</c:v>
                </c:pt>
                <c:pt idx="1465">
                  <c:v>156.5</c:v>
                </c:pt>
                <c:pt idx="1466">
                  <c:v>153</c:v>
                </c:pt>
                <c:pt idx="1467">
                  <c:v>152.9</c:v>
                </c:pt>
                <c:pt idx="1468">
                  <c:v>154.19999999999999</c:v>
                </c:pt>
                <c:pt idx="1469">
                  <c:v>152.79999999999998</c:v>
                </c:pt>
                <c:pt idx="1470">
                  <c:v>151.20000000000002</c:v>
                </c:pt>
                <c:pt idx="1471">
                  <c:v>150.79999999999998</c:v>
                </c:pt>
                <c:pt idx="1472">
                  <c:v>148.39999999999998</c:v>
                </c:pt>
                <c:pt idx="1473">
                  <c:v>147.29999999999998</c:v>
                </c:pt>
                <c:pt idx="1474">
                  <c:v>149.39999999999998</c:v>
                </c:pt>
                <c:pt idx="1475">
                  <c:v>141.1</c:v>
                </c:pt>
                <c:pt idx="1476">
                  <c:v>142.5</c:v>
                </c:pt>
                <c:pt idx="1477">
                  <c:v>140.39999999999998</c:v>
                </c:pt>
                <c:pt idx="1478">
                  <c:v>139.09999999999997</c:v>
                </c:pt>
                <c:pt idx="1479">
                  <c:v>140.20000000000002</c:v>
                </c:pt>
                <c:pt idx="1480">
                  <c:v>135.60000000000002</c:v>
                </c:pt>
                <c:pt idx="1481">
                  <c:v>137</c:v>
                </c:pt>
                <c:pt idx="1482">
                  <c:v>135.5</c:v>
                </c:pt>
                <c:pt idx="1483">
                  <c:v>136.80000000000001</c:v>
                </c:pt>
                <c:pt idx="1484">
                  <c:v>139.30000000000001</c:v>
                </c:pt>
                <c:pt idx="1485">
                  <c:v>139.30000000000001</c:v>
                </c:pt>
                <c:pt idx="1486">
                  <c:v>137.6</c:v>
                </c:pt>
                <c:pt idx="1487">
                  <c:v>139.9</c:v>
                </c:pt>
                <c:pt idx="1488">
                  <c:v>140.89999999999998</c:v>
                </c:pt>
                <c:pt idx="1489">
                  <c:v>140</c:v>
                </c:pt>
                <c:pt idx="1490">
                  <c:v>135.80000000000001</c:v>
                </c:pt>
                <c:pt idx="1491">
                  <c:v>133.6</c:v>
                </c:pt>
                <c:pt idx="1492">
                  <c:v>133.29999999999998</c:v>
                </c:pt>
                <c:pt idx="1493">
                  <c:v>131.99999999999997</c:v>
                </c:pt>
                <c:pt idx="1494">
                  <c:v>133.70000000000002</c:v>
                </c:pt>
                <c:pt idx="1495">
                  <c:v>132.29999999999998</c:v>
                </c:pt>
                <c:pt idx="1496">
                  <c:v>132.29999999999998</c:v>
                </c:pt>
                <c:pt idx="1497">
                  <c:v>135.19999999999999</c:v>
                </c:pt>
                <c:pt idx="1498">
                  <c:v>132.79999999999998</c:v>
                </c:pt>
                <c:pt idx="1499">
                  <c:v>131.50000000000003</c:v>
                </c:pt>
                <c:pt idx="1500">
                  <c:v>127.4</c:v>
                </c:pt>
                <c:pt idx="1501">
                  <c:v>132.10000000000002</c:v>
                </c:pt>
                <c:pt idx="1502">
                  <c:v>130.39999999999998</c:v>
                </c:pt>
                <c:pt idx="1503">
                  <c:v>128.99999999999997</c:v>
                </c:pt>
                <c:pt idx="1504">
                  <c:v>129.30000000000001</c:v>
                </c:pt>
                <c:pt idx="1505">
                  <c:v>133</c:v>
                </c:pt>
                <c:pt idx="1506">
                  <c:v>129</c:v>
                </c:pt>
                <c:pt idx="1507">
                  <c:v>131.69999999999999</c:v>
                </c:pt>
                <c:pt idx="1508">
                  <c:v>129.80000000000001</c:v>
                </c:pt>
                <c:pt idx="1509">
                  <c:v>129.29999999999998</c:v>
                </c:pt>
                <c:pt idx="1510">
                  <c:v>125.6</c:v>
                </c:pt>
                <c:pt idx="1511">
                  <c:v>122.50000000000001</c:v>
                </c:pt>
                <c:pt idx="1512">
                  <c:v>124.50000000000001</c:v>
                </c:pt>
                <c:pt idx="1513">
                  <c:v>124.2</c:v>
                </c:pt>
                <c:pt idx="1514">
                  <c:v>125.1</c:v>
                </c:pt>
                <c:pt idx="1515">
                  <c:v>126.8</c:v>
                </c:pt>
                <c:pt idx="1516">
                  <c:v>124.69999999999999</c:v>
                </c:pt>
                <c:pt idx="1517">
                  <c:v>124.69999999999999</c:v>
                </c:pt>
                <c:pt idx="1518">
                  <c:v>122.40000000000002</c:v>
                </c:pt>
                <c:pt idx="1519">
                  <c:v>125</c:v>
                </c:pt>
                <c:pt idx="1520">
                  <c:v>124.09999999999997</c:v>
                </c:pt>
                <c:pt idx="1521">
                  <c:v>125.49999999999999</c:v>
                </c:pt>
                <c:pt idx="1522">
                  <c:v>125.49999999999999</c:v>
                </c:pt>
                <c:pt idx="1523">
                  <c:v>125.4</c:v>
                </c:pt>
                <c:pt idx="1524">
                  <c:v>128.29999999999998</c:v>
                </c:pt>
                <c:pt idx="1525">
                  <c:v>129.49999999999997</c:v>
                </c:pt>
                <c:pt idx="1526">
                  <c:v>132.6</c:v>
                </c:pt>
                <c:pt idx="1527">
                  <c:v>134.90000000000003</c:v>
                </c:pt>
                <c:pt idx="1528">
                  <c:v>137.39999999999998</c:v>
                </c:pt>
                <c:pt idx="1529">
                  <c:v>134.10000000000002</c:v>
                </c:pt>
                <c:pt idx="1530">
                  <c:v>135.69999999999999</c:v>
                </c:pt>
                <c:pt idx="1531">
                  <c:v>137.9</c:v>
                </c:pt>
                <c:pt idx="1532">
                  <c:v>136</c:v>
                </c:pt>
                <c:pt idx="1533">
                  <c:v>136</c:v>
                </c:pt>
                <c:pt idx="1534">
                  <c:v>134.1</c:v>
                </c:pt>
                <c:pt idx="1535">
                  <c:v>133.6</c:v>
                </c:pt>
                <c:pt idx="1536">
                  <c:v>136.79999999999998</c:v>
                </c:pt>
                <c:pt idx="1537">
                  <c:v>134.19999999999999</c:v>
                </c:pt>
                <c:pt idx="1538">
                  <c:v>134.60000000000002</c:v>
                </c:pt>
                <c:pt idx="1539">
                  <c:v>135.70000000000002</c:v>
                </c:pt>
                <c:pt idx="1540">
                  <c:v>139</c:v>
                </c:pt>
                <c:pt idx="1541">
                  <c:v>138.60000000000002</c:v>
                </c:pt>
                <c:pt idx="1542">
                  <c:v>141.49999999999997</c:v>
                </c:pt>
                <c:pt idx="1543">
                  <c:v>139.80000000000001</c:v>
                </c:pt>
                <c:pt idx="1544">
                  <c:v>139.6</c:v>
                </c:pt>
                <c:pt idx="1545">
                  <c:v>143.80000000000001</c:v>
                </c:pt>
                <c:pt idx="1546">
                  <c:v>144.60000000000002</c:v>
                </c:pt>
                <c:pt idx="1547">
                  <c:v>142.79999999999998</c:v>
                </c:pt>
                <c:pt idx="1548">
                  <c:v>141.79999999999998</c:v>
                </c:pt>
                <c:pt idx="1549">
                  <c:v>139.6</c:v>
                </c:pt>
                <c:pt idx="1550">
                  <c:v>136.69999999999999</c:v>
                </c:pt>
                <c:pt idx="1551">
                  <c:v>136.60000000000002</c:v>
                </c:pt>
                <c:pt idx="1552">
                  <c:v>139.39999999999998</c:v>
                </c:pt>
                <c:pt idx="1553">
                  <c:v>139.39999999999998</c:v>
                </c:pt>
                <c:pt idx="1554">
                  <c:v>142.4</c:v>
                </c:pt>
                <c:pt idx="1555">
                  <c:v>142.29999999999995</c:v>
                </c:pt>
                <c:pt idx="1556">
                  <c:v>141.1</c:v>
                </c:pt>
                <c:pt idx="1557">
                  <c:v>138.09999999999997</c:v>
                </c:pt>
                <c:pt idx="1558">
                  <c:v>137.20000000000002</c:v>
                </c:pt>
                <c:pt idx="1559">
                  <c:v>138.09999999999997</c:v>
                </c:pt>
                <c:pt idx="1560">
                  <c:v>138.89999999999998</c:v>
                </c:pt>
                <c:pt idx="1561">
                  <c:v>142.39999999999998</c:v>
                </c:pt>
                <c:pt idx="1562">
                  <c:v>139.6</c:v>
                </c:pt>
                <c:pt idx="1563">
                  <c:v>140.30000000000001</c:v>
                </c:pt>
                <c:pt idx="1564">
                  <c:v>138.1</c:v>
                </c:pt>
                <c:pt idx="1565">
                  <c:v>134.5</c:v>
                </c:pt>
                <c:pt idx="1566">
                  <c:v>131.5</c:v>
                </c:pt>
                <c:pt idx="1567">
                  <c:v>131.99999999999997</c:v>
                </c:pt>
                <c:pt idx="1568">
                  <c:v>128.80000000000001</c:v>
                </c:pt>
                <c:pt idx="1569">
                  <c:v>129.50000000000003</c:v>
                </c:pt>
                <c:pt idx="1570">
                  <c:v>127.8</c:v>
                </c:pt>
                <c:pt idx="1571">
                  <c:v>124.89999999999999</c:v>
                </c:pt>
                <c:pt idx="1572">
                  <c:v>126.10000000000001</c:v>
                </c:pt>
                <c:pt idx="1573">
                  <c:v>125.40000000000002</c:v>
                </c:pt>
                <c:pt idx="1574">
                  <c:v>123.89999999999999</c:v>
                </c:pt>
                <c:pt idx="1575">
                  <c:v>132.99999999999997</c:v>
                </c:pt>
                <c:pt idx="1576">
                  <c:v>131.29999999999998</c:v>
                </c:pt>
                <c:pt idx="1577">
                  <c:v>134.20000000000002</c:v>
                </c:pt>
                <c:pt idx="1578">
                  <c:v>133.80000000000001</c:v>
                </c:pt>
                <c:pt idx="1579">
                  <c:v>130.79999999999998</c:v>
                </c:pt>
                <c:pt idx="1580">
                  <c:v>130.29999999999998</c:v>
                </c:pt>
                <c:pt idx="1581">
                  <c:v>129.5</c:v>
                </c:pt>
                <c:pt idx="1582">
                  <c:v>129.5</c:v>
                </c:pt>
                <c:pt idx="1583">
                  <c:v>129.20000000000002</c:v>
                </c:pt>
                <c:pt idx="1584">
                  <c:v>133</c:v>
                </c:pt>
                <c:pt idx="1585">
                  <c:v>139.5</c:v>
                </c:pt>
                <c:pt idx="1586">
                  <c:v>140.60000000000002</c:v>
                </c:pt>
                <c:pt idx="1587">
                  <c:v>138.5</c:v>
                </c:pt>
                <c:pt idx="1588">
                  <c:v>139.19999999999999</c:v>
                </c:pt>
                <c:pt idx="1589">
                  <c:v>136.9</c:v>
                </c:pt>
                <c:pt idx="1590">
                  <c:v>138.6</c:v>
                </c:pt>
                <c:pt idx="1591">
                  <c:v>137.9</c:v>
                </c:pt>
                <c:pt idx="1592">
                  <c:v>140.1</c:v>
                </c:pt>
                <c:pt idx="1593">
                  <c:v>140.40000000000003</c:v>
                </c:pt>
                <c:pt idx="1594">
                  <c:v>138.70000000000002</c:v>
                </c:pt>
                <c:pt idx="1595">
                  <c:v>137.1</c:v>
                </c:pt>
                <c:pt idx="1596">
                  <c:v>135</c:v>
                </c:pt>
                <c:pt idx="1597">
                  <c:v>134.80000000000001</c:v>
                </c:pt>
                <c:pt idx="1598">
                  <c:v>135</c:v>
                </c:pt>
                <c:pt idx="1599">
                  <c:v>134.19999999999999</c:v>
                </c:pt>
                <c:pt idx="1600">
                  <c:v>134.1</c:v>
                </c:pt>
                <c:pt idx="1601">
                  <c:v>135.4</c:v>
                </c:pt>
                <c:pt idx="1602">
                  <c:v>135.20000000000005</c:v>
                </c:pt>
                <c:pt idx="1603">
                  <c:v>135.69999999999999</c:v>
                </c:pt>
                <c:pt idx="1604">
                  <c:v>136.20000000000002</c:v>
                </c:pt>
                <c:pt idx="1605">
                  <c:v>138.20000000000002</c:v>
                </c:pt>
                <c:pt idx="1606">
                  <c:v>138.80000000000001</c:v>
                </c:pt>
                <c:pt idx="1607">
                  <c:v>138.30000000000001</c:v>
                </c:pt>
                <c:pt idx="1608">
                  <c:v>140.1</c:v>
                </c:pt>
                <c:pt idx="1609">
                  <c:v>140.49999999999997</c:v>
                </c:pt>
                <c:pt idx="1610">
                  <c:v>140</c:v>
                </c:pt>
                <c:pt idx="1611">
                  <c:v>140.09999999999997</c:v>
                </c:pt>
                <c:pt idx="1612">
                  <c:v>139.80000000000001</c:v>
                </c:pt>
                <c:pt idx="1613">
                  <c:v>141.5</c:v>
                </c:pt>
                <c:pt idx="1614">
                  <c:v>140.30000000000001</c:v>
                </c:pt>
                <c:pt idx="1615">
                  <c:v>137.9</c:v>
                </c:pt>
                <c:pt idx="1616">
                  <c:v>136.20000000000002</c:v>
                </c:pt>
                <c:pt idx="1617">
                  <c:v>134.30000000000001</c:v>
                </c:pt>
                <c:pt idx="1618">
                  <c:v>133.4</c:v>
                </c:pt>
                <c:pt idx="1619">
                  <c:v>129.9</c:v>
                </c:pt>
                <c:pt idx="1620">
                  <c:v>127.4</c:v>
                </c:pt>
                <c:pt idx="1621">
                  <c:v>126.6</c:v>
                </c:pt>
                <c:pt idx="1622">
                  <c:v>126.6</c:v>
                </c:pt>
                <c:pt idx="1623">
                  <c:v>125.50000000000001</c:v>
                </c:pt>
                <c:pt idx="1624">
                  <c:v>123.9</c:v>
                </c:pt>
                <c:pt idx="1625">
                  <c:v>126.2</c:v>
                </c:pt>
                <c:pt idx="1626">
                  <c:v>129.30000000000001</c:v>
                </c:pt>
                <c:pt idx="1627">
                  <c:v>126.10000000000001</c:v>
                </c:pt>
                <c:pt idx="1628">
                  <c:v>126.10000000000001</c:v>
                </c:pt>
                <c:pt idx="1629">
                  <c:v>127.50000000000001</c:v>
                </c:pt>
                <c:pt idx="1630">
                  <c:v>123.6</c:v>
                </c:pt>
                <c:pt idx="1631">
                  <c:v>122.8</c:v>
                </c:pt>
                <c:pt idx="1632">
                  <c:v>127.79999999999998</c:v>
                </c:pt>
                <c:pt idx="1633">
                  <c:v>130.69999999999999</c:v>
                </c:pt>
                <c:pt idx="1634">
                  <c:v>130.89999999999998</c:v>
                </c:pt>
                <c:pt idx="1635">
                  <c:v>127.79999999999998</c:v>
                </c:pt>
                <c:pt idx="1636">
                  <c:v>126.6</c:v>
                </c:pt>
                <c:pt idx="1637">
                  <c:v>128.30000000000001</c:v>
                </c:pt>
                <c:pt idx="1638">
                  <c:v>130</c:v>
                </c:pt>
                <c:pt idx="1639">
                  <c:v>128.5</c:v>
                </c:pt>
                <c:pt idx="1640">
                  <c:v>133.5</c:v>
                </c:pt>
                <c:pt idx="1641">
                  <c:v>130.50000000000003</c:v>
                </c:pt>
                <c:pt idx="1642">
                  <c:v>130.6</c:v>
                </c:pt>
                <c:pt idx="1643">
                  <c:v>131.29999999999998</c:v>
                </c:pt>
                <c:pt idx="1644">
                  <c:v>131.29999999999998</c:v>
                </c:pt>
                <c:pt idx="1645">
                  <c:v>130</c:v>
                </c:pt>
                <c:pt idx="1646">
                  <c:v>129.70000000000002</c:v>
                </c:pt>
                <c:pt idx="1647">
                  <c:v>133.6</c:v>
                </c:pt>
                <c:pt idx="1648">
                  <c:v>128.40000000000003</c:v>
                </c:pt>
                <c:pt idx="1649">
                  <c:v>126.69999999999999</c:v>
                </c:pt>
                <c:pt idx="1650">
                  <c:v>126.1</c:v>
                </c:pt>
                <c:pt idx="1651">
                  <c:v>128.5</c:v>
                </c:pt>
                <c:pt idx="1652">
                  <c:v>123.1</c:v>
                </c:pt>
                <c:pt idx="1653">
                  <c:v>123.1</c:v>
                </c:pt>
                <c:pt idx="1654">
                  <c:v>121.59999999999998</c:v>
                </c:pt>
                <c:pt idx="1655">
                  <c:v>119.39999999999999</c:v>
                </c:pt>
                <c:pt idx="1656">
                  <c:v>117.39999999999999</c:v>
                </c:pt>
                <c:pt idx="1657">
                  <c:v>115.10000000000002</c:v>
                </c:pt>
                <c:pt idx="1658">
                  <c:v>111.80000000000001</c:v>
                </c:pt>
                <c:pt idx="1659">
                  <c:v>113.70000000000002</c:v>
                </c:pt>
                <c:pt idx="1660">
                  <c:v>111.10000000000002</c:v>
                </c:pt>
                <c:pt idx="1661">
                  <c:v>115.60000000000001</c:v>
                </c:pt>
                <c:pt idx="1662">
                  <c:v>116.10000000000001</c:v>
                </c:pt>
                <c:pt idx="1663">
                  <c:v>116.29999999999998</c:v>
                </c:pt>
                <c:pt idx="1664">
                  <c:v>115.6</c:v>
                </c:pt>
                <c:pt idx="1665">
                  <c:v>116.29999999999998</c:v>
                </c:pt>
                <c:pt idx="1666">
                  <c:v>119.6</c:v>
                </c:pt>
                <c:pt idx="1667">
                  <c:v>116.6</c:v>
                </c:pt>
                <c:pt idx="1668">
                  <c:v>114.79999999999997</c:v>
                </c:pt>
                <c:pt idx="1669">
                  <c:v>114.9</c:v>
                </c:pt>
                <c:pt idx="1670">
                  <c:v>112.39999999999999</c:v>
                </c:pt>
                <c:pt idx="1671">
                  <c:v>114.60000000000001</c:v>
                </c:pt>
                <c:pt idx="1672">
                  <c:v>115.8</c:v>
                </c:pt>
                <c:pt idx="1673">
                  <c:v>119.39999999999999</c:v>
                </c:pt>
                <c:pt idx="1674">
                  <c:v>121.69999999999999</c:v>
                </c:pt>
                <c:pt idx="1675">
                  <c:v>122.60000000000002</c:v>
                </c:pt>
                <c:pt idx="1676">
                  <c:v>122.50000000000001</c:v>
                </c:pt>
                <c:pt idx="1677">
                  <c:v>117.7</c:v>
                </c:pt>
                <c:pt idx="1678">
                  <c:v>116.40000000000002</c:v>
                </c:pt>
                <c:pt idx="1679">
                  <c:v>115.39999999999999</c:v>
                </c:pt>
                <c:pt idx="1680">
                  <c:v>115.60000000000001</c:v>
                </c:pt>
                <c:pt idx="1681">
                  <c:v>112.80000000000001</c:v>
                </c:pt>
                <c:pt idx="1682">
                  <c:v>113.29999999999998</c:v>
                </c:pt>
                <c:pt idx="1683">
                  <c:v>114.69999999999997</c:v>
                </c:pt>
                <c:pt idx="1684">
                  <c:v>113.80000000000001</c:v>
                </c:pt>
                <c:pt idx="1685">
                  <c:v>112.79999999999997</c:v>
                </c:pt>
                <c:pt idx="1686">
                  <c:v>114.99999999999997</c:v>
                </c:pt>
                <c:pt idx="1687">
                  <c:v>112.19999999999999</c:v>
                </c:pt>
                <c:pt idx="1688">
                  <c:v>110.1</c:v>
                </c:pt>
                <c:pt idx="1689">
                  <c:v>109.39999999999999</c:v>
                </c:pt>
                <c:pt idx="1690">
                  <c:v>110.19999999999999</c:v>
                </c:pt>
                <c:pt idx="1691">
                  <c:v>110.30000000000003</c:v>
                </c:pt>
                <c:pt idx="1692">
                  <c:v>105.09999999999997</c:v>
                </c:pt>
                <c:pt idx="1693">
                  <c:v>104.59999999999998</c:v>
                </c:pt>
                <c:pt idx="1694">
                  <c:v>105.3</c:v>
                </c:pt>
                <c:pt idx="1695">
                  <c:v>103.40000000000002</c:v>
                </c:pt>
                <c:pt idx="1696">
                  <c:v>104.89999999999999</c:v>
                </c:pt>
                <c:pt idx="1697">
                  <c:v>108.7</c:v>
                </c:pt>
                <c:pt idx="1698">
                  <c:v>110.60000000000004</c:v>
                </c:pt>
                <c:pt idx="1699">
                  <c:v>111.19999999999996</c:v>
                </c:pt>
                <c:pt idx="1700">
                  <c:v>112.6</c:v>
                </c:pt>
                <c:pt idx="1701">
                  <c:v>117.19999999999999</c:v>
                </c:pt>
                <c:pt idx="1702">
                  <c:v>119.39999999999999</c:v>
                </c:pt>
                <c:pt idx="1703">
                  <c:v>121.8</c:v>
                </c:pt>
                <c:pt idx="1704">
                  <c:v>124.30000000000001</c:v>
                </c:pt>
                <c:pt idx="1705">
                  <c:v>128.30000000000001</c:v>
                </c:pt>
                <c:pt idx="1706">
                  <c:v>124.70000000000002</c:v>
                </c:pt>
                <c:pt idx="1707">
                  <c:v>123.50000000000001</c:v>
                </c:pt>
                <c:pt idx="1708">
                  <c:v>123.1</c:v>
                </c:pt>
                <c:pt idx="1709">
                  <c:v>118.60000000000002</c:v>
                </c:pt>
                <c:pt idx="1710">
                  <c:v>117.09999999999998</c:v>
                </c:pt>
                <c:pt idx="1711">
                  <c:v>119.09999999999998</c:v>
                </c:pt>
                <c:pt idx="1712">
                  <c:v>120.20000000000002</c:v>
                </c:pt>
                <c:pt idx="1713">
                  <c:v>116.5</c:v>
                </c:pt>
                <c:pt idx="1714">
                  <c:v>115.69999999999997</c:v>
                </c:pt>
                <c:pt idx="1715">
                  <c:v>115.90000000000002</c:v>
                </c:pt>
                <c:pt idx="1716">
                  <c:v>116.6</c:v>
                </c:pt>
                <c:pt idx="1717">
                  <c:v>116.09999999999998</c:v>
                </c:pt>
                <c:pt idx="1718">
                  <c:v>118.20000000000002</c:v>
                </c:pt>
                <c:pt idx="1719">
                  <c:v>118</c:v>
                </c:pt>
                <c:pt idx="1720">
                  <c:v>117.60000000000002</c:v>
                </c:pt>
                <c:pt idx="1721">
                  <c:v>119.5</c:v>
                </c:pt>
                <c:pt idx="1722">
                  <c:v>119.5</c:v>
                </c:pt>
                <c:pt idx="1723">
                  <c:v>120.69999999999999</c:v>
                </c:pt>
                <c:pt idx="1724">
                  <c:v>120.7</c:v>
                </c:pt>
                <c:pt idx="1725">
                  <c:v>121.8</c:v>
                </c:pt>
                <c:pt idx="1726">
                  <c:v>127.20000000000002</c:v>
                </c:pt>
                <c:pt idx="1727">
                  <c:v>126.70000000000003</c:v>
                </c:pt>
                <c:pt idx="1728">
                  <c:v>128.10000000000002</c:v>
                </c:pt>
                <c:pt idx="1729">
                  <c:v>128</c:v>
                </c:pt>
                <c:pt idx="1730">
                  <c:v>125.19999999999997</c:v>
                </c:pt>
                <c:pt idx="1731">
                  <c:v>124.1</c:v>
                </c:pt>
                <c:pt idx="1732">
                  <c:v>124.2</c:v>
                </c:pt>
                <c:pt idx="1733">
                  <c:v>122.40000000000002</c:v>
                </c:pt>
                <c:pt idx="1734">
                  <c:v>123.69999999999999</c:v>
                </c:pt>
                <c:pt idx="1735">
                  <c:v>126.6</c:v>
                </c:pt>
                <c:pt idx="1736">
                  <c:v>129.10000000000002</c:v>
                </c:pt>
                <c:pt idx="1737">
                  <c:v>127.2</c:v>
                </c:pt>
                <c:pt idx="1738">
                  <c:v>128.5</c:v>
                </c:pt>
                <c:pt idx="1739">
                  <c:v>130.4</c:v>
                </c:pt>
                <c:pt idx="1740">
                  <c:v>133.6</c:v>
                </c:pt>
                <c:pt idx="1741">
                  <c:v>132.9</c:v>
                </c:pt>
                <c:pt idx="1742">
                  <c:v>131.49999999999997</c:v>
                </c:pt>
                <c:pt idx="1743">
                  <c:v>128.9</c:v>
                </c:pt>
                <c:pt idx="1744">
                  <c:v>137.30000000000001</c:v>
                </c:pt>
                <c:pt idx="1745">
                  <c:v>139.79999999999998</c:v>
                </c:pt>
                <c:pt idx="1746">
                  <c:v>137.90000000000003</c:v>
                </c:pt>
                <c:pt idx="1747">
                  <c:v>132.9</c:v>
                </c:pt>
                <c:pt idx="1748">
                  <c:v>129.6</c:v>
                </c:pt>
                <c:pt idx="1749">
                  <c:v>125.1</c:v>
                </c:pt>
                <c:pt idx="1750">
                  <c:v>127.49999999999999</c:v>
                </c:pt>
                <c:pt idx="1751">
                  <c:v>123.19999999999997</c:v>
                </c:pt>
                <c:pt idx="1752">
                  <c:v>122.29999999999998</c:v>
                </c:pt>
                <c:pt idx="1753">
                  <c:v>122.29999999999998</c:v>
                </c:pt>
                <c:pt idx="1754">
                  <c:v>118.8</c:v>
                </c:pt>
                <c:pt idx="1755">
                  <c:v>118.8</c:v>
                </c:pt>
                <c:pt idx="1756">
                  <c:v>117</c:v>
                </c:pt>
                <c:pt idx="1757">
                  <c:v>118.6</c:v>
                </c:pt>
                <c:pt idx="1758">
                  <c:v>117.09999999999998</c:v>
                </c:pt>
                <c:pt idx="1759">
                  <c:v>119.20000000000002</c:v>
                </c:pt>
                <c:pt idx="1760">
                  <c:v>121</c:v>
                </c:pt>
                <c:pt idx="1761">
                  <c:v>123.99999999999997</c:v>
                </c:pt>
                <c:pt idx="1762">
                  <c:v>121.89999999999999</c:v>
                </c:pt>
                <c:pt idx="1763">
                  <c:v>124.40000000000002</c:v>
                </c:pt>
                <c:pt idx="1764">
                  <c:v>123.30000000000001</c:v>
                </c:pt>
                <c:pt idx="1765">
                  <c:v>126.79999999999998</c:v>
                </c:pt>
                <c:pt idx="1766">
                  <c:v>126.29999999999998</c:v>
                </c:pt>
                <c:pt idx="1767">
                  <c:v>126.69999999999999</c:v>
                </c:pt>
                <c:pt idx="1768">
                  <c:v>122.2</c:v>
                </c:pt>
                <c:pt idx="1769">
                  <c:v>113.10000000000002</c:v>
                </c:pt>
                <c:pt idx="1770">
                  <c:v>107.39999999999998</c:v>
                </c:pt>
                <c:pt idx="1771">
                  <c:v>110.9</c:v>
                </c:pt>
                <c:pt idx="1772">
                  <c:v>109.79999999999998</c:v>
                </c:pt>
                <c:pt idx="1773">
                  <c:v>110.00000000000001</c:v>
                </c:pt>
                <c:pt idx="1774">
                  <c:v>108.80000000000001</c:v>
                </c:pt>
                <c:pt idx="1775">
                  <c:v>109.3</c:v>
                </c:pt>
                <c:pt idx="1776">
                  <c:v>108.89999999999999</c:v>
                </c:pt>
                <c:pt idx="1777">
                  <c:v>108.89999999999999</c:v>
                </c:pt>
                <c:pt idx="1778">
                  <c:v>107.79999999999998</c:v>
                </c:pt>
                <c:pt idx="1779">
                  <c:v>109.60000000000001</c:v>
                </c:pt>
                <c:pt idx="1780">
                  <c:v>112.5</c:v>
                </c:pt>
                <c:pt idx="1781">
                  <c:v>113.79999999999998</c:v>
                </c:pt>
                <c:pt idx="1782">
                  <c:v>113.79999999999998</c:v>
                </c:pt>
                <c:pt idx="1783">
                  <c:v>110.4</c:v>
                </c:pt>
                <c:pt idx="1784">
                  <c:v>110.9</c:v>
                </c:pt>
                <c:pt idx="1785">
                  <c:v>110.1</c:v>
                </c:pt>
                <c:pt idx="1786">
                  <c:v>108.39999999999999</c:v>
                </c:pt>
                <c:pt idx="1787">
                  <c:v>108.4</c:v>
                </c:pt>
                <c:pt idx="1788">
                  <c:v>109.1</c:v>
                </c:pt>
                <c:pt idx="1789">
                  <c:v>107.1</c:v>
                </c:pt>
                <c:pt idx="1790">
                  <c:v>109.39999999999999</c:v>
                </c:pt>
                <c:pt idx="1791">
                  <c:v>109.09999999999998</c:v>
                </c:pt>
                <c:pt idx="1792">
                  <c:v>109.09999999999998</c:v>
                </c:pt>
                <c:pt idx="1793">
                  <c:v>111.20000000000002</c:v>
                </c:pt>
                <c:pt idx="1794">
                  <c:v>107.39999999999998</c:v>
                </c:pt>
                <c:pt idx="1795">
                  <c:v>108.30000000000001</c:v>
                </c:pt>
                <c:pt idx="1796">
                  <c:v>111.19999999999999</c:v>
                </c:pt>
                <c:pt idx="1797">
                  <c:v>112.30000000000003</c:v>
                </c:pt>
                <c:pt idx="1798">
                  <c:v>111.49999999999997</c:v>
                </c:pt>
                <c:pt idx="1799">
                  <c:v>112.00000000000001</c:v>
                </c:pt>
                <c:pt idx="1800">
                  <c:v>111.99999999999999</c:v>
                </c:pt>
                <c:pt idx="1801">
                  <c:v>111.20000000000002</c:v>
                </c:pt>
                <c:pt idx="1802">
                  <c:v>112.90000000000002</c:v>
                </c:pt>
                <c:pt idx="1803">
                  <c:v>114.79999999999997</c:v>
                </c:pt>
                <c:pt idx="1804">
                  <c:v>114.6</c:v>
                </c:pt>
                <c:pt idx="1805">
                  <c:v>116.5</c:v>
                </c:pt>
                <c:pt idx="1806">
                  <c:v>118.10000000000001</c:v>
                </c:pt>
                <c:pt idx="1807">
                  <c:v>120.19999999999999</c:v>
                </c:pt>
                <c:pt idx="1808">
                  <c:v>117.10000000000002</c:v>
                </c:pt>
                <c:pt idx="1809">
                  <c:v>114.6</c:v>
                </c:pt>
                <c:pt idx="1810">
                  <c:v>113.7</c:v>
                </c:pt>
                <c:pt idx="1811">
                  <c:v>111.89999999999998</c:v>
                </c:pt>
                <c:pt idx="1812">
                  <c:v>111.60000000000001</c:v>
                </c:pt>
                <c:pt idx="1813">
                  <c:v>109.50000000000001</c:v>
                </c:pt>
                <c:pt idx="1814">
                  <c:v>108.59999999999998</c:v>
                </c:pt>
                <c:pt idx="1815">
                  <c:v>111.19999999999999</c:v>
                </c:pt>
                <c:pt idx="1816">
                  <c:v>112.1</c:v>
                </c:pt>
                <c:pt idx="1817">
                  <c:v>112.1</c:v>
                </c:pt>
                <c:pt idx="1818">
                  <c:v>111.99999999999999</c:v>
                </c:pt>
                <c:pt idx="1819">
                  <c:v>112.69999999999997</c:v>
                </c:pt>
                <c:pt idx="1820">
                  <c:v>115.39999999999999</c:v>
                </c:pt>
                <c:pt idx="1821">
                  <c:v>114.69999999999997</c:v>
                </c:pt>
                <c:pt idx="1822">
                  <c:v>111.79999999999998</c:v>
                </c:pt>
                <c:pt idx="1823">
                  <c:v>106.59999999999998</c:v>
                </c:pt>
                <c:pt idx="1824">
                  <c:v>107.3</c:v>
                </c:pt>
                <c:pt idx="1825">
                  <c:v>105.69999999999999</c:v>
                </c:pt>
                <c:pt idx="1826">
                  <c:v>106.20000000000003</c:v>
                </c:pt>
                <c:pt idx="1827">
                  <c:v>108.5</c:v>
                </c:pt>
                <c:pt idx="1828">
                  <c:v>107.10000000000002</c:v>
                </c:pt>
                <c:pt idx="1829">
                  <c:v>105.60000000000001</c:v>
                </c:pt>
                <c:pt idx="1830">
                  <c:v>105.2</c:v>
                </c:pt>
                <c:pt idx="1831">
                  <c:v>106.30000000000001</c:v>
                </c:pt>
                <c:pt idx="1832">
                  <c:v>107.39999999999998</c:v>
                </c:pt>
                <c:pt idx="1833">
                  <c:v>104.59999999999998</c:v>
                </c:pt>
                <c:pt idx="1834">
                  <c:v>110.4</c:v>
                </c:pt>
                <c:pt idx="1835">
                  <c:v>109.99999999999997</c:v>
                </c:pt>
                <c:pt idx="1836">
                  <c:v>109.09999999999998</c:v>
                </c:pt>
                <c:pt idx="1837">
                  <c:v>109.1</c:v>
                </c:pt>
                <c:pt idx="1838">
                  <c:v>108.80000000000001</c:v>
                </c:pt>
                <c:pt idx="1839">
                  <c:v>108.09999999999998</c:v>
                </c:pt>
                <c:pt idx="1840">
                  <c:v>107.79999999999998</c:v>
                </c:pt>
                <c:pt idx="1841">
                  <c:v>106.79999999999998</c:v>
                </c:pt>
                <c:pt idx="1842">
                  <c:v>106.59999999999998</c:v>
                </c:pt>
                <c:pt idx="1843">
                  <c:v>106.1</c:v>
                </c:pt>
                <c:pt idx="1844">
                  <c:v>105.89999999999998</c:v>
                </c:pt>
                <c:pt idx="1845">
                  <c:v>107.00000000000003</c:v>
                </c:pt>
                <c:pt idx="1846">
                  <c:v>108.79999999999997</c:v>
                </c:pt>
                <c:pt idx="1847">
                  <c:v>110.09999999999998</c:v>
                </c:pt>
                <c:pt idx="1848">
                  <c:v>110.9</c:v>
                </c:pt>
                <c:pt idx="1849">
                  <c:v>113.29999999999998</c:v>
                </c:pt>
                <c:pt idx="1850">
                  <c:v>112.80000000000001</c:v>
                </c:pt>
                <c:pt idx="1851">
                  <c:v>108.80000000000001</c:v>
                </c:pt>
                <c:pt idx="1852">
                  <c:v>109.00000000000001</c:v>
                </c:pt>
                <c:pt idx="1853">
                  <c:v>109.80000000000003</c:v>
                </c:pt>
                <c:pt idx="1854">
                  <c:v>111.9</c:v>
                </c:pt>
                <c:pt idx="1855">
                  <c:v>112.29999999999998</c:v>
                </c:pt>
                <c:pt idx="1856">
                  <c:v>112.29999999999998</c:v>
                </c:pt>
                <c:pt idx="1857">
                  <c:v>113.4</c:v>
                </c:pt>
                <c:pt idx="1858">
                  <c:v>113.49999999999997</c:v>
                </c:pt>
                <c:pt idx="1859">
                  <c:v>113.30000000000003</c:v>
                </c:pt>
                <c:pt idx="1860">
                  <c:v>111.79999999999998</c:v>
                </c:pt>
                <c:pt idx="1861">
                  <c:v>113.10000000000002</c:v>
                </c:pt>
                <c:pt idx="1862">
                  <c:v>112.60000000000004</c:v>
                </c:pt>
                <c:pt idx="1863">
                  <c:v>113.20000000000002</c:v>
                </c:pt>
                <c:pt idx="1864">
                  <c:v>113.19999999999999</c:v>
                </c:pt>
                <c:pt idx="1865">
                  <c:v>114.19999999999999</c:v>
                </c:pt>
                <c:pt idx="1866">
                  <c:v>113.7</c:v>
                </c:pt>
                <c:pt idx="1867">
                  <c:v>116.20000000000002</c:v>
                </c:pt>
                <c:pt idx="1868">
                  <c:v>116.69999999999999</c:v>
                </c:pt>
                <c:pt idx="1869">
                  <c:v>111.6</c:v>
                </c:pt>
                <c:pt idx="1870">
                  <c:v>111.20000000000002</c:v>
                </c:pt>
                <c:pt idx="1871">
                  <c:v>110.19999999999999</c:v>
                </c:pt>
                <c:pt idx="1872">
                  <c:v>111.10000000000002</c:v>
                </c:pt>
                <c:pt idx="1873">
                  <c:v>110.30000000000003</c:v>
                </c:pt>
                <c:pt idx="1874">
                  <c:v>110.19999999999999</c:v>
                </c:pt>
                <c:pt idx="1875">
                  <c:v>110.99999999999999</c:v>
                </c:pt>
                <c:pt idx="1876">
                  <c:v>114.1</c:v>
                </c:pt>
                <c:pt idx="1877">
                  <c:v>114.5</c:v>
                </c:pt>
                <c:pt idx="1878">
                  <c:v>114.3</c:v>
                </c:pt>
                <c:pt idx="1879">
                  <c:v>116.10000000000001</c:v>
                </c:pt>
                <c:pt idx="1880">
                  <c:v>112.79999999999997</c:v>
                </c:pt>
                <c:pt idx="1881">
                  <c:v>111.60000000000001</c:v>
                </c:pt>
                <c:pt idx="1882">
                  <c:v>111.50000000000003</c:v>
                </c:pt>
                <c:pt idx="1883">
                  <c:v>111.60000000000001</c:v>
                </c:pt>
                <c:pt idx="1884">
                  <c:v>113.89999999999998</c:v>
                </c:pt>
                <c:pt idx="1885">
                  <c:v>112.60000000000004</c:v>
                </c:pt>
                <c:pt idx="1886">
                  <c:v>112.19999999999999</c:v>
                </c:pt>
                <c:pt idx="1887">
                  <c:v>112.19999999999999</c:v>
                </c:pt>
                <c:pt idx="1888">
                  <c:v>112.20000000000002</c:v>
                </c:pt>
                <c:pt idx="1889">
                  <c:v>111.19999999999999</c:v>
                </c:pt>
                <c:pt idx="1890">
                  <c:v>110.1</c:v>
                </c:pt>
                <c:pt idx="1891">
                  <c:v>109.00000000000001</c:v>
                </c:pt>
                <c:pt idx="1892">
                  <c:v>109.39999999999999</c:v>
                </c:pt>
                <c:pt idx="1893">
                  <c:v>109.70000000000005</c:v>
                </c:pt>
                <c:pt idx="1894">
                  <c:v>109.79999999999998</c:v>
                </c:pt>
                <c:pt idx="1895">
                  <c:v>110.29999999999998</c:v>
                </c:pt>
                <c:pt idx="1896">
                  <c:v>108.89999999999999</c:v>
                </c:pt>
                <c:pt idx="1897">
                  <c:v>109.10000000000002</c:v>
                </c:pt>
                <c:pt idx="1898">
                  <c:v>108.20000000000003</c:v>
                </c:pt>
                <c:pt idx="1899">
                  <c:v>105.4</c:v>
                </c:pt>
                <c:pt idx="1900">
                  <c:v>102.40000000000002</c:v>
                </c:pt>
                <c:pt idx="1901">
                  <c:v>103.19999999999997</c:v>
                </c:pt>
                <c:pt idx="1902">
                  <c:v>99.699999999999989</c:v>
                </c:pt>
                <c:pt idx="1903">
                  <c:v>97.499999999999986</c:v>
                </c:pt>
                <c:pt idx="1904">
                  <c:v>95.399999999999977</c:v>
                </c:pt>
                <c:pt idx="1905">
                  <c:v>95.800000000000011</c:v>
                </c:pt>
                <c:pt idx="1906">
                  <c:v>95.9</c:v>
                </c:pt>
                <c:pt idx="1907">
                  <c:v>94.09999999999998</c:v>
                </c:pt>
                <c:pt idx="1908">
                  <c:v>94.100000000000009</c:v>
                </c:pt>
                <c:pt idx="1909">
                  <c:v>96.100000000000009</c:v>
                </c:pt>
                <c:pt idx="1910">
                  <c:v>96.300000000000011</c:v>
                </c:pt>
                <c:pt idx="1911">
                  <c:v>94.6</c:v>
                </c:pt>
                <c:pt idx="1912">
                  <c:v>93.6</c:v>
                </c:pt>
                <c:pt idx="1913">
                  <c:v>93.6</c:v>
                </c:pt>
                <c:pt idx="1914">
                  <c:v>93.299999999999983</c:v>
                </c:pt>
                <c:pt idx="1915">
                  <c:v>96.600000000000023</c:v>
                </c:pt>
                <c:pt idx="1916">
                  <c:v>98.100000000000037</c:v>
                </c:pt>
                <c:pt idx="1917">
                  <c:v>99.4</c:v>
                </c:pt>
                <c:pt idx="1918">
                  <c:v>100.8</c:v>
                </c:pt>
                <c:pt idx="1919">
                  <c:v>100.99999999999997</c:v>
                </c:pt>
                <c:pt idx="1920">
                  <c:v>102.60000000000002</c:v>
                </c:pt>
                <c:pt idx="1921">
                  <c:v>105.3</c:v>
                </c:pt>
                <c:pt idx="1922">
                  <c:v>104.4</c:v>
                </c:pt>
                <c:pt idx="1923">
                  <c:v>103.2</c:v>
                </c:pt>
                <c:pt idx="1924">
                  <c:v>102.69999999999999</c:v>
                </c:pt>
                <c:pt idx="1925">
                  <c:v>100.70000000000002</c:v>
                </c:pt>
                <c:pt idx="1926">
                  <c:v>100.50000000000001</c:v>
                </c:pt>
                <c:pt idx="1927">
                  <c:v>101.29999999999998</c:v>
                </c:pt>
                <c:pt idx="1928">
                  <c:v>102.70000000000002</c:v>
                </c:pt>
                <c:pt idx="1929">
                  <c:v>106.5</c:v>
                </c:pt>
                <c:pt idx="1930">
                  <c:v>106.69999999999999</c:v>
                </c:pt>
                <c:pt idx="1931">
                  <c:v>106.1</c:v>
                </c:pt>
                <c:pt idx="1932">
                  <c:v>106.39999999999998</c:v>
                </c:pt>
                <c:pt idx="1933">
                  <c:v>105.70000000000002</c:v>
                </c:pt>
                <c:pt idx="1934">
                  <c:v>102.99999999999999</c:v>
                </c:pt>
                <c:pt idx="1935">
                  <c:v>100.89999999999999</c:v>
                </c:pt>
                <c:pt idx="1936">
                  <c:v>102.70000000000002</c:v>
                </c:pt>
                <c:pt idx="1937">
                  <c:v>102.2</c:v>
                </c:pt>
                <c:pt idx="1938">
                  <c:v>102.59999999999998</c:v>
                </c:pt>
                <c:pt idx="1939">
                  <c:v>101.79999999999998</c:v>
                </c:pt>
                <c:pt idx="1940">
                  <c:v>100.2</c:v>
                </c:pt>
                <c:pt idx="1941">
                  <c:v>104.2</c:v>
                </c:pt>
                <c:pt idx="1942">
                  <c:v>103.79999999999998</c:v>
                </c:pt>
                <c:pt idx="1943">
                  <c:v>102.4</c:v>
                </c:pt>
                <c:pt idx="1944">
                  <c:v>102.69999999999997</c:v>
                </c:pt>
                <c:pt idx="1945">
                  <c:v>102.49999999999999</c:v>
                </c:pt>
                <c:pt idx="1946">
                  <c:v>101.6</c:v>
                </c:pt>
                <c:pt idx="1947">
                  <c:v>101.2</c:v>
                </c:pt>
                <c:pt idx="1948">
                  <c:v>100.10000000000001</c:v>
                </c:pt>
                <c:pt idx="1949">
                  <c:v>100.19999999999997</c:v>
                </c:pt>
                <c:pt idx="1950">
                  <c:v>99.4</c:v>
                </c:pt>
                <c:pt idx="1951">
                  <c:v>98.899999999999991</c:v>
                </c:pt>
                <c:pt idx="1952">
                  <c:v>101.50000000000001</c:v>
                </c:pt>
                <c:pt idx="1953">
                  <c:v>103.49999999999999</c:v>
                </c:pt>
                <c:pt idx="1954">
                  <c:v>102</c:v>
                </c:pt>
                <c:pt idx="1955">
                  <c:v>102.4</c:v>
                </c:pt>
                <c:pt idx="1956">
                  <c:v>103.90000000000002</c:v>
                </c:pt>
                <c:pt idx="1957">
                  <c:v>103.90000000000002</c:v>
                </c:pt>
                <c:pt idx="1958">
                  <c:v>103.90000000000002</c:v>
                </c:pt>
                <c:pt idx="1959">
                  <c:v>103.79999999999998</c:v>
                </c:pt>
                <c:pt idx="1960">
                  <c:v>103.2</c:v>
                </c:pt>
                <c:pt idx="1961">
                  <c:v>103.60000000000001</c:v>
                </c:pt>
                <c:pt idx="1962">
                  <c:v>103.39999999999998</c:v>
                </c:pt>
                <c:pt idx="1963">
                  <c:v>102.60000000000002</c:v>
                </c:pt>
                <c:pt idx="1964">
                  <c:v>101.89999999999999</c:v>
                </c:pt>
                <c:pt idx="1965">
                  <c:v>98.899999999999991</c:v>
                </c:pt>
                <c:pt idx="1966">
                  <c:v>96.399999999999991</c:v>
                </c:pt>
                <c:pt idx="1967">
                  <c:v>97.299999999999983</c:v>
                </c:pt>
                <c:pt idx="1968">
                  <c:v>98.200000000000017</c:v>
                </c:pt>
                <c:pt idx="1969">
                  <c:v>93.40000000000002</c:v>
                </c:pt>
                <c:pt idx="1970">
                  <c:v>91.800000000000011</c:v>
                </c:pt>
                <c:pt idx="1971">
                  <c:v>91.800000000000011</c:v>
                </c:pt>
                <c:pt idx="1972">
                  <c:v>92.5</c:v>
                </c:pt>
                <c:pt idx="1973">
                  <c:v>91.6</c:v>
                </c:pt>
                <c:pt idx="1974">
                  <c:v>95.699999999999989</c:v>
                </c:pt>
                <c:pt idx="1975">
                  <c:v>97.799999999999983</c:v>
                </c:pt>
                <c:pt idx="1976">
                  <c:v>92.299999999999983</c:v>
                </c:pt>
                <c:pt idx="1977">
                  <c:v>93.9</c:v>
                </c:pt>
                <c:pt idx="1978">
                  <c:v>94.800000000000011</c:v>
                </c:pt>
                <c:pt idx="1979">
                  <c:v>94.9</c:v>
                </c:pt>
                <c:pt idx="1980">
                  <c:v>94.600000000000023</c:v>
                </c:pt>
                <c:pt idx="1981">
                  <c:v>93.700000000000031</c:v>
                </c:pt>
                <c:pt idx="1982">
                  <c:v>93.700000000000031</c:v>
                </c:pt>
                <c:pt idx="1983">
                  <c:v>93.6</c:v>
                </c:pt>
                <c:pt idx="1984">
                  <c:v>92.600000000000023</c:v>
                </c:pt>
                <c:pt idx="1985">
                  <c:v>90.8</c:v>
                </c:pt>
                <c:pt idx="1986">
                  <c:v>90.5</c:v>
                </c:pt>
                <c:pt idx="1987">
                  <c:v>87.199999999999989</c:v>
                </c:pt>
                <c:pt idx="1988">
                  <c:v>84.399999999999991</c:v>
                </c:pt>
                <c:pt idx="1989">
                  <c:v>86.300000000000026</c:v>
                </c:pt>
                <c:pt idx="1990">
                  <c:v>88.299999999999983</c:v>
                </c:pt>
                <c:pt idx="1991">
                  <c:v>87.700000000000017</c:v>
                </c:pt>
                <c:pt idx="1992">
                  <c:v>88.499999999999972</c:v>
                </c:pt>
                <c:pt idx="1993">
                  <c:v>88.90000000000002</c:v>
                </c:pt>
                <c:pt idx="1994">
                  <c:v>89.6</c:v>
                </c:pt>
                <c:pt idx="1995">
                  <c:v>89.299999999999983</c:v>
                </c:pt>
                <c:pt idx="1996">
                  <c:v>88.90000000000002</c:v>
                </c:pt>
                <c:pt idx="1997">
                  <c:v>88.500000000000028</c:v>
                </c:pt>
                <c:pt idx="1998">
                  <c:v>86.3</c:v>
                </c:pt>
                <c:pt idx="1999">
                  <c:v>83.899999999999991</c:v>
                </c:pt>
                <c:pt idx="2000">
                  <c:v>82.500000000000014</c:v>
                </c:pt>
                <c:pt idx="2001">
                  <c:v>82.3</c:v>
                </c:pt>
                <c:pt idx="2002">
                  <c:v>81.099999999999994</c:v>
                </c:pt>
                <c:pt idx="2003">
                  <c:v>78.90000000000002</c:v>
                </c:pt>
                <c:pt idx="2004">
                  <c:v>78.099999999999966</c:v>
                </c:pt>
                <c:pt idx="2005">
                  <c:v>80.399999999999977</c:v>
                </c:pt>
                <c:pt idx="2006">
                  <c:v>82.799999999999983</c:v>
                </c:pt>
                <c:pt idx="2007">
                  <c:v>79.5</c:v>
                </c:pt>
                <c:pt idx="2008">
                  <c:v>77.099999999999994</c:v>
                </c:pt>
                <c:pt idx="2009">
                  <c:v>73.300000000000011</c:v>
                </c:pt>
                <c:pt idx="2010">
                  <c:v>75.59999999999998</c:v>
                </c:pt>
                <c:pt idx="2011">
                  <c:v>72.000000000000014</c:v>
                </c:pt>
                <c:pt idx="2012">
                  <c:v>68.800000000000011</c:v>
                </c:pt>
                <c:pt idx="2013">
                  <c:v>65.899999999999977</c:v>
                </c:pt>
                <c:pt idx="2014">
                  <c:v>69.7</c:v>
                </c:pt>
                <c:pt idx="2015">
                  <c:v>69.7</c:v>
                </c:pt>
                <c:pt idx="2016">
                  <c:v>70.100000000000009</c:v>
                </c:pt>
                <c:pt idx="2017">
                  <c:v>71.999999999999972</c:v>
                </c:pt>
                <c:pt idx="2018">
                  <c:v>69.899999999999977</c:v>
                </c:pt>
                <c:pt idx="2019">
                  <c:v>71.8</c:v>
                </c:pt>
                <c:pt idx="2020">
                  <c:v>69</c:v>
                </c:pt>
                <c:pt idx="2021">
                  <c:v>64.800000000000011</c:v>
                </c:pt>
                <c:pt idx="2022">
                  <c:v>62.1</c:v>
                </c:pt>
                <c:pt idx="2023">
                  <c:v>58.800000000000011</c:v>
                </c:pt>
                <c:pt idx="2024">
                  <c:v>60.300000000000018</c:v>
                </c:pt>
                <c:pt idx="2025">
                  <c:v>62.299999999999976</c:v>
                </c:pt>
                <c:pt idx="2026">
                  <c:v>62.800000000000011</c:v>
                </c:pt>
                <c:pt idx="2027">
                  <c:v>62.000000000000014</c:v>
                </c:pt>
                <c:pt idx="2028">
                  <c:v>60.400000000000006</c:v>
                </c:pt>
                <c:pt idx="2029">
                  <c:v>62.1</c:v>
                </c:pt>
                <c:pt idx="2030">
                  <c:v>56.799999999999962</c:v>
                </c:pt>
                <c:pt idx="2031">
                  <c:v>53.29999999999999</c:v>
                </c:pt>
                <c:pt idx="2032">
                  <c:v>57.3</c:v>
                </c:pt>
                <c:pt idx="2033">
                  <c:v>59.899999999999977</c:v>
                </c:pt>
                <c:pt idx="2034">
                  <c:v>63.999999999999972</c:v>
                </c:pt>
                <c:pt idx="2035">
                  <c:v>59.600000000000009</c:v>
                </c:pt>
                <c:pt idx="2036">
                  <c:v>58.199999999999989</c:v>
                </c:pt>
                <c:pt idx="2037">
                  <c:v>58.199999999999989</c:v>
                </c:pt>
                <c:pt idx="2038">
                  <c:v>58.200000000000031</c:v>
                </c:pt>
                <c:pt idx="2039">
                  <c:v>55.2</c:v>
                </c:pt>
                <c:pt idx="2040">
                  <c:v>51.900000000000013</c:v>
                </c:pt>
                <c:pt idx="2041">
                  <c:v>53.30000000000004</c:v>
                </c:pt>
                <c:pt idx="2042">
                  <c:v>53.30000000000004</c:v>
                </c:pt>
                <c:pt idx="2043">
                  <c:v>56.499999999999993</c:v>
                </c:pt>
                <c:pt idx="2044">
                  <c:v>54</c:v>
                </c:pt>
                <c:pt idx="2045">
                  <c:v>51.799999999999983</c:v>
                </c:pt>
                <c:pt idx="2046">
                  <c:v>52.199999999999982</c:v>
                </c:pt>
                <c:pt idx="2047">
                  <c:v>52.400000000000048</c:v>
                </c:pt>
                <c:pt idx="2048">
                  <c:v>56.400000000000006</c:v>
                </c:pt>
                <c:pt idx="2049">
                  <c:v>56.899999999999991</c:v>
                </c:pt>
                <c:pt idx="2050">
                  <c:v>54.099999999999994</c:v>
                </c:pt>
                <c:pt idx="2051">
                  <c:v>50.200000000000024</c:v>
                </c:pt>
                <c:pt idx="2052">
                  <c:v>50.200000000000024</c:v>
                </c:pt>
                <c:pt idx="2053">
                  <c:v>47.300000000000033</c:v>
                </c:pt>
                <c:pt idx="2054">
                  <c:v>45.199999999999996</c:v>
                </c:pt>
                <c:pt idx="2055">
                  <c:v>48.499999999999986</c:v>
                </c:pt>
                <c:pt idx="2056">
                  <c:v>48.4</c:v>
                </c:pt>
                <c:pt idx="2057">
                  <c:v>46.500000000000028</c:v>
                </c:pt>
                <c:pt idx="2058">
                  <c:v>48.200000000000017</c:v>
                </c:pt>
                <c:pt idx="2059">
                  <c:v>49.40000000000002</c:v>
                </c:pt>
                <c:pt idx="2060">
                  <c:v>46.10000000000003</c:v>
                </c:pt>
                <c:pt idx="2061">
                  <c:v>44.09999999999998</c:v>
                </c:pt>
                <c:pt idx="2062">
                  <c:v>45.199999999999996</c:v>
                </c:pt>
                <c:pt idx="2063">
                  <c:v>46.499999999999986</c:v>
                </c:pt>
                <c:pt idx="2064">
                  <c:v>42.09999999999998</c:v>
                </c:pt>
                <c:pt idx="2065">
                  <c:v>45.299999999999983</c:v>
                </c:pt>
                <c:pt idx="2066">
                  <c:v>49.800000000000026</c:v>
                </c:pt>
                <c:pt idx="2067">
                  <c:v>56.999999999999986</c:v>
                </c:pt>
                <c:pt idx="2068">
                  <c:v>52.700000000000017</c:v>
                </c:pt>
                <c:pt idx="2069">
                  <c:v>55.800000000000026</c:v>
                </c:pt>
                <c:pt idx="2070">
                  <c:v>59.099999999999973</c:v>
                </c:pt>
                <c:pt idx="2071">
                  <c:v>61.600000000000009</c:v>
                </c:pt>
                <c:pt idx="2072">
                  <c:v>58.400000000000006</c:v>
                </c:pt>
                <c:pt idx="2073">
                  <c:v>56.899999999999991</c:v>
                </c:pt>
                <c:pt idx="2074">
                  <c:v>52.999999999999979</c:v>
                </c:pt>
                <c:pt idx="2075">
                  <c:v>51.29999999999999</c:v>
                </c:pt>
                <c:pt idx="2076">
                  <c:v>50.200000000000024</c:v>
                </c:pt>
                <c:pt idx="2077">
                  <c:v>50.200000000000024</c:v>
                </c:pt>
                <c:pt idx="2078">
                  <c:v>50.8</c:v>
                </c:pt>
                <c:pt idx="2079">
                  <c:v>53.399999999999977</c:v>
                </c:pt>
                <c:pt idx="2080">
                  <c:v>55.099999999999973</c:v>
                </c:pt>
                <c:pt idx="2081">
                  <c:v>53.800000000000026</c:v>
                </c:pt>
                <c:pt idx="2082">
                  <c:v>54.200000000000024</c:v>
                </c:pt>
                <c:pt idx="2083">
                  <c:v>49.900000000000013</c:v>
                </c:pt>
                <c:pt idx="2084">
                  <c:v>48.4</c:v>
                </c:pt>
                <c:pt idx="2085">
                  <c:v>50.300000000000011</c:v>
                </c:pt>
                <c:pt idx="2086">
                  <c:v>51.100000000000009</c:v>
                </c:pt>
                <c:pt idx="2087">
                  <c:v>50.8</c:v>
                </c:pt>
                <c:pt idx="2088">
                  <c:v>49.900000000000013</c:v>
                </c:pt>
                <c:pt idx="2089">
                  <c:v>50.099999999999987</c:v>
                </c:pt>
                <c:pt idx="2090">
                  <c:v>49.099999999999966</c:v>
                </c:pt>
                <c:pt idx="2091">
                  <c:v>50.70000000000001</c:v>
                </c:pt>
                <c:pt idx="2092">
                  <c:v>49.399999999999977</c:v>
                </c:pt>
                <c:pt idx="2093">
                  <c:v>48.000000000000043</c:v>
                </c:pt>
                <c:pt idx="2094">
                  <c:v>44.7</c:v>
                </c:pt>
                <c:pt idx="2095">
                  <c:v>43.300000000000026</c:v>
                </c:pt>
                <c:pt idx="2096">
                  <c:v>43.500000000000007</c:v>
                </c:pt>
                <c:pt idx="2097">
                  <c:v>42.999999999999972</c:v>
                </c:pt>
                <c:pt idx="2098">
                  <c:v>43.299999999999983</c:v>
                </c:pt>
                <c:pt idx="2099">
                  <c:v>44.399999999999991</c:v>
                </c:pt>
                <c:pt idx="2100">
                  <c:v>43.900000000000006</c:v>
                </c:pt>
                <c:pt idx="2101">
                  <c:v>46.199999999999974</c:v>
                </c:pt>
                <c:pt idx="2102">
                  <c:v>44.600000000000016</c:v>
                </c:pt>
                <c:pt idx="2103">
                  <c:v>46.099999999999987</c:v>
                </c:pt>
                <c:pt idx="2104">
                  <c:v>42.7</c:v>
                </c:pt>
                <c:pt idx="2105">
                  <c:v>41.100000000000051</c:v>
                </c:pt>
                <c:pt idx="2106">
                  <c:v>41.100000000000051</c:v>
                </c:pt>
                <c:pt idx="2107">
                  <c:v>41.5</c:v>
                </c:pt>
                <c:pt idx="2108">
                  <c:v>41.400000000000013</c:v>
                </c:pt>
                <c:pt idx="2109">
                  <c:v>41.599999999999994</c:v>
                </c:pt>
                <c:pt idx="2110">
                  <c:v>43.499999999999957</c:v>
                </c:pt>
                <c:pt idx="2111">
                  <c:v>43.200000000000038</c:v>
                </c:pt>
                <c:pt idx="2112">
                  <c:v>41.5</c:v>
                </c:pt>
                <c:pt idx="2113">
                  <c:v>39.599999999999994</c:v>
                </c:pt>
                <c:pt idx="2114">
                  <c:v>38.20000000000001</c:v>
                </c:pt>
                <c:pt idx="2115">
                  <c:v>37.299999999999976</c:v>
                </c:pt>
                <c:pt idx="2116">
                  <c:v>35.5</c:v>
                </c:pt>
                <c:pt idx="2117">
                  <c:v>34.499999999999972</c:v>
                </c:pt>
                <c:pt idx="2118">
                  <c:v>33.199999999999989</c:v>
                </c:pt>
                <c:pt idx="2119">
                  <c:v>32.899999999999977</c:v>
                </c:pt>
                <c:pt idx="2120">
                  <c:v>34.299999999999997</c:v>
                </c:pt>
                <c:pt idx="2121">
                  <c:v>34.499999999999972</c:v>
                </c:pt>
                <c:pt idx="2122">
                  <c:v>32.299999999999997</c:v>
                </c:pt>
                <c:pt idx="2123">
                  <c:v>35.599999999999987</c:v>
                </c:pt>
                <c:pt idx="2124">
                  <c:v>37.100000000000044</c:v>
                </c:pt>
                <c:pt idx="2125">
                  <c:v>35.200000000000031</c:v>
                </c:pt>
                <c:pt idx="2126">
                  <c:v>32.399999999999984</c:v>
                </c:pt>
                <c:pt idx="2127">
                  <c:v>32.600000000000009</c:v>
                </c:pt>
                <c:pt idx="2128">
                  <c:v>31.60000000000003</c:v>
                </c:pt>
                <c:pt idx="2129">
                  <c:v>34.999999999999964</c:v>
                </c:pt>
                <c:pt idx="2130">
                  <c:v>34.099999999999973</c:v>
                </c:pt>
                <c:pt idx="2131">
                  <c:v>33.800000000000011</c:v>
                </c:pt>
                <c:pt idx="2132">
                  <c:v>33.5</c:v>
                </c:pt>
                <c:pt idx="2133">
                  <c:v>31.499999999999993</c:v>
                </c:pt>
                <c:pt idx="2134">
                  <c:v>32.099999999999973</c:v>
                </c:pt>
                <c:pt idx="2135">
                  <c:v>27.899999999999991</c:v>
                </c:pt>
                <c:pt idx="2136">
                  <c:v>26.6</c:v>
                </c:pt>
                <c:pt idx="2137">
                  <c:v>27.199999999999982</c:v>
                </c:pt>
                <c:pt idx="2138">
                  <c:v>28.200000000000003</c:v>
                </c:pt>
                <c:pt idx="2139">
                  <c:v>27.800000000000004</c:v>
                </c:pt>
                <c:pt idx="2140">
                  <c:v>30.999999999999961</c:v>
                </c:pt>
                <c:pt idx="2141">
                  <c:v>30.999999999999961</c:v>
                </c:pt>
                <c:pt idx="2142">
                  <c:v>30.600000000000005</c:v>
                </c:pt>
                <c:pt idx="2143">
                  <c:v>30.699999999999996</c:v>
                </c:pt>
                <c:pt idx="2144">
                  <c:v>32.600000000000009</c:v>
                </c:pt>
                <c:pt idx="2145">
                  <c:v>31.000000000000007</c:v>
                </c:pt>
                <c:pt idx="2146">
                  <c:v>32.699999999999996</c:v>
                </c:pt>
                <c:pt idx="2147">
                  <c:v>32.699999999999996</c:v>
                </c:pt>
                <c:pt idx="2148">
                  <c:v>39.000000000000014</c:v>
                </c:pt>
                <c:pt idx="2149">
                  <c:v>34.500000000000021</c:v>
                </c:pt>
                <c:pt idx="2150">
                  <c:v>32.899999999999977</c:v>
                </c:pt>
                <c:pt idx="2151">
                  <c:v>30.200000000000003</c:v>
                </c:pt>
                <c:pt idx="2152">
                  <c:v>29.000000000000004</c:v>
                </c:pt>
                <c:pt idx="2153">
                  <c:v>31.499999999999993</c:v>
                </c:pt>
                <c:pt idx="2154">
                  <c:v>31.300000000000018</c:v>
                </c:pt>
                <c:pt idx="2155">
                  <c:v>30.399999999999984</c:v>
                </c:pt>
                <c:pt idx="2156">
                  <c:v>30.499999999999972</c:v>
                </c:pt>
                <c:pt idx="2157">
                  <c:v>29.699999999999971</c:v>
                </c:pt>
                <c:pt idx="2158">
                  <c:v>28.399999999999981</c:v>
                </c:pt>
                <c:pt idx="2159">
                  <c:v>25.600000000000023</c:v>
                </c:pt>
                <c:pt idx="2160">
                  <c:v>24.800000000000022</c:v>
                </c:pt>
                <c:pt idx="2161">
                  <c:v>24.900000000000013</c:v>
                </c:pt>
                <c:pt idx="2162">
                  <c:v>25.70000000000001</c:v>
                </c:pt>
                <c:pt idx="2163">
                  <c:v>26.200000000000003</c:v>
                </c:pt>
                <c:pt idx="2164">
                  <c:v>26.89999999999997</c:v>
                </c:pt>
                <c:pt idx="2165" formatCode="0">
                  <c:v>27.700000000000014</c:v>
                </c:pt>
                <c:pt idx="2166" formatCode="0">
                  <c:v>27.200000000000024</c:v>
                </c:pt>
                <c:pt idx="2167" formatCode="0">
                  <c:v>27.300000000000011</c:v>
                </c:pt>
                <c:pt idx="2168" formatCode="0">
                  <c:v>27.899999999999991</c:v>
                </c:pt>
                <c:pt idx="2169" formatCode="0">
                  <c:v>27.200000000000024</c:v>
                </c:pt>
                <c:pt idx="2170" formatCode="0">
                  <c:v>25.100000000000033</c:v>
                </c:pt>
                <c:pt idx="2171" formatCode="0">
                  <c:v>25.100000000000033</c:v>
                </c:pt>
                <c:pt idx="2172" formatCode="0">
                  <c:v>23.699999999999967</c:v>
                </c:pt>
                <c:pt idx="2173" formatCode="0">
                  <c:v>23.70000000000001</c:v>
                </c:pt>
                <c:pt idx="2174" formatCode="0">
                  <c:v>23.70000000000001</c:v>
                </c:pt>
                <c:pt idx="2175" formatCode="0">
                  <c:v>21.599999999999973</c:v>
                </c:pt>
                <c:pt idx="2176" formatCode="0">
                  <c:v>21.10000000000003</c:v>
                </c:pt>
                <c:pt idx="2177" formatCode="0">
                  <c:v>21.499999999999986</c:v>
                </c:pt>
                <c:pt idx="2178" formatCode="0">
                  <c:v>20.799999999999976</c:v>
                </c:pt>
                <c:pt idx="2179" formatCode="0">
                  <c:v>20.199999999999996</c:v>
                </c:pt>
                <c:pt idx="2180" formatCode="0">
                  <c:v>19.899999999999984</c:v>
                </c:pt>
                <c:pt idx="2181" formatCode="0">
                  <c:v>20.599999999999994</c:v>
                </c:pt>
                <c:pt idx="2182" formatCode="0">
                  <c:v>20.899999999999963</c:v>
                </c:pt>
                <c:pt idx="2183" formatCode="0">
                  <c:v>20.699999999999985</c:v>
                </c:pt>
                <c:pt idx="2184" formatCode="0">
                  <c:v>21.799999999999997</c:v>
                </c:pt>
                <c:pt idx="2185" formatCode="0">
                  <c:v>22.500000000000007</c:v>
                </c:pt>
                <c:pt idx="2186" formatCode="0">
                  <c:v>26.200000000000003</c:v>
                </c:pt>
                <c:pt idx="2187" formatCode="0">
                  <c:v>27.200000000000024</c:v>
                </c:pt>
                <c:pt idx="2188" formatCode="0">
                  <c:v>25.70000000000001</c:v>
                </c:pt>
                <c:pt idx="2189" formatCode="0">
                  <c:v>25.300000000000011</c:v>
                </c:pt>
                <c:pt idx="2190" formatCode="0">
                  <c:v>24.000000000000021</c:v>
                </c:pt>
                <c:pt idx="2191" formatCode="0">
                  <c:v>24.300000000000033</c:v>
                </c:pt>
                <c:pt idx="2192" formatCode="0">
                  <c:v>25.499999999999989</c:v>
                </c:pt>
                <c:pt idx="2193" formatCode="0">
                  <c:v>23.4</c:v>
                </c:pt>
                <c:pt idx="2194" formatCode="0">
                  <c:v>25.70000000000001</c:v>
                </c:pt>
                <c:pt idx="2195" formatCode="0">
                  <c:v>26.29999999999999</c:v>
                </c:pt>
                <c:pt idx="2196" formatCode="0">
                  <c:v>27.600000000000023</c:v>
                </c:pt>
                <c:pt idx="2197" formatCode="0">
                  <c:v>28.499999999999972</c:v>
                </c:pt>
                <c:pt idx="2198" formatCode="0">
                  <c:v>27.59999999999998</c:v>
                </c:pt>
                <c:pt idx="2199" formatCode="0">
                  <c:v>27.900000000000034</c:v>
                </c:pt>
                <c:pt idx="2200" formatCode="0">
                  <c:v>26.400000000000023</c:v>
                </c:pt>
                <c:pt idx="2201" formatCode="0">
                  <c:v>28.500000000000014</c:v>
                </c:pt>
                <c:pt idx="2202" formatCode="0">
                  <c:v>29.700000000000017</c:v>
                </c:pt>
                <c:pt idx="2203" formatCode="0">
                  <c:v>29.499999999999993</c:v>
                </c:pt>
                <c:pt idx="2204" formatCode="0">
                  <c:v>29.700000000000017</c:v>
                </c:pt>
                <c:pt idx="2205" formatCode="0">
                  <c:v>28.399999999999981</c:v>
                </c:pt>
                <c:pt idx="2206" formatCode="0">
                  <c:v>27.800000000000004</c:v>
                </c:pt>
                <c:pt idx="2207" formatCode="0">
                  <c:v>28.699999999999992</c:v>
                </c:pt>
                <c:pt idx="2208" formatCode="0">
                  <c:v>28.200000000000003</c:v>
                </c:pt>
                <c:pt idx="2209" formatCode="0">
                  <c:v>27.999999999999979</c:v>
                </c:pt>
                <c:pt idx="2210" formatCode="0">
                  <c:v>25.8</c:v>
                </c:pt>
                <c:pt idx="2211" formatCode="0">
                  <c:v>24.699999999999989</c:v>
                </c:pt>
                <c:pt idx="2212" formatCode="0">
                  <c:v>25.199999999999978</c:v>
                </c:pt>
                <c:pt idx="2213" formatCode="0">
                  <c:v>25.600000000000023</c:v>
                </c:pt>
                <c:pt idx="2214" formatCode="0">
                  <c:v>23.799999999999997</c:v>
                </c:pt>
                <c:pt idx="2215" formatCode="0">
                  <c:v>25.300000000000011</c:v>
                </c:pt>
                <c:pt idx="2216" formatCode="0">
                  <c:v>28.100000000000016</c:v>
                </c:pt>
                <c:pt idx="2217" formatCode="0">
                  <c:v>28.100000000000016</c:v>
                </c:pt>
                <c:pt idx="2218" formatCode="0">
                  <c:v>28.89999999999997</c:v>
                </c:pt>
                <c:pt idx="2219" formatCode="0">
                  <c:v>30.699999999999996</c:v>
                </c:pt>
                <c:pt idx="2220" formatCode="0">
                  <c:v>31.099999999999994</c:v>
                </c:pt>
                <c:pt idx="2221" formatCode="0">
                  <c:v>28.100000000000016</c:v>
                </c:pt>
                <c:pt idx="2222" formatCode="0">
                  <c:v>25.70000000000001</c:v>
                </c:pt>
                <c:pt idx="2223" formatCode="0">
                  <c:v>25.099999999999987</c:v>
                </c:pt>
                <c:pt idx="2224" formatCode="0">
                  <c:v>24.100000000000009</c:v>
                </c:pt>
                <c:pt idx="2225" formatCode="0">
                  <c:v>23.499999999999986</c:v>
                </c:pt>
                <c:pt idx="2226" formatCode="0">
                  <c:v>22.800000000000018</c:v>
                </c:pt>
                <c:pt idx="2227" formatCode="0">
                  <c:v>23.999999999999979</c:v>
                </c:pt>
                <c:pt idx="2228" formatCode="0">
                  <c:v>25.8</c:v>
                </c:pt>
                <c:pt idx="2229" formatCode="0">
                  <c:v>26.29999999999999</c:v>
                </c:pt>
                <c:pt idx="2230" formatCode="0">
                  <c:v>24.200000000000045</c:v>
                </c:pt>
                <c:pt idx="2231" formatCode="0">
                  <c:v>25.100000000000033</c:v>
                </c:pt>
                <c:pt idx="2232" formatCode="0">
                  <c:v>25.8</c:v>
                </c:pt>
                <c:pt idx="2233" formatCode="0">
                  <c:v>24.399999999999977</c:v>
                </c:pt>
                <c:pt idx="2234" formatCode="0">
                  <c:v>23.70000000000001</c:v>
                </c:pt>
                <c:pt idx="2235" formatCode="0">
                  <c:v>22.700000000000031</c:v>
                </c:pt>
                <c:pt idx="2236" formatCode="0">
                  <c:v>25.200000000000024</c:v>
                </c:pt>
                <c:pt idx="2237" formatCode="0">
                  <c:v>27.300000000000011</c:v>
                </c:pt>
                <c:pt idx="2238" formatCode="0">
                  <c:v>26.6</c:v>
                </c:pt>
                <c:pt idx="2239" formatCode="0">
                  <c:v>29.000000000000004</c:v>
                </c:pt>
                <c:pt idx="2240" formatCode="0">
                  <c:v>30.200000000000003</c:v>
                </c:pt>
                <c:pt idx="2241" formatCode="0">
                  <c:v>33.500000000000043</c:v>
                </c:pt>
                <c:pt idx="2242" formatCode="0">
                  <c:v>33.500000000000043</c:v>
                </c:pt>
                <c:pt idx="2243" formatCode="0">
                  <c:v>31.199999999999982</c:v>
                </c:pt>
                <c:pt idx="2244" formatCode="0">
                  <c:v>34.399999999999984</c:v>
                </c:pt>
                <c:pt idx="2245" formatCode="0">
                  <c:v>31.899999999999995</c:v>
                </c:pt>
                <c:pt idx="2246" formatCode="0">
                  <c:v>31.899999999999995</c:v>
                </c:pt>
                <c:pt idx="2247" formatCode="0">
                  <c:v>32.600000000000009</c:v>
                </c:pt>
                <c:pt idx="2248" formatCode="0">
                  <c:v>31.000000000000007</c:v>
                </c:pt>
                <c:pt idx="2249" formatCode="0">
                  <c:v>31.400000000000006</c:v>
                </c:pt>
                <c:pt idx="2250" formatCode="0">
                  <c:v>33.700000000000017</c:v>
                </c:pt>
                <c:pt idx="2251" formatCode="0">
                  <c:v>32.999999999999964</c:v>
                </c:pt>
                <c:pt idx="2252" formatCode="0">
                  <c:v>33.800000000000011</c:v>
                </c:pt>
                <c:pt idx="2253" formatCode="0">
                  <c:v>35.5</c:v>
                </c:pt>
                <c:pt idx="2254" formatCode="0">
                  <c:v>39.000000000000014</c:v>
                </c:pt>
                <c:pt idx="2255" formatCode="0">
                  <c:v>38.399999999999991</c:v>
                </c:pt>
                <c:pt idx="2256" formatCode="0">
                  <c:v>40.300000000000004</c:v>
                </c:pt>
                <c:pt idx="2257" formatCode="0">
                  <c:v>41.1</c:v>
                </c:pt>
                <c:pt idx="2258" formatCode="0">
                  <c:v>40.80000000000004</c:v>
                </c:pt>
                <c:pt idx="2259" formatCode="0">
                  <c:v>41.5</c:v>
                </c:pt>
                <c:pt idx="2260" formatCode="0">
                  <c:v>41.999999999999993</c:v>
                </c:pt>
                <c:pt idx="2261" formatCode="0">
                  <c:v>42.100000000000023</c:v>
                </c:pt>
                <c:pt idx="2262" formatCode="0">
                  <c:v>39.999999999999993</c:v>
                </c:pt>
                <c:pt idx="2263" formatCode="0">
                  <c:v>38.79999999999999</c:v>
                </c:pt>
                <c:pt idx="2264" formatCode="0">
                  <c:v>36.20000000000001</c:v>
                </c:pt>
                <c:pt idx="2265" formatCode="0">
                  <c:v>34.20000000000001</c:v>
                </c:pt>
                <c:pt idx="2266" formatCode="0">
                  <c:v>34.899999999999977</c:v>
                </c:pt>
                <c:pt idx="2267" formatCode="0">
                  <c:v>34.899999999999977</c:v>
                </c:pt>
                <c:pt idx="2268" formatCode="0">
                  <c:v>37.5</c:v>
                </c:pt>
                <c:pt idx="2269" formatCode="0">
                  <c:v>40.899999999999977</c:v>
                </c:pt>
                <c:pt idx="2270" formatCode="0">
                  <c:v>42.09999999999998</c:v>
                </c:pt>
                <c:pt idx="2271" formatCode="0">
                  <c:v>43.800000000000018</c:v>
                </c:pt>
                <c:pt idx="2272" formatCode="0">
                  <c:v>45.100000000000009</c:v>
                </c:pt>
                <c:pt idx="2273" formatCode="0">
                  <c:v>42.7</c:v>
                </c:pt>
                <c:pt idx="2274" formatCode="0">
                  <c:v>42.600000000000016</c:v>
                </c:pt>
                <c:pt idx="2275" formatCode="0">
                  <c:v>42.600000000000016</c:v>
                </c:pt>
                <c:pt idx="2276" formatCode="0">
                  <c:v>43.500000000000007</c:v>
                </c:pt>
                <c:pt idx="2277" formatCode="0">
                  <c:v>42.599999999999973</c:v>
                </c:pt>
                <c:pt idx="2278" formatCode="0">
                  <c:v>42.899999999999984</c:v>
                </c:pt>
                <c:pt idx="2279" formatCode="0">
                  <c:v>48</c:v>
                </c:pt>
                <c:pt idx="2280" formatCode="0">
                  <c:v>47.800000000000018</c:v>
                </c:pt>
                <c:pt idx="2281" formatCode="0">
                  <c:v>47.800000000000018</c:v>
                </c:pt>
                <c:pt idx="2282" formatCode="0">
                  <c:v>43.599999999999994</c:v>
                </c:pt>
                <c:pt idx="2283" formatCode="0">
                  <c:v>38.499999999999979</c:v>
                </c:pt>
                <c:pt idx="2284" formatCode="0">
                  <c:v>38.499999999999979</c:v>
                </c:pt>
                <c:pt idx="2285" formatCode="0">
                  <c:v>40.899999999999977</c:v>
                </c:pt>
                <c:pt idx="2286" formatCode="0">
                  <c:v>45.100000000000009</c:v>
                </c:pt>
                <c:pt idx="2287" formatCode="0">
                  <c:v>41.5</c:v>
                </c:pt>
                <c:pt idx="2288" formatCode="0">
                  <c:v>38.499999999999979</c:v>
                </c:pt>
                <c:pt idx="2289" formatCode="0">
                  <c:v>38.09999999999998</c:v>
                </c:pt>
                <c:pt idx="2290" formatCode="0">
                  <c:v>41.5</c:v>
                </c:pt>
                <c:pt idx="2291" formatCode="0">
                  <c:v>41.400000000000013</c:v>
                </c:pt>
                <c:pt idx="2292" formatCode="0">
                  <c:v>41.999999999999993</c:v>
                </c:pt>
                <c:pt idx="2293" formatCode="0">
                  <c:v>42.199999999999974</c:v>
                </c:pt>
                <c:pt idx="2294" formatCode="0">
                  <c:v>36.09999999999998</c:v>
                </c:pt>
                <c:pt idx="2295" formatCode="0">
                  <c:v>37.999999999999986</c:v>
                </c:pt>
                <c:pt idx="2296" formatCode="0">
                  <c:v>39.199999999999989</c:v>
                </c:pt>
                <c:pt idx="2297" formatCode="0">
                  <c:v>41.5</c:v>
                </c:pt>
                <c:pt idx="2298" formatCode="0">
                  <c:v>41.5</c:v>
                </c:pt>
                <c:pt idx="2299" formatCode="0">
                  <c:v>41.699999999999982</c:v>
                </c:pt>
                <c:pt idx="2300" formatCode="0">
                  <c:v>43.999999999999993</c:v>
                </c:pt>
                <c:pt idx="2301" formatCode="0">
                  <c:v>46.70000000000001</c:v>
                </c:pt>
                <c:pt idx="2302" formatCode="0">
                  <c:v>50.300000000000011</c:v>
                </c:pt>
                <c:pt idx="2303" formatCode="0">
                  <c:v>50.300000000000011</c:v>
                </c:pt>
                <c:pt idx="2304" formatCode="0">
                  <c:v>49.29999999999999</c:v>
                </c:pt>
                <c:pt idx="2305" formatCode="0">
                  <c:v>54.400000000000006</c:v>
                </c:pt>
                <c:pt idx="2306" formatCode="0">
                  <c:v>48.000000000000043</c:v>
                </c:pt>
                <c:pt idx="2307" formatCode="0">
                  <c:v>45.099999999999966</c:v>
                </c:pt>
                <c:pt idx="2308" formatCode="0">
                  <c:v>42.7</c:v>
                </c:pt>
                <c:pt idx="2309" formatCode="0">
                  <c:v>45.599999999999994</c:v>
                </c:pt>
                <c:pt idx="2310" formatCode="0">
                  <c:v>49.500000000000014</c:v>
                </c:pt>
                <c:pt idx="2311" formatCode="0">
                  <c:v>50.399999999999956</c:v>
                </c:pt>
                <c:pt idx="2312" formatCode="0">
                  <c:v>52.800000000000004</c:v>
                </c:pt>
                <c:pt idx="2313" formatCode="0">
                  <c:v>54.299999999999969</c:v>
                </c:pt>
                <c:pt idx="2314" formatCode="0">
                  <c:v>53.29999999999999</c:v>
                </c:pt>
                <c:pt idx="2315" formatCode="0">
                  <c:v>50.300000000000011</c:v>
                </c:pt>
                <c:pt idx="2316" formatCode="0">
                  <c:v>47.399999999999977</c:v>
                </c:pt>
                <c:pt idx="2317" formatCode="0">
                  <c:v>47.399999999999977</c:v>
                </c:pt>
                <c:pt idx="2318" formatCode="0">
                  <c:v>48.200000000000017</c:v>
                </c:pt>
                <c:pt idx="2319" formatCode="0">
                  <c:v>48.499999999999986</c:v>
                </c:pt>
                <c:pt idx="2320" formatCode="0">
                  <c:v>48.299999999999969</c:v>
                </c:pt>
                <c:pt idx="2321" formatCode="0">
                  <c:v>46.70000000000001</c:v>
                </c:pt>
                <c:pt idx="2322" formatCode="0">
                  <c:v>48.600000000000023</c:v>
                </c:pt>
                <c:pt idx="2323" formatCode="0">
                  <c:v>49.499999999999964</c:v>
                </c:pt>
                <c:pt idx="2324" formatCode="0">
                  <c:v>54.899999999999991</c:v>
                </c:pt>
                <c:pt idx="2325" formatCode="0">
                  <c:v>55.90000000000002</c:v>
                </c:pt>
                <c:pt idx="2326" formatCode="0">
                  <c:v>52.199999999999982</c:v>
                </c:pt>
                <c:pt idx="2327" formatCode="0">
                  <c:v>51.900000000000013</c:v>
                </c:pt>
                <c:pt idx="2328" formatCode="0">
                  <c:v>52.099999999999994</c:v>
                </c:pt>
                <c:pt idx="2329" formatCode="0">
                  <c:v>52.999999999999979</c:v>
                </c:pt>
                <c:pt idx="2330" formatCode="0">
                  <c:v>53.100000000000016</c:v>
                </c:pt>
                <c:pt idx="2331" formatCode="0">
                  <c:v>53.499999999999972</c:v>
                </c:pt>
                <c:pt idx="2332" formatCode="0">
                  <c:v>52.499999999999993</c:v>
                </c:pt>
                <c:pt idx="2333" formatCode="0">
                  <c:v>52.800000000000004</c:v>
                </c:pt>
                <c:pt idx="2334" formatCode="0">
                  <c:v>50.8</c:v>
                </c:pt>
                <c:pt idx="2335" formatCode="0">
                  <c:v>52.400000000000006</c:v>
                </c:pt>
                <c:pt idx="2336" formatCode="0">
                  <c:v>50</c:v>
                </c:pt>
                <c:pt idx="2337" formatCode="0">
                  <c:v>50</c:v>
                </c:pt>
                <c:pt idx="2338" formatCode="0">
                  <c:v>52.099999999999994</c:v>
                </c:pt>
                <c:pt idx="2339" formatCode="0">
                  <c:v>52.700000000000017</c:v>
                </c:pt>
                <c:pt idx="2340" formatCode="0">
                  <c:v>53.599999999999959</c:v>
                </c:pt>
                <c:pt idx="2341" formatCode="0">
                  <c:v>54.499999999999993</c:v>
                </c:pt>
                <c:pt idx="2342" formatCode="0">
                  <c:v>55.000000000000028</c:v>
                </c:pt>
                <c:pt idx="2343" formatCode="0">
                  <c:v>55.999999999999957</c:v>
                </c:pt>
                <c:pt idx="2344" formatCode="0">
                  <c:v>58.5</c:v>
                </c:pt>
                <c:pt idx="2345" formatCode="0">
                  <c:v>56.800000000000004</c:v>
                </c:pt>
                <c:pt idx="2346" formatCode="0">
                  <c:v>56.700000000000017</c:v>
                </c:pt>
                <c:pt idx="2347" formatCode="0">
                  <c:v>56.199999999999982</c:v>
                </c:pt>
                <c:pt idx="2348" formatCode="0">
                  <c:v>55.3</c:v>
                </c:pt>
                <c:pt idx="2349" formatCode="0">
                  <c:v>57.2</c:v>
                </c:pt>
                <c:pt idx="2350" formatCode="0">
                  <c:v>58.5</c:v>
                </c:pt>
                <c:pt idx="2351" formatCode="0">
                  <c:v>58.099999999999994</c:v>
                </c:pt>
                <c:pt idx="2352" formatCode="0">
                  <c:v>58.400000000000006</c:v>
                </c:pt>
                <c:pt idx="2353" formatCode="0">
                  <c:v>58.300000000000018</c:v>
                </c:pt>
                <c:pt idx="2354" formatCode="0">
                  <c:v>58.599999999999987</c:v>
                </c:pt>
                <c:pt idx="2355" formatCode="0">
                  <c:v>61.499999999999979</c:v>
                </c:pt>
                <c:pt idx="2356" formatCode="0">
                  <c:v>61.600000000000009</c:v>
                </c:pt>
                <c:pt idx="2357" formatCode="0">
                  <c:v>60.5</c:v>
                </c:pt>
                <c:pt idx="2358" formatCode="0">
                  <c:v>59.699999999999996</c:v>
                </c:pt>
                <c:pt idx="2359" formatCode="0">
                  <c:v>64.299999999999983</c:v>
                </c:pt>
                <c:pt idx="2360" formatCode="0">
                  <c:v>62.5</c:v>
                </c:pt>
                <c:pt idx="2361" formatCode="0">
                  <c:v>63.20000000000001</c:v>
                </c:pt>
                <c:pt idx="2362" formatCode="0">
                  <c:v>68.300000000000026</c:v>
                </c:pt>
                <c:pt idx="2363" formatCode="0">
                  <c:v>66.800000000000011</c:v>
                </c:pt>
                <c:pt idx="2364" formatCode="0">
                  <c:v>65.399999999999991</c:v>
                </c:pt>
                <c:pt idx="2365" formatCode="0">
                  <c:v>60.800000000000011</c:v>
                </c:pt>
                <c:pt idx="2366" formatCode="0">
                  <c:v>58.099999999999994</c:v>
                </c:pt>
                <c:pt idx="2367" formatCode="0">
                  <c:v>56.899999999999991</c:v>
                </c:pt>
                <c:pt idx="2368" formatCode="0">
                  <c:v>59.100000000000023</c:v>
                </c:pt>
                <c:pt idx="2369" formatCode="0">
                  <c:v>60.60000000000003</c:v>
                </c:pt>
                <c:pt idx="2370" formatCode="0">
                  <c:v>59.899999999999977</c:v>
                </c:pt>
                <c:pt idx="2371" formatCode="0">
                  <c:v>59.799999999999983</c:v>
                </c:pt>
                <c:pt idx="2372" formatCode="0">
                  <c:v>60.000000000000007</c:v>
                </c:pt>
                <c:pt idx="2373" formatCode="0">
                  <c:v>60.800000000000011</c:v>
                </c:pt>
                <c:pt idx="2374" formatCode="0">
                  <c:v>61.999999999999964</c:v>
                </c:pt>
                <c:pt idx="2375" formatCode="0">
                  <c:v>61.600000000000009</c:v>
                </c:pt>
                <c:pt idx="2376" formatCode="0">
                  <c:v>59.699999999999953</c:v>
                </c:pt>
                <c:pt idx="2377" formatCode="0">
                  <c:v>59.599999999999966</c:v>
                </c:pt>
                <c:pt idx="2378" formatCode="0">
                  <c:v>58.599999999999987</c:v>
                </c:pt>
                <c:pt idx="2379" formatCode="0">
                  <c:v>59.20000000000001</c:v>
                </c:pt>
                <c:pt idx="2380" formatCode="0">
                  <c:v>58.9</c:v>
                </c:pt>
                <c:pt idx="2381" formatCode="0">
                  <c:v>58.9</c:v>
                </c:pt>
                <c:pt idx="2382" formatCode="0">
                  <c:v>60.5</c:v>
                </c:pt>
                <c:pt idx="2383" formatCode="0">
                  <c:v>62.1</c:v>
                </c:pt>
                <c:pt idx="2384" formatCode="0">
                  <c:v>62.199999999999989</c:v>
                </c:pt>
                <c:pt idx="2385" formatCode="0">
                  <c:v>61.20000000000001</c:v>
                </c:pt>
                <c:pt idx="2386" formatCode="0">
                  <c:v>63.499999999999979</c:v>
                </c:pt>
                <c:pt idx="2387" formatCode="0">
                  <c:v>64.300000000000026</c:v>
                </c:pt>
                <c:pt idx="2388" formatCode="0">
                  <c:v>65.000000000000028</c:v>
                </c:pt>
                <c:pt idx="2389" formatCode="0">
                  <c:v>60.299999999999976</c:v>
                </c:pt>
                <c:pt idx="2390" formatCode="0">
                  <c:v>58.400000000000006</c:v>
                </c:pt>
                <c:pt idx="2391" formatCode="0">
                  <c:v>59.500000000000021</c:v>
                </c:pt>
                <c:pt idx="2392" formatCode="0">
                  <c:v>62.5</c:v>
                </c:pt>
                <c:pt idx="2393" formatCode="0">
                  <c:v>60.60000000000003</c:v>
                </c:pt>
                <c:pt idx="2394" formatCode="0">
                  <c:v>60.800000000000011</c:v>
                </c:pt>
                <c:pt idx="2395" formatCode="0">
                  <c:v>61.600000000000009</c:v>
                </c:pt>
                <c:pt idx="2396" formatCode="0">
                  <c:v>62.399999999999963</c:v>
                </c:pt>
                <c:pt idx="2397" formatCode="0">
                  <c:v>65.299999999999955</c:v>
                </c:pt>
              </c:numCache>
            </c:numRef>
          </c:val>
          <c:smooth val="0"/>
        </c:ser>
        <c:ser>
          <c:idx val="0"/>
          <c:order val="1"/>
          <c:tx>
            <c:strRef>
              <c:f>Sheet1!$N$1</c:f>
              <c:strCache>
                <c:ptCount val="1"/>
              </c:strCache>
            </c:strRef>
          </c:tx>
          <c:spPr>
            <a:ln w="25400">
              <a:solidFill>
                <a:srgbClr val="FF0000"/>
              </a:solidFill>
              <a:prstDash val="solid"/>
            </a:ln>
          </c:spPr>
          <c:marker>
            <c:symbol val="none"/>
          </c:marker>
          <c:cat>
            <c:numRef>
              <c:f>Sheet1!$G$7:$G$5019</c:f>
              <c:numCache>
                <c:formatCode>[$-409]d\-mmm\-yy;@</c:formatCode>
                <c:ptCount val="5013"/>
                <c:pt idx="0">
                  <c:v>40240</c:v>
                </c:pt>
                <c:pt idx="1">
                  <c:v>40241</c:v>
                </c:pt>
                <c:pt idx="2">
                  <c:v>40242</c:v>
                </c:pt>
                <c:pt idx="3">
                  <c:v>40245</c:v>
                </c:pt>
                <c:pt idx="4">
                  <c:v>40246</c:v>
                </c:pt>
                <c:pt idx="5">
                  <c:v>40247</c:v>
                </c:pt>
                <c:pt idx="6">
                  <c:v>40248</c:v>
                </c:pt>
                <c:pt idx="7">
                  <c:v>40249</c:v>
                </c:pt>
                <c:pt idx="8">
                  <c:v>40252</c:v>
                </c:pt>
                <c:pt idx="9">
                  <c:v>40253</c:v>
                </c:pt>
                <c:pt idx="10">
                  <c:v>40254</c:v>
                </c:pt>
                <c:pt idx="11">
                  <c:v>40255</c:v>
                </c:pt>
                <c:pt idx="12">
                  <c:v>40256</c:v>
                </c:pt>
                <c:pt idx="13">
                  <c:v>40259</c:v>
                </c:pt>
                <c:pt idx="14">
                  <c:v>40260</c:v>
                </c:pt>
                <c:pt idx="15">
                  <c:v>40261</c:v>
                </c:pt>
                <c:pt idx="16">
                  <c:v>40262</c:v>
                </c:pt>
                <c:pt idx="17">
                  <c:v>40263</c:v>
                </c:pt>
                <c:pt idx="18">
                  <c:v>40266</c:v>
                </c:pt>
                <c:pt idx="19">
                  <c:v>40267</c:v>
                </c:pt>
                <c:pt idx="20">
                  <c:v>40268</c:v>
                </c:pt>
                <c:pt idx="21">
                  <c:v>40269</c:v>
                </c:pt>
                <c:pt idx="22">
                  <c:v>40270</c:v>
                </c:pt>
                <c:pt idx="23">
                  <c:v>40273</c:v>
                </c:pt>
                <c:pt idx="24">
                  <c:v>40274</c:v>
                </c:pt>
                <c:pt idx="25">
                  <c:v>40275</c:v>
                </c:pt>
                <c:pt idx="26">
                  <c:v>40276</c:v>
                </c:pt>
                <c:pt idx="27">
                  <c:v>40277</c:v>
                </c:pt>
                <c:pt idx="28">
                  <c:v>40280</c:v>
                </c:pt>
                <c:pt idx="29">
                  <c:v>40281</c:v>
                </c:pt>
                <c:pt idx="30">
                  <c:v>40282</c:v>
                </c:pt>
                <c:pt idx="31">
                  <c:v>40283</c:v>
                </c:pt>
                <c:pt idx="32">
                  <c:v>40284</c:v>
                </c:pt>
                <c:pt idx="33">
                  <c:v>40287</c:v>
                </c:pt>
                <c:pt idx="34">
                  <c:v>40288</c:v>
                </c:pt>
                <c:pt idx="35">
                  <c:v>40289</c:v>
                </c:pt>
                <c:pt idx="36">
                  <c:v>40290</c:v>
                </c:pt>
                <c:pt idx="37">
                  <c:v>40291</c:v>
                </c:pt>
                <c:pt idx="38">
                  <c:v>40294</c:v>
                </c:pt>
                <c:pt idx="39">
                  <c:v>40295</c:v>
                </c:pt>
                <c:pt idx="40">
                  <c:v>40296</c:v>
                </c:pt>
                <c:pt idx="41">
                  <c:v>40297</c:v>
                </c:pt>
                <c:pt idx="42">
                  <c:v>40298</c:v>
                </c:pt>
                <c:pt idx="43">
                  <c:v>40301</c:v>
                </c:pt>
                <c:pt idx="44">
                  <c:v>40302</c:v>
                </c:pt>
                <c:pt idx="45">
                  <c:v>40303</c:v>
                </c:pt>
                <c:pt idx="46">
                  <c:v>40304</c:v>
                </c:pt>
                <c:pt idx="47">
                  <c:v>40305</c:v>
                </c:pt>
                <c:pt idx="48">
                  <c:v>40308</c:v>
                </c:pt>
                <c:pt idx="49">
                  <c:v>40309</c:v>
                </c:pt>
                <c:pt idx="50">
                  <c:v>40310</c:v>
                </c:pt>
                <c:pt idx="51">
                  <c:v>40311</c:v>
                </c:pt>
                <c:pt idx="52">
                  <c:v>40312</c:v>
                </c:pt>
                <c:pt idx="53">
                  <c:v>40315</c:v>
                </c:pt>
                <c:pt idx="54">
                  <c:v>40316</c:v>
                </c:pt>
                <c:pt idx="55">
                  <c:v>40317</c:v>
                </c:pt>
                <c:pt idx="56">
                  <c:v>40318</c:v>
                </c:pt>
                <c:pt idx="57">
                  <c:v>40319</c:v>
                </c:pt>
                <c:pt idx="58">
                  <c:v>40322</c:v>
                </c:pt>
                <c:pt idx="59">
                  <c:v>40323</c:v>
                </c:pt>
                <c:pt idx="60">
                  <c:v>40324</c:v>
                </c:pt>
                <c:pt idx="61">
                  <c:v>40325</c:v>
                </c:pt>
                <c:pt idx="62">
                  <c:v>40326</c:v>
                </c:pt>
                <c:pt idx="63">
                  <c:v>40329</c:v>
                </c:pt>
                <c:pt idx="64">
                  <c:v>40330</c:v>
                </c:pt>
                <c:pt idx="65">
                  <c:v>40331</c:v>
                </c:pt>
                <c:pt idx="66">
                  <c:v>40332</c:v>
                </c:pt>
                <c:pt idx="67">
                  <c:v>40333</c:v>
                </c:pt>
                <c:pt idx="68">
                  <c:v>40336</c:v>
                </c:pt>
                <c:pt idx="69">
                  <c:v>40337</c:v>
                </c:pt>
                <c:pt idx="70">
                  <c:v>40338</c:v>
                </c:pt>
                <c:pt idx="71">
                  <c:v>40339</c:v>
                </c:pt>
                <c:pt idx="72">
                  <c:v>40340</c:v>
                </c:pt>
                <c:pt idx="73">
                  <c:v>40343</c:v>
                </c:pt>
                <c:pt idx="74">
                  <c:v>40344</c:v>
                </c:pt>
                <c:pt idx="75">
                  <c:v>40345</c:v>
                </c:pt>
                <c:pt idx="76">
                  <c:v>40346</c:v>
                </c:pt>
                <c:pt idx="77">
                  <c:v>40347</c:v>
                </c:pt>
                <c:pt idx="78">
                  <c:v>40350</c:v>
                </c:pt>
                <c:pt idx="79">
                  <c:v>40351</c:v>
                </c:pt>
                <c:pt idx="80">
                  <c:v>40352</c:v>
                </c:pt>
                <c:pt idx="81">
                  <c:v>40353</c:v>
                </c:pt>
                <c:pt idx="82">
                  <c:v>40354</c:v>
                </c:pt>
                <c:pt idx="83">
                  <c:v>40357</c:v>
                </c:pt>
                <c:pt idx="84">
                  <c:v>40358</c:v>
                </c:pt>
                <c:pt idx="85">
                  <c:v>40359</c:v>
                </c:pt>
                <c:pt idx="86">
                  <c:v>40360</c:v>
                </c:pt>
                <c:pt idx="87">
                  <c:v>40361</c:v>
                </c:pt>
                <c:pt idx="88">
                  <c:v>40364</c:v>
                </c:pt>
                <c:pt idx="89">
                  <c:v>40365</c:v>
                </c:pt>
                <c:pt idx="90">
                  <c:v>40366</c:v>
                </c:pt>
                <c:pt idx="91">
                  <c:v>40367</c:v>
                </c:pt>
                <c:pt idx="92">
                  <c:v>40368</c:v>
                </c:pt>
                <c:pt idx="93">
                  <c:v>40371</c:v>
                </c:pt>
                <c:pt idx="94">
                  <c:v>40372</c:v>
                </c:pt>
                <c:pt idx="95">
                  <c:v>40373</c:v>
                </c:pt>
                <c:pt idx="96">
                  <c:v>40374</c:v>
                </c:pt>
                <c:pt idx="97">
                  <c:v>40375</c:v>
                </c:pt>
                <c:pt idx="98">
                  <c:v>40378</c:v>
                </c:pt>
                <c:pt idx="99">
                  <c:v>40379</c:v>
                </c:pt>
                <c:pt idx="100">
                  <c:v>40380</c:v>
                </c:pt>
                <c:pt idx="101">
                  <c:v>40381</c:v>
                </c:pt>
                <c:pt idx="102">
                  <c:v>40382</c:v>
                </c:pt>
                <c:pt idx="103">
                  <c:v>40385</c:v>
                </c:pt>
                <c:pt idx="104">
                  <c:v>40386</c:v>
                </c:pt>
                <c:pt idx="105">
                  <c:v>40387</c:v>
                </c:pt>
                <c:pt idx="106">
                  <c:v>40388</c:v>
                </c:pt>
                <c:pt idx="107">
                  <c:v>40389</c:v>
                </c:pt>
                <c:pt idx="108">
                  <c:v>40392</c:v>
                </c:pt>
                <c:pt idx="109">
                  <c:v>40393</c:v>
                </c:pt>
                <c:pt idx="110">
                  <c:v>40394</c:v>
                </c:pt>
                <c:pt idx="111">
                  <c:v>40395</c:v>
                </c:pt>
                <c:pt idx="112">
                  <c:v>40396</c:v>
                </c:pt>
                <c:pt idx="113">
                  <c:v>40399</c:v>
                </c:pt>
                <c:pt idx="114">
                  <c:v>40400</c:v>
                </c:pt>
                <c:pt idx="115">
                  <c:v>40401</c:v>
                </c:pt>
                <c:pt idx="116">
                  <c:v>40402</c:v>
                </c:pt>
                <c:pt idx="117">
                  <c:v>40403</c:v>
                </c:pt>
                <c:pt idx="118">
                  <c:v>40406</c:v>
                </c:pt>
                <c:pt idx="119">
                  <c:v>40407</c:v>
                </c:pt>
                <c:pt idx="120">
                  <c:v>40408</c:v>
                </c:pt>
                <c:pt idx="121">
                  <c:v>40409</c:v>
                </c:pt>
                <c:pt idx="122">
                  <c:v>40410</c:v>
                </c:pt>
                <c:pt idx="123">
                  <c:v>40413</c:v>
                </c:pt>
                <c:pt idx="124">
                  <c:v>40414</c:v>
                </c:pt>
                <c:pt idx="125">
                  <c:v>40415</c:v>
                </c:pt>
                <c:pt idx="126">
                  <c:v>40416</c:v>
                </c:pt>
                <c:pt idx="127">
                  <c:v>40417</c:v>
                </c:pt>
                <c:pt idx="128">
                  <c:v>40420</c:v>
                </c:pt>
                <c:pt idx="129">
                  <c:v>40421</c:v>
                </c:pt>
                <c:pt idx="130">
                  <c:v>40422</c:v>
                </c:pt>
                <c:pt idx="131">
                  <c:v>40423</c:v>
                </c:pt>
                <c:pt idx="132">
                  <c:v>40424</c:v>
                </c:pt>
                <c:pt idx="133">
                  <c:v>40427</c:v>
                </c:pt>
                <c:pt idx="134">
                  <c:v>40428</c:v>
                </c:pt>
                <c:pt idx="135">
                  <c:v>40429</c:v>
                </c:pt>
                <c:pt idx="136">
                  <c:v>40430</c:v>
                </c:pt>
                <c:pt idx="137">
                  <c:v>40431</c:v>
                </c:pt>
                <c:pt idx="138">
                  <c:v>40434</c:v>
                </c:pt>
                <c:pt idx="139">
                  <c:v>40435</c:v>
                </c:pt>
                <c:pt idx="140">
                  <c:v>40436</c:v>
                </c:pt>
                <c:pt idx="141">
                  <c:v>40437</c:v>
                </c:pt>
                <c:pt idx="142">
                  <c:v>40438</c:v>
                </c:pt>
                <c:pt idx="143">
                  <c:v>40441</c:v>
                </c:pt>
                <c:pt idx="144">
                  <c:v>40442</c:v>
                </c:pt>
                <c:pt idx="145">
                  <c:v>40443</c:v>
                </c:pt>
                <c:pt idx="146">
                  <c:v>40444</c:v>
                </c:pt>
                <c:pt idx="147">
                  <c:v>40445</c:v>
                </c:pt>
                <c:pt idx="148">
                  <c:v>40448</c:v>
                </c:pt>
                <c:pt idx="149">
                  <c:v>40449</c:v>
                </c:pt>
                <c:pt idx="150">
                  <c:v>40450</c:v>
                </c:pt>
                <c:pt idx="151">
                  <c:v>40451</c:v>
                </c:pt>
                <c:pt idx="152">
                  <c:v>40452</c:v>
                </c:pt>
                <c:pt idx="153">
                  <c:v>40455</c:v>
                </c:pt>
                <c:pt idx="154">
                  <c:v>40456</c:v>
                </c:pt>
                <c:pt idx="155">
                  <c:v>40457</c:v>
                </c:pt>
                <c:pt idx="156">
                  <c:v>40458</c:v>
                </c:pt>
                <c:pt idx="157">
                  <c:v>40459</c:v>
                </c:pt>
                <c:pt idx="158">
                  <c:v>40462</c:v>
                </c:pt>
                <c:pt idx="159">
                  <c:v>40463</c:v>
                </c:pt>
                <c:pt idx="160">
                  <c:v>40464</c:v>
                </c:pt>
                <c:pt idx="161">
                  <c:v>40465</c:v>
                </c:pt>
                <c:pt idx="162">
                  <c:v>40466</c:v>
                </c:pt>
                <c:pt idx="163">
                  <c:v>40469</c:v>
                </c:pt>
                <c:pt idx="164">
                  <c:v>40470</c:v>
                </c:pt>
                <c:pt idx="165">
                  <c:v>40471</c:v>
                </c:pt>
                <c:pt idx="166">
                  <c:v>40472</c:v>
                </c:pt>
                <c:pt idx="167">
                  <c:v>40473</c:v>
                </c:pt>
                <c:pt idx="168">
                  <c:v>40476</c:v>
                </c:pt>
                <c:pt idx="169">
                  <c:v>40477</c:v>
                </c:pt>
                <c:pt idx="170">
                  <c:v>40478</c:v>
                </c:pt>
                <c:pt idx="171">
                  <c:v>40479</c:v>
                </c:pt>
                <c:pt idx="172">
                  <c:v>40480</c:v>
                </c:pt>
                <c:pt idx="173">
                  <c:v>40483</c:v>
                </c:pt>
                <c:pt idx="174">
                  <c:v>40484</c:v>
                </c:pt>
                <c:pt idx="175">
                  <c:v>40485</c:v>
                </c:pt>
                <c:pt idx="176">
                  <c:v>40486</c:v>
                </c:pt>
                <c:pt idx="177">
                  <c:v>40487</c:v>
                </c:pt>
                <c:pt idx="178">
                  <c:v>40490</c:v>
                </c:pt>
                <c:pt idx="179">
                  <c:v>40491</c:v>
                </c:pt>
                <c:pt idx="180">
                  <c:v>40492</c:v>
                </c:pt>
                <c:pt idx="181">
                  <c:v>40493</c:v>
                </c:pt>
                <c:pt idx="182">
                  <c:v>40494</c:v>
                </c:pt>
                <c:pt idx="183">
                  <c:v>40497</c:v>
                </c:pt>
                <c:pt idx="184">
                  <c:v>40498</c:v>
                </c:pt>
                <c:pt idx="185">
                  <c:v>40499</c:v>
                </c:pt>
                <c:pt idx="186">
                  <c:v>40500</c:v>
                </c:pt>
                <c:pt idx="187">
                  <c:v>40501</c:v>
                </c:pt>
                <c:pt idx="188">
                  <c:v>40504</c:v>
                </c:pt>
                <c:pt idx="189">
                  <c:v>40505</c:v>
                </c:pt>
                <c:pt idx="190">
                  <c:v>40506</c:v>
                </c:pt>
                <c:pt idx="191">
                  <c:v>40507</c:v>
                </c:pt>
                <c:pt idx="192">
                  <c:v>40508</c:v>
                </c:pt>
                <c:pt idx="193">
                  <c:v>40511</c:v>
                </c:pt>
                <c:pt idx="194">
                  <c:v>40512</c:v>
                </c:pt>
                <c:pt idx="195">
                  <c:v>40513</c:v>
                </c:pt>
                <c:pt idx="196">
                  <c:v>40514</c:v>
                </c:pt>
                <c:pt idx="197">
                  <c:v>40515</c:v>
                </c:pt>
                <c:pt idx="198">
                  <c:v>40518</c:v>
                </c:pt>
                <c:pt idx="199">
                  <c:v>40519</c:v>
                </c:pt>
                <c:pt idx="200">
                  <c:v>40520</c:v>
                </c:pt>
                <c:pt idx="201">
                  <c:v>40521</c:v>
                </c:pt>
                <c:pt idx="202">
                  <c:v>40522</c:v>
                </c:pt>
                <c:pt idx="203">
                  <c:v>40525</c:v>
                </c:pt>
                <c:pt idx="204">
                  <c:v>40526</c:v>
                </c:pt>
                <c:pt idx="205">
                  <c:v>40527</c:v>
                </c:pt>
                <c:pt idx="206">
                  <c:v>40528</c:v>
                </c:pt>
                <c:pt idx="207">
                  <c:v>40529</c:v>
                </c:pt>
                <c:pt idx="208">
                  <c:v>40532</c:v>
                </c:pt>
                <c:pt idx="209">
                  <c:v>40533</c:v>
                </c:pt>
                <c:pt idx="210">
                  <c:v>40534</c:v>
                </c:pt>
                <c:pt idx="211">
                  <c:v>40535</c:v>
                </c:pt>
                <c:pt idx="212">
                  <c:v>40536</c:v>
                </c:pt>
                <c:pt idx="213">
                  <c:v>40539</c:v>
                </c:pt>
                <c:pt idx="214">
                  <c:v>40540</c:v>
                </c:pt>
                <c:pt idx="215">
                  <c:v>40541</c:v>
                </c:pt>
                <c:pt idx="216">
                  <c:v>40542</c:v>
                </c:pt>
                <c:pt idx="217">
                  <c:v>40543</c:v>
                </c:pt>
                <c:pt idx="218">
                  <c:v>40546</c:v>
                </c:pt>
                <c:pt idx="219">
                  <c:v>40547</c:v>
                </c:pt>
                <c:pt idx="220">
                  <c:v>40548</c:v>
                </c:pt>
                <c:pt idx="221">
                  <c:v>40549</c:v>
                </c:pt>
                <c:pt idx="222">
                  <c:v>40550</c:v>
                </c:pt>
                <c:pt idx="223">
                  <c:v>40553</c:v>
                </c:pt>
                <c:pt idx="224">
                  <c:v>40554</c:v>
                </c:pt>
                <c:pt idx="225">
                  <c:v>40555</c:v>
                </c:pt>
                <c:pt idx="226">
                  <c:v>40556</c:v>
                </c:pt>
                <c:pt idx="227">
                  <c:v>40557</c:v>
                </c:pt>
                <c:pt idx="228">
                  <c:v>40560</c:v>
                </c:pt>
                <c:pt idx="229">
                  <c:v>40561</c:v>
                </c:pt>
                <c:pt idx="230">
                  <c:v>40562</c:v>
                </c:pt>
                <c:pt idx="231">
                  <c:v>40563</c:v>
                </c:pt>
                <c:pt idx="232">
                  <c:v>40564</c:v>
                </c:pt>
                <c:pt idx="233">
                  <c:v>40567</c:v>
                </c:pt>
                <c:pt idx="234">
                  <c:v>40568</c:v>
                </c:pt>
                <c:pt idx="235">
                  <c:v>40569</c:v>
                </c:pt>
                <c:pt idx="236">
                  <c:v>40570</c:v>
                </c:pt>
                <c:pt idx="237">
                  <c:v>40571</c:v>
                </c:pt>
                <c:pt idx="238">
                  <c:v>40574</c:v>
                </c:pt>
                <c:pt idx="239">
                  <c:v>40575</c:v>
                </c:pt>
                <c:pt idx="240">
                  <c:v>40576</c:v>
                </c:pt>
                <c:pt idx="241">
                  <c:v>40577</c:v>
                </c:pt>
                <c:pt idx="242">
                  <c:v>40578</c:v>
                </c:pt>
                <c:pt idx="243">
                  <c:v>40581</c:v>
                </c:pt>
                <c:pt idx="244">
                  <c:v>40582</c:v>
                </c:pt>
                <c:pt idx="245">
                  <c:v>40583</c:v>
                </c:pt>
                <c:pt idx="246">
                  <c:v>40584</c:v>
                </c:pt>
                <c:pt idx="247">
                  <c:v>40585</c:v>
                </c:pt>
                <c:pt idx="248">
                  <c:v>40588</c:v>
                </c:pt>
                <c:pt idx="249">
                  <c:v>40589</c:v>
                </c:pt>
                <c:pt idx="250">
                  <c:v>40590</c:v>
                </c:pt>
                <c:pt idx="251">
                  <c:v>40591</c:v>
                </c:pt>
                <c:pt idx="252">
                  <c:v>40592</c:v>
                </c:pt>
                <c:pt idx="253">
                  <c:v>40595</c:v>
                </c:pt>
                <c:pt idx="254">
                  <c:v>40596</c:v>
                </c:pt>
                <c:pt idx="255">
                  <c:v>40597</c:v>
                </c:pt>
                <c:pt idx="256">
                  <c:v>40598</c:v>
                </c:pt>
                <c:pt idx="257">
                  <c:v>40599</c:v>
                </c:pt>
                <c:pt idx="258">
                  <c:v>40602</c:v>
                </c:pt>
                <c:pt idx="259">
                  <c:v>40603</c:v>
                </c:pt>
                <c:pt idx="260">
                  <c:v>40604</c:v>
                </c:pt>
                <c:pt idx="261">
                  <c:v>40605</c:v>
                </c:pt>
                <c:pt idx="262">
                  <c:v>40606</c:v>
                </c:pt>
                <c:pt idx="263">
                  <c:v>40609</c:v>
                </c:pt>
                <c:pt idx="264">
                  <c:v>40610</c:v>
                </c:pt>
                <c:pt idx="265">
                  <c:v>40611</c:v>
                </c:pt>
                <c:pt idx="266">
                  <c:v>40612</c:v>
                </c:pt>
                <c:pt idx="267">
                  <c:v>40613</c:v>
                </c:pt>
                <c:pt idx="268">
                  <c:v>40616</c:v>
                </c:pt>
                <c:pt idx="269">
                  <c:v>40617</c:v>
                </c:pt>
                <c:pt idx="270">
                  <c:v>40618</c:v>
                </c:pt>
                <c:pt idx="271">
                  <c:v>40619</c:v>
                </c:pt>
                <c:pt idx="272">
                  <c:v>40620</c:v>
                </c:pt>
                <c:pt idx="273">
                  <c:v>40623</c:v>
                </c:pt>
                <c:pt idx="274">
                  <c:v>40624</c:v>
                </c:pt>
                <c:pt idx="275">
                  <c:v>40625</c:v>
                </c:pt>
                <c:pt idx="276">
                  <c:v>40626</c:v>
                </c:pt>
                <c:pt idx="277">
                  <c:v>40627</c:v>
                </c:pt>
                <c:pt idx="278">
                  <c:v>40630</c:v>
                </c:pt>
                <c:pt idx="279">
                  <c:v>40631</c:v>
                </c:pt>
                <c:pt idx="280">
                  <c:v>40632</c:v>
                </c:pt>
                <c:pt idx="281">
                  <c:v>40633</c:v>
                </c:pt>
                <c:pt idx="282">
                  <c:v>40634</c:v>
                </c:pt>
                <c:pt idx="283">
                  <c:v>40637</c:v>
                </c:pt>
                <c:pt idx="284">
                  <c:v>40638</c:v>
                </c:pt>
                <c:pt idx="285">
                  <c:v>40639</c:v>
                </c:pt>
                <c:pt idx="286">
                  <c:v>40640</c:v>
                </c:pt>
                <c:pt idx="287">
                  <c:v>40641</c:v>
                </c:pt>
                <c:pt idx="288">
                  <c:v>40644</c:v>
                </c:pt>
                <c:pt idx="289">
                  <c:v>40645</c:v>
                </c:pt>
                <c:pt idx="290">
                  <c:v>40646</c:v>
                </c:pt>
                <c:pt idx="291">
                  <c:v>40647</c:v>
                </c:pt>
                <c:pt idx="292">
                  <c:v>40648</c:v>
                </c:pt>
                <c:pt idx="293">
                  <c:v>40651</c:v>
                </c:pt>
                <c:pt idx="294">
                  <c:v>40652</c:v>
                </c:pt>
                <c:pt idx="295">
                  <c:v>40653</c:v>
                </c:pt>
                <c:pt idx="296">
                  <c:v>40654</c:v>
                </c:pt>
                <c:pt idx="297">
                  <c:v>40655</c:v>
                </c:pt>
                <c:pt idx="298">
                  <c:v>40658</c:v>
                </c:pt>
                <c:pt idx="299">
                  <c:v>40659</c:v>
                </c:pt>
                <c:pt idx="300">
                  <c:v>40660</c:v>
                </c:pt>
                <c:pt idx="301">
                  <c:v>40661</c:v>
                </c:pt>
                <c:pt idx="302">
                  <c:v>40662</c:v>
                </c:pt>
                <c:pt idx="303">
                  <c:v>40665</c:v>
                </c:pt>
                <c:pt idx="304">
                  <c:v>40666</c:v>
                </c:pt>
                <c:pt idx="305">
                  <c:v>40667</c:v>
                </c:pt>
                <c:pt idx="306">
                  <c:v>40668</c:v>
                </c:pt>
                <c:pt idx="307">
                  <c:v>40669</c:v>
                </c:pt>
                <c:pt idx="308">
                  <c:v>40672</c:v>
                </c:pt>
                <c:pt idx="309">
                  <c:v>40673</c:v>
                </c:pt>
                <c:pt idx="310">
                  <c:v>40674</c:v>
                </c:pt>
                <c:pt idx="311">
                  <c:v>40675</c:v>
                </c:pt>
                <c:pt idx="312">
                  <c:v>40676</c:v>
                </c:pt>
                <c:pt idx="313">
                  <c:v>40679</c:v>
                </c:pt>
                <c:pt idx="314">
                  <c:v>40680</c:v>
                </c:pt>
                <c:pt idx="315">
                  <c:v>40681</c:v>
                </c:pt>
                <c:pt idx="316">
                  <c:v>40682</c:v>
                </c:pt>
                <c:pt idx="317">
                  <c:v>40683</c:v>
                </c:pt>
                <c:pt idx="318">
                  <c:v>40686</c:v>
                </c:pt>
                <c:pt idx="319">
                  <c:v>40687</c:v>
                </c:pt>
                <c:pt idx="320">
                  <c:v>40688</c:v>
                </c:pt>
                <c:pt idx="321">
                  <c:v>40689</c:v>
                </c:pt>
                <c:pt idx="322">
                  <c:v>40690</c:v>
                </c:pt>
                <c:pt idx="323">
                  <c:v>40693</c:v>
                </c:pt>
                <c:pt idx="324">
                  <c:v>40694</c:v>
                </c:pt>
                <c:pt idx="325">
                  <c:v>40695</c:v>
                </c:pt>
                <c:pt idx="326">
                  <c:v>40696</c:v>
                </c:pt>
                <c:pt idx="327">
                  <c:v>40697</c:v>
                </c:pt>
                <c:pt idx="328">
                  <c:v>40700</c:v>
                </c:pt>
                <c:pt idx="329">
                  <c:v>40701</c:v>
                </c:pt>
                <c:pt idx="330">
                  <c:v>40702</c:v>
                </c:pt>
                <c:pt idx="331">
                  <c:v>40703</c:v>
                </c:pt>
                <c:pt idx="332">
                  <c:v>40704</c:v>
                </c:pt>
                <c:pt idx="333">
                  <c:v>40707</c:v>
                </c:pt>
                <c:pt idx="334">
                  <c:v>40708</c:v>
                </c:pt>
                <c:pt idx="335">
                  <c:v>40709</c:v>
                </c:pt>
                <c:pt idx="336">
                  <c:v>40710</c:v>
                </c:pt>
                <c:pt idx="337">
                  <c:v>40711</c:v>
                </c:pt>
                <c:pt idx="338">
                  <c:v>40714</c:v>
                </c:pt>
                <c:pt idx="339">
                  <c:v>40715</c:v>
                </c:pt>
                <c:pt idx="340">
                  <c:v>40716</c:v>
                </c:pt>
                <c:pt idx="341">
                  <c:v>40717</c:v>
                </c:pt>
                <c:pt idx="342">
                  <c:v>40718</c:v>
                </c:pt>
                <c:pt idx="343">
                  <c:v>40721</c:v>
                </c:pt>
                <c:pt idx="344">
                  <c:v>40722</c:v>
                </c:pt>
                <c:pt idx="345">
                  <c:v>40723</c:v>
                </c:pt>
                <c:pt idx="346">
                  <c:v>40724</c:v>
                </c:pt>
                <c:pt idx="347">
                  <c:v>40725</c:v>
                </c:pt>
                <c:pt idx="348">
                  <c:v>40728</c:v>
                </c:pt>
                <c:pt idx="349">
                  <c:v>40729</c:v>
                </c:pt>
                <c:pt idx="350">
                  <c:v>40730</c:v>
                </c:pt>
                <c:pt idx="351">
                  <c:v>40731</c:v>
                </c:pt>
                <c:pt idx="352">
                  <c:v>40732</c:v>
                </c:pt>
                <c:pt idx="353">
                  <c:v>40735</c:v>
                </c:pt>
                <c:pt idx="354">
                  <c:v>40736</c:v>
                </c:pt>
                <c:pt idx="355">
                  <c:v>40737</c:v>
                </c:pt>
                <c:pt idx="356">
                  <c:v>40738</c:v>
                </c:pt>
                <c:pt idx="357">
                  <c:v>40739</c:v>
                </c:pt>
                <c:pt idx="358">
                  <c:v>40742</c:v>
                </c:pt>
                <c:pt idx="359">
                  <c:v>40743</c:v>
                </c:pt>
                <c:pt idx="360">
                  <c:v>40744</c:v>
                </c:pt>
                <c:pt idx="361">
                  <c:v>40745</c:v>
                </c:pt>
                <c:pt idx="362">
                  <c:v>40746</c:v>
                </c:pt>
                <c:pt idx="363">
                  <c:v>40749</c:v>
                </c:pt>
                <c:pt idx="364">
                  <c:v>40750</c:v>
                </c:pt>
                <c:pt idx="365">
                  <c:v>40751</c:v>
                </c:pt>
                <c:pt idx="366">
                  <c:v>40752</c:v>
                </c:pt>
                <c:pt idx="367">
                  <c:v>40753</c:v>
                </c:pt>
                <c:pt idx="368">
                  <c:v>40756</c:v>
                </c:pt>
                <c:pt idx="369">
                  <c:v>40757</c:v>
                </c:pt>
                <c:pt idx="370">
                  <c:v>40758</c:v>
                </c:pt>
                <c:pt idx="371">
                  <c:v>40759</c:v>
                </c:pt>
                <c:pt idx="372">
                  <c:v>40760</c:v>
                </c:pt>
                <c:pt idx="373">
                  <c:v>40763</c:v>
                </c:pt>
                <c:pt idx="374">
                  <c:v>40764</c:v>
                </c:pt>
                <c:pt idx="375">
                  <c:v>40765</c:v>
                </c:pt>
                <c:pt idx="376">
                  <c:v>40766</c:v>
                </c:pt>
                <c:pt idx="377">
                  <c:v>40767</c:v>
                </c:pt>
                <c:pt idx="378">
                  <c:v>40770</c:v>
                </c:pt>
                <c:pt idx="379">
                  <c:v>40771</c:v>
                </c:pt>
                <c:pt idx="380">
                  <c:v>40772</c:v>
                </c:pt>
                <c:pt idx="381">
                  <c:v>40773</c:v>
                </c:pt>
                <c:pt idx="382">
                  <c:v>40774</c:v>
                </c:pt>
                <c:pt idx="383">
                  <c:v>40777</c:v>
                </c:pt>
                <c:pt idx="384">
                  <c:v>40778</c:v>
                </c:pt>
                <c:pt idx="385">
                  <c:v>40779</c:v>
                </c:pt>
                <c:pt idx="386">
                  <c:v>40780</c:v>
                </c:pt>
                <c:pt idx="387">
                  <c:v>40781</c:v>
                </c:pt>
                <c:pt idx="388">
                  <c:v>40784</c:v>
                </c:pt>
                <c:pt idx="389">
                  <c:v>40785</c:v>
                </c:pt>
                <c:pt idx="390">
                  <c:v>40786</c:v>
                </c:pt>
                <c:pt idx="391">
                  <c:v>40787</c:v>
                </c:pt>
                <c:pt idx="392">
                  <c:v>40788</c:v>
                </c:pt>
                <c:pt idx="393">
                  <c:v>40791</c:v>
                </c:pt>
                <c:pt idx="394">
                  <c:v>40792</c:v>
                </c:pt>
                <c:pt idx="395">
                  <c:v>40793</c:v>
                </c:pt>
                <c:pt idx="396">
                  <c:v>40794</c:v>
                </c:pt>
                <c:pt idx="397">
                  <c:v>40795</c:v>
                </c:pt>
                <c:pt idx="398">
                  <c:v>40798</c:v>
                </c:pt>
                <c:pt idx="399">
                  <c:v>40799</c:v>
                </c:pt>
                <c:pt idx="400">
                  <c:v>40800</c:v>
                </c:pt>
                <c:pt idx="401">
                  <c:v>40801</c:v>
                </c:pt>
                <c:pt idx="402">
                  <c:v>40802</c:v>
                </c:pt>
                <c:pt idx="403">
                  <c:v>40805</c:v>
                </c:pt>
                <c:pt idx="404">
                  <c:v>40806</c:v>
                </c:pt>
                <c:pt idx="405">
                  <c:v>40807</c:v>
                </c:pt>
                <c:pt idx="406">
                  <c:v>40808</c:v>
                </c:pt>
                <c:pt idx="407">
                  <c:v>40809</c:v>
                </c:pt>
                <c:pt idx="408">
                  <c:v>40812</c:v>
                </c:pt>
                <c:pt idx="409">
                  <c:v>40813</c:v>
                </c:pt>
                <c:pt idx="410">
                  <c:v>40814</c:v>
                </c:pt>
                <c:pt idx="411">
                  <c:v>40815</c:v>
                </c:pt>
                <c:pt idx="412">
                  <c:v>40816</c:v>
                </c:pt>
                <c:pt idx="413">
                  <c:v>40819</c:v>
                </c:pt>
                <c:pt idx="414">
                  <c:v>40820</c:v>
                </c:pt>
                <c:pt idx="415">
                  <c:v>40821</c:v>
                </c:pt>
                <c:pt idx="416">
                  <c:v>40822</c:v>
                </c:pt>
                <c:pt idx="417">
                  <c:v>40823</c:v>
                </c:pt>
                <c:pt idx="418">
                  <c:v>40826</c:v>
                </c:pt>
                <c:pt idx="419">
                  <c:v>40827</c:v>
                </c:pt>
                <c:pt idx="420">
                  <c:v>40828</c:v>
                </c:pt>
                <c:pt idx="421">
                  <c:v>40829</c:v>
                </c:pt>
                <c:pt idx="422">
                  <c:v>40830</c:v>
                </c:pt>
                <c:pt idx="423">
                  <c:v>40833</c:v>
                </c:pt>
                <c:pt idx="424">
                  <c:v>40834</c:v>
                </c:pt>
                <c:pt idx="425">
                  <c:v>40835</c:v>
                </c:pt>
                <c:pt idx="426">
                  <c:v>40836</c:v>
                </c:pt>
                <c:pt idx="427">
                  <c:v>40837</c:v>
                </c:pt>
                <c:pt idx="428">
                  <c:v>40840</c:v>
                </c:pt>
                <c:pt idx="429">
                  <c:v>40841</c:v>
                </c:pt>
                <c:pt idx="430">
                  <c:v>40842</c:v>
                </c:pt>
                <c:pt idx="431">
                  <c:v>40843</c:v>
                </c:pt>
                <c:pt idx="432">
                  <c:v>40844</c:v>
                </c:pt>
                <c:pt idx="433">
                  <c:v>40847</c:v>
                </c:pt>
                <c:pt idx="434">
                  <c:v>40848</c:v>
                </c:pt>
                <c:pt idx="435">
                  <c:v>40849</c:v>
                </c:pt>
                <c:pt idx="436">
                  <c:v>40850</c:v>
                </c:pt>
                <c:pt idx="437">
                  <c:v>40851</c:v>
                </c:pt>
                <c:pt idx="438">
                  <c:v>40854</c:v>
                </c:pt>
                <c:pt idx="439">
                  <c:v>40855</c:v>
                </c:pt>
                <c:pt idx="440">
                  <c:v>40856</c:v>
                </c:pt>
                <c:pt idx="441">
                  <c:v>40857</c:v>
                </c:pt>
                <c:pt idx="442">
                  <c:v>40858</c:v>
                </c:pt>
                <c:pt idx="443">
                  <c:v>40861</c:v>
                </c:pt>
                <c:pt idx="444">
                  <c:v>40862</c:v>
                </c:pt>
                <c:pt idx="445">
                  <c:v>40863</c:v>
                </c:pt>
                <c:pt idx="446">
                  <c:v>40864</c:v>
                </c:pt>
                <c:pt idx="447">
                  <c:v>40865</c:v>
                </c:pt>
                <c:pt idx="448">
                  <c:v>40868</c:v>
                </c:pt>
                <c:pt idx="449">
                  <c:v>40869</c:v>
                </c:pt>
                <c:pt idx="450">
                  <c:v>40870</c:v>
                </c:pt>
                <c:pt idx="451">
                  <c:v>40871</c:v>
                </c:pt>
                <c:pt idx="452">
                  <c:v>40872</c:v>
                </c:pt>
                <c:pt idx="453">
                  <c:v>40875</c:v>
                </c:pt>
                <c:pt idx="454">
                  <c:v>40876</c:v>
                </c:pt>
                <c:pt idx="455">
                  <c:v>40877</c:v>
                </c:pt>
                <c:pt idx="456">
                  <c:v>40878</c:v>
                </c:pt>
                <c:pt idx="457">
                  <c:v>40879</c:v>
                </c:pt>
                <c:pt idx="458">
                  <c:v>40882</c:v>
                </c:pt>
                <c:pt idx="459">
                  <c:v>40883</c:v>
                </c:pt>
                <c:pt idx="460">
                  <c:v>40884</c:v>
                </c:pt>
                <c:pt idx="461">
                  <c:v>40885</c:v>
                </c:pt>
                <c:pt idx="462">
                  <c:v>40886</c:v>
                </c:pt>
                <c:pt idx="463">
                  <c:v>40889</c:v>
                </c:pt>
                <c:pt idx="464">
                  <c:v>40890</c:v>
                </c:pt>
                <c:pt idx="465">
                  <c:v>40891</c:v>
                </c:pt>
                <c:pt idx="466">
                  <c:v>40892</c:v>
                </c:pt>
                <c:pt idx="467">
                  <c:v>40893</c:v>
                </c:pt>
                <c:pt idx="468">
                  <c:v>40896</c:v>
                </c:pt>
                <c:pt idx="469">
                  <c:v>40897</c:v>
                </c:pt>
                <c:pt idx="470">
                  <c:v>40898</c:v>
                </c:pt>
                <c:pt idx="471">
                  <c:v>40899</c:v>
                </c:pt>
                <c:pt idx="472">
                  <c:v>40900</c:v>
                </c:pt>
                <c:pt idx="473">
                  <c:v>40903</c:v>
                </c:pt>
                <c:pt idx="474">
                  <c:v>40904</c:v>
                </c:pt>
                <c:pt idx="475">
                  <c:v>40905</c:v>
                </c:pt>
                <c:pt idx="476">
                  <c:v>40906</c:v>
                </c:pt>
                <c:pt idx="477">
                  <c:v>40907</c:v>
                </c:pt>
                <c:pt idx="478">
                  <c:v>40910</c:v>
                </c:pt>
                <c:pt idx="479">
                  <c:v>40911</c:v>
                </c:pt>
                <c:pt idx="480">
                  <c:v>40912</c:v>
                </c:pt>
                <c:pt idx="481">
                  <c:v>40913</c:v>
                </c:pt>
                <c:pt idx="482">
                  <c:v>40914</c:v>
                </c:pt>
                <c:pt idx="483">
                  <c:v>40917</c:v>
                </c:pt>
                <c:pt idx="484">
                  <c:v>40918</c:v>
                </c:pt>
                <c:pt idx="485">
                  <c:v>40919</c:v>
                </c:pt>
                <c:pt idx="486">
                  <c:v>40920</c:v>
                </c:pt>
                <c:pt idx="487">
                  <c:v>40921</c:v>
                </c:pt>
                <c:pt idx="488">
                  <c:v>40924</c:v>
                </c:pt>
                <c:pt idx="489">
                  <c:v>40925</c:v>
                </c:pt>
                <c:pt idx="490">
                  <c:v>40926</c:v>
                </c:pt>
                <c:pt idx="491">
                  <c:v>40927</c:v>
                </c:pt>
                <c:pt idx="492">
                  <c:v>40928</c:v>
                </c:pt>
                <c:pt idx="493">
                  <c:v>40931</c:v>
                </c:pt>
                <c:pt idx="494">
                  <c:v>40932</c:v>
                </c:pt>
                <c:pt idx="495">
                  <c:v>40933</c:v>
                </c:pt>
                <c:pt idx="496">
                  <c:v>40934</c:v>
                </c:pt>
                <c:pt idx="497">
                  <c:v>40935</c:v>
                </c:pt>
                <c:pt idx="498">
                  <c:v>40938</c:v>
                </c:pt>
                <c:pt idx="499">
                  <c:v>40939</c:v>
                </c:pt>
                <c:pt idx="500">
                  <c:v>40940</c:v>
                </c:pt>
                <c:pt idx="501">
                  <c:v>40941</c:v>
                </c:pt>
                <c:pt idx="502">
                  <c:v>40942</c:v>
                </c:pt>
                <c:pt idx="503">
                  <c:v>40945</c:v>
                </c:pt>
                <c:pt idx="504">
                  <c:v>40946</c:v>
                </c:pt>
                <c:pt idx="505">
                  <c:v>40947</c:v>
                </c:pt>
                <c:pt idx="506">
                  <c:v>40948</c:v>
                </c:pt>
                <c:pt idx="507">
                  <c:v>40949</c:v>
                </c:pt>
                <c:pt idx="508">
                  <c:v>40952</c:v>
                </c:pt>
                <c:pt idx="509">
                  <c:v>40953</c:v>
                </c:pt>
                <c:pt idx="510">
                  <c:v>40954</c:v>
                </c:pt>
                <c:pt idx="511">
                  <c:v>40955</c:v>
                </c:pt>
                <c:pt idx="512">
                  <c:v>40956</c:v>
                </c:pt>
                <c:pt idx="513">
                  <c:v>40959</c:v>
                </c:pt>
                <c:pt idx="514">
                  <c:v>40960</c:v>
                </c:pt>
                <c:pt idx="515">
                  <c:v>40961</c:v>
                </c:pt>
                <c:pt idx="516">
                  <c:v>40962</c:v>
                </c:pt>
                <c:pt idx="517">
                  <c:v>40963</c:v>
                </c:pt>
                <c:pt idx="518">
                  <c:v>40966</c:v>
                </c:pt>
                <c:pt idx="519">
                  <c:v>40967</c:v>
                </c:pt>
                <c:pt idx="520">
                  <c:v>40968</c:v>
                </c:pt>
                <c:pt idx="521">
                  <c:v>40969</c:v>
                </c:pt>
                <c:pt idx="522">
                  <c:v>40970</c:v>
                </c:pt>
                <c:pt idx="523">
                  <c:v>40973</c:v>
                </c:pt>
                <c:pt idx="524">
                  <c:v>40974</c:v>
                </c:pt>
                <c:pt idx="525">
                  <c:v>40975</c:v>
                </c:pt>
                <c:pt idx="526">
                  <c:v>40976</c:v>
                </c:pt>
                <c:pt idx="527">
                  <c:v>40977</c:v>
                </c:pt>
                <c:pt idx="528">
                  <c:v>40980</c:v>
                </c:pt>
                <c:pt idx="529">
                  <c:v>40981</c:v>
                </c:pt>
                <c:pt idx="530">
                  <c:v>40982</c:v>
                </c:pt>
                <c:pt idx="531">
                  <c:v>40983</c:v>
                </c:pt>
                <c:pt idx="532">
                  <c:v>40984</c:v>
                </c:pt>
                <c:pt idx="533">
                  <c:v>40987</c:v>
                </c:pt>
                <c:pt idx="534">
                  <c:v>40988</c:v>
                </c:pt>
                <c:pt idx="535">
                  <c:v>40989</c:v>
                </c:pt>
                <c:pt idx="536">
                  <c:v>40990</c:v>
                </c:pt>
                <c:pt idx="537">
                  <c:v>40991</c:v>
                </c:pt>
                <c:pt idx="538">
                  <c:v>40994</c:v>
                </c:pt>
                <c:pt idx="539">
                  <c:v>40995</c:v>
                </c:pt>
                <c:pt idx="540">
                  <c:v>40996</c:v>
                </c:pt>
                <c:pt idx="541">
                  <c:v>40997</c:v>
                </c:pt>
                <c:pt idx="542">
                  <c:v>40998</c:v>
                </c:pt>
                <c:pt idx="543">
                  <c:v>41001</c:v>
                </c:pt>
                <c:pt idx="544">
                  <c:v>41002</c:v>
                </c:pt>
                <c:pt idx="545">
                  <c:v>41003</c:v>
                </c:pt>
                <c:pt idx="546">
                  <c:v>41004</c:v>
                </c:pt>
                <c:pt idx="547">
                  <c:v>41005</c:v>
                </c:pt>
                <c:pt idx="548">
                  <c:v>41008</c:v>
                </c:pt>
                <c:pt idx="549">
                  <c:v>41009</c:v>
                </c:pt>
                <c:pt idx="550">
                  <c:v>41010</c:v>
                </c:pt>
                <c:pt idx="551">
                  <c:v>41011</c:v>
                </c:pt>
                <c:pt idx="552">
                  <c:v>41012</c:v>
                </c:pt>
                <c:pt idx="553">
                  <c:v>41015</c:v>
                </c:pt>
                <c:pt idx="554">
                  <c:v>41016</c:v>
                </c:pt>
                <c:pt idx="555">
                  <c:v>41017</c:v>
                </c:pt>
                <c:pt idx="556">
                  <c:v>41018</c:v>
                </c:pt>
                <c:pt idx="557">
                  <c:v>41019</c:v>
                </c:pt>
                <c:pt idx="558">
                  <c:v>41022</c:v>
                </c:pt>
                <c:pt idx="559">
                  <c:v>41023</c:v>
                </c:pt>
                <c:pt idx="560">
                  <c:v>41024</c:v>
                </c:pt>
                <c:pt idx="561">
                  <c:v>41025</c:v>
                </c:pt>
                <c:pt idx="562">
                  <c:v>41026</c:v>
                </c:pt>
                <c:pt idx="563">
                  <c:v>41029</c:v>
                </c:pt>
                <c:pt idx="564">
                  <c:v>41030</c:v>
                </c:pt>
                <c:pt idx="565">
                  <c:v>41031</c:v>
                </c:pt>
                <c:pt idx="566">
                  <c:v>41032</c:v>
                </c:pt>
                <c:pt idx="567">
                  <c:v>41033</c:v>
                </c:pt>
                <c:pt idx="568">
                  <c:v>41036</c:v>
                </c:pt>
                <c:pt idx="569">
                  <c:v>41037</c:v>
                </c:pt>
                <c:pt idx="570">
                  <c:v>41038</c:v>
                </c:pt>
                <c:pt idx="571">
                  <c:v>41039</c:v>
                </c:pt>
                <c:pt idx="572">
                  <c:v>41040</c:v>
                </c:pt>
                <c:pt idx="573">
                  <c:v>41043</c:v>
                </c:pt>
                <c:pt idx="574">
                  <c:v>41044</c:v>
                </c:pt>
                <c:pt idx="575">
                  <c:v>41045</c:v>
                </c:pt>
                <c:pt idx="576">
                  <c:v>41046</c:v>
                </c:pt>
                <c:pt idx="577">
                  <c:v>41047</c:v>
                </c:pt>
                <c:pt idx="578">
                  <c:v>41050</c:v>
                </c:pt>
                <c:pt idx="579">
                  <c:v>41051</c:v>
                </c:pt>
                <c:pt idx="580">
                  <c:v>41052</c:v>
                </c:pt>
                <c:pt idx="581">
                  <c:v>41053</c:v>
                </c:pt>
                <c:pt idx="582">
                  <c:v>41054</c:v>
                </c:pt>
                <c:pt idx="583">
                  <c:v>41057</c:v>
                </c:pt>
                <c:pt idx="584">
                  <c:v>41058</c:v>
                </c:pt>
                <c:pt idx="585">
                  <c:v>41059</c:v>
                </c:pt>
                <c:pt idx="586">
                  <c:v>41060</c:v>
                </c:pt>
                <c:pt idx="587">
                  <c:v>41061</c:v>
                </c:pt>
                <c:pt idx="588">
                  <c:v>41064</c:v>
                </c:pt>
                <c:pt idx="589">
                  <c:v>41065</c:v>
                </c:pt>
                <c:pt idx="590">
                  <c:v>41066</c:v>
                </c:pt>
                <c:pt idx="591">
                  <c:v>41067</c:v>
                </c:pt>
                <c:pt idx="592">
                  <c:v>41068</c:v>
                </c:pt>
                <c:pt idx="593">
                  <c:v>41071</c:v>
                </c:pt>
                <c:pt idx="594">
                  <c:v>41072</c:v>
                </c:pt>
                <c:pt idx="595">
                  <c:v>41073</c:v>
                </c:pt>
                <c:pt idx="596">
                  <c:v>41074</c:v>
                </c:pt>
                <c:pt idx="597">
                  <c:v>41075</c:v>
                </c:pt>
                <c:pt idx="598">
                  <c:v>41078</c:v>
                </c:pt>
                <c:pt idx="599">
                  <c:v>41079</c:v>
                </c:pt>
                <c:pt idx="600">
                  <c:v>41080</c:v>
                </c:pt>
                <c:pt idx="601">
                  <c:v>41081</c:v>
                </c:pt>
                <c:pt idx="602">
                  <c:v>41082</c:v>
                </c:pt>
                <c:pt idx="603">
                  <c:v>41085</c:v>
                </c:pt>
                <c:pt idx="604">
                  <c:v>41086</c:v>
                </c:pt>
                <c:pt idx="605">
                  <c:v>41087</c:v>
                </c:pt>
                <c:pt idx="606">
                  <c:v>41088</c:v>
                </c:pt>
                <c:pt idx="607">
                  <c:v>41089</c:v>
                </c:pt>
                <c:pt idx="608">
                  <c:v>41092</c:v>
                </c:pt>
                <c:pt idx="609">
                  <c:v>41093</c:v>
                </c:pt>
                <c:pt idx="610">
                  <c:v>41094</c:v>
                </c:pt>
                <c:pt idx="611">
                  <c:v>41095</c:v>
                </c:pt>
                <c:pt idx="612">
                  <c:v>41096</c:v>
                </c:pt>
                <c:pt idx="613">
                  <c:v>41099</c:v>
                </c:pt>
                <c:pt idx="614">
                  <c:v>41100</c:v>
                </c:pt>
                <c:pt idx="615">
                  <c:v>41101</c:v>
                </c:pt>
                <c:pt idx="616">
                  <c:v>41102</c:v>
                </c:pt>
                <c:pt idx="617">
                  <c:v>41103</c:v>
                </c:pt>
                <c:pt idx="618">
                  <c:v>41106</c:v>
                </c:pt>
                <c:pt idx="619">
                  <c:v>41107</c:v>
                </c:pt>
                <c:pt idx="620">
                  <c:v>41108</c:v>
                </c:pt>
                <c:pt idx="621">
                  <c:v>41109</c:v>
                </c:pt>
                <c:pt idx="622">
                  <c:v>41110</c:v>
                </c:pt>
                <c:pt idx="623">
                  <c:v>41113</c:v>
                </c:pt>
                <c:pt idx="624">
                  <c:v>41114</c:v>
                </c:pt>
                <c:pt idx="625">
                  <c:v>41115</c:v>
                </c:pt>
                <c:pt idx="626">
                  <c:v>41116</c:v>
                </c:pt>
                <c:pt idx="627">
                  <c:v>41117</c:v>
                </c:pt>
                <c:pt idx="628">
                  <c:v>41120</c:v>
                </c:pt>
                <c:pt idx="629">
                  <c:v>41121</c:v>
                </c:pt>
                <c:pt idx="630">
                  <c:v>41122</c:v>
                </c:pt>
                <c:pt idx="631">
                  <c:v>41123</c:v>
                </c:pt>
                <c:pt idx="632">
                  <c:v>41124</c:v>
                </c:pt>
                <c:pt idx="633">
                  <c:v>41127</c:v>
                </c:pt>
                <c:pt idx="634">
                  <c:v>41128</c:v>
                </c:pt>
                <c:pt idx="635">
                  <c:v>41129</c:v>
                </c:pt>
                <c:pt idx="636">
                  <c:v>41130</c:v>
                </c:pt>
                <c:pt idx="637">
                  <c:v>41131</c:v>
                </c:pt>
                <c:pt idx="638">
                  <c:v>41134</c:v>
                </c:pt>
                <c:pt idx="639">
                  <c:v>41135</c:v>
                </c:pt>
                <c:pt idx="640">
                  <c:v>41136</c:v>
                </c:pt>
                <c:pt idx="641">
                  <c:v>41137</c:v>
                </c:pt>
                <c:pt idx="642">
                  <c:v>41138</c:v>
                </c:pt>
                <c:pt idx="643">
                  <c:v>41141</c:v>
                </c:pt>
                <c:pt idx="644">
                  <c:v>41142</c:v>
                </c:pt>
                <c:pt idx="645">
                  <c:v>41143</c:v>
                </c:pt>
                <c:pt idx="646">
                  <c:v>41144</c:v>
                </c:pt>
                <c:pt idx="647">
                  <c:v>41145</c:v>
                </c:pt>
                <c:pt idx="648">
                  <c:v>41148</c:v>
                </c:pt>
                <c:pt idx="649">
                  <c:v>41149</c:v>
                </c:pt>
                <c:pt idx="650">
                  <c:v>41150</c:v>
                </c:pt>
                <c:pt idx="651">
                  <c:v>41151</c:v>
                </c:pt>
                <c:pt idx="652">
                  <c:v>41152</c:v>
                </c:pt>
                <c:pt idx="653">
                  <c:v>41155</c:v>
                </c:pt>
                <c:pt idx="654">
                  <c:v>41156</c:v>
                </c:pt>
                <c:pt idx="655">
                  <c:v>41157</c:v>
                </c:pt>
                <c:pt idx="656">
                  <c:v>41158</c:v>
                </c:pt>
                <c:pt idx="657">
                  <c:v>41159</c:v>
                </c:pt>
                <c:pt idx="658">
                  <c:v>41162</c:v>
                </c:pt>
                <c:pt idx="659">
                  <c:v>41163</c:v>
                </c:pt>
                <c:pt idx="660">
                  <c:v>41164</c:v>
                </c:pt>
                <c:pt idx="661">
                  <c:v>41165</c:v>
                </c:pt>
                <c:pt idx="662">
                  <c:v>41166</c:v>
                </c:pt>
                <c:pt idx="663">
                  <c:v>41169</c:v>
                </c:pt>
                <c:pt idx="664">
                  <c:v>41170</c:v>
                </c:pt>
                <c:pt idx="665">
                  <c:v>41171</c:v>
                </c:pt>
                <c:pt idx="666">
                  <c:v>41172</c:v>
                </c:pt>
                <c:pt idx="667">
                  <c:v>41173</c:v>
                </c:pt>
                <c:pt idx="668">
                  <c:v>41176</c:v>
                </c:pt>
                <c:pt idx="669">
                  <c:v>41177</c:v>
                </c:pt>
                <c:pt idx="670">
                  <c:v>41178</c:v>
                </c:pt>
                <c:pt idx="671">
                  <c:v>41179</c:v>
                </c:pt>
                <c:pt idx="672">
                  <c:v>41180</c:v>
                </c:pt>
                <c:pt idx="673">
                  <c:v>41183</c:v>
                </c:pt>
                <c:pt idx="674">
                  <c:v>41184</c:v>
                </c:pt>
                <c:pt idx="675">
                  <c:v>41185</c:v>
                </c:pt>
                <c:pt idx="676">
                  <c:v>41186</c:v>
                </c:pt>
                <c:pt idx="677">
                  <c:v>41187</c:v>
                </c:pt>
                <c:pt idx="678">
                  <c:v>41190</c:v>
                </c:pt>
                <c:pt idx="679">
                  <c:v>41191</c:v>
                </c:pt>
                <c:pt idx="680">
                  <c:v>41192</c:v>
                </c:pt>
                <c:pt idx="681">
                  <c:v>41193</c:v>
                </c:pt>
                <c:pt idx="682">
                  <c:v>41194</c:v>
                </c:pt>
                <c:pt idx="683">
                  <c:v>41197</c:v>
                </c:pt>
                <c:pt idx="684">
                  <c:v>41198</c:v>
                </c:pt>
                <c:pt idx="685">
                  <c:v>41199</c:v>
                </c:pt>
                <c:pt idx="686">
                  <c:v>41200</c:v>
                </c:pt>
                <c:pt idx="687">
                  <c:v>41201</c:v>
                </c:pt>
                <c:pt idx="688">
                  <c:v>41204</c:v>
                </c:pt>
                <c:pt idx="689">
                  <c:v>41205</c:v>
                </c:pt>
                <c:pt idx="690">
                  <c:v>41206</c:v>
                </c:pt>
                <c:pt idx="691">
                  <c:v>41207</c:v>
                </c:pt>
                <c:pt idx="692">
                  <c:v>41208</c:v>
                </c:pt>
                <c:pt idx="693">
                  <c:v>41211</c:v>
                </c:pt>
                <c:pt idx="694">
                  <c:v>41212</c:v>
                </c:pt>
                <c:pt idx="695">
                  <c:v>41213</c:v>
                </c:pt>
                <c:pt idx="696">
                  <c:v>41214</c:v>
                </c:pt>
                <c:pt idx="697">
                  <c:v>41215</c:v>
                </c:pt>
                <c:pt idx="698">
                  <c:v>41218</c:v>
                </c:pt>
                <c:pt idx="699">
                  <c:v>41219</c:v>
                </c:pt>
                <c:pt idx="700">
                  <c:v>41220</c:v>
                </c:pt>
                <c:pt idx="701">
                  <c:v>41221</c:v>
                </c:pt>
                <c:pt idx="702">
                  <c:v>41222</c:v>
                </c:pt>
                <c:pt idx="703">
                  <c:v>41225</c:v>
                </c:pt>
                <c:pt idx="704">
                  <c:v>41226</c:v>
                </c:pt>
                <c:pt idx="705">
                  <c:v>41227</c:v>
                </c:pt>
                <c:pt idx="706">
                  <c:v>41228</c:v>
                </c:pt>
                <c:pt idx="707">
                  <c:v>41229</c:v>
                </c:pt>
                <c:pt idx="708">
                  <c:v>41232</c:v>
                </c:pt>
                <c:pt idx="709">
                  <c:v>41233</c:v>
                </c:pt>
                <c:pt idx="710">
                  <c:v>41234</c:v>
                </c:pt>
                <c:pt idx="711">
                  <c:v>41235</c:v>
                </c:pt>
                <c:pt idx="712">
                  <c:v>41236</c:v>
                </c:pt>
                <c:pt idx="713">
                  <c:v>41239</c:v>
                </c:pt>
                <c:pt idx="714">
                  <c:v>41240</c:v>
                </c:pt>
                <c:pt idx="715">
                  <c:v>41241</c:v>
                </c:pt>
                <c:pt idx="716">
                  <c:v>41242</c:v>
                </c:pt>
                <c:pt idx="717">
                  <c:v>41243</c:v>
                </c:pt>
                <c:pt idx="718">
                  <c:v>41246</c:v>
                </c:pt>
                <c:pt idx="719">
                  <c:v>41247</c:v>
                </c:pt>
                <c:pt idx="720">
                  <c:v>41248</c:v>
                </c:pt>
                <c:pt idx="721">
                  <c:v>41249</c:v>
                </c:pt>
                <c:pt idx="722">
                  <c:v>41250</c:v>
                </c:pt>
                <c:pt idx="723">
                  <c:v>41253</c:v>
                </c:pt>
                <c:pt idx="724">
                  <c:v>41254</c:v>
                </c:pt>
                <c:pt idx="725">
                  <c:v>41255</c:v>
                </c:pt>
                <c:pt idx="726">
                  <c:v>41256</c:v>
                </c:pt>
                <c:pt idx="727">
                  <c:v>41257</c:v>
                </c:pt>
                <c:pt idx="728">
                  <c:v>41260</c:v>
                </c:pt>
                <c:pt idx="729">
                  <c:v>41261</c:v>
                </c:pt>
                <c:pt idx="730">
                  <c:v>41262</c:v>
                </c:pt>
                <c:pt idx="731">
                  <c:v>41263</c:v>
                </c:pt>
                <c:pt idx="732">
                  <c:v>41264</c:v>
                </c:pt>
                <c:pt idx="733">
                  <c:v>41267</c:v>
                </c:pt>
                <c:pt idx="734">
                  <c:v>41268</c:v>
                </c:pt>
                <c:pt idx="735">
                  <c:v>41269</c:v>
                </c:pt>
                <c:pt idx="736">
                  <c:v>41270</c:v>
                </c:pt>
                <c:pt idx="737">
                  <c:v>41271</c:v>
                </c:pt>
                <c:pt idx="738">
                  <c:v>41274</c:v>
                </c:pt>
                <c:pt idx="739">
                  <c:v>41275</c:v>
                </c:pt>
                <c:pt idx="740">
                  <c:v>41276</c:v>
                </c:pt>
                <c:pt idx="741">
                  <c:v>41277</c:v>
                </c:pt>
                <c:pt idx="742">
                  <c:v>41278</c:v>
                </c:pt>
                <c:pt idx="743">
                  <c:v>41281</c:v>
                </c:pt>
                <c:pt idx="744">
                  <c:v>41282</c:v>
                </c:pt>
                <c:pt idx="745">
                  <c:v>41283</c:v>
                </c:pt>
                <c:pt idx="746">
                  <c:v>41284</c:v>
                </c:pt>
                <c:pt idx="747">
                  <c:v>41285</c:v>
                </c:pt>
                <c:pt idx="748">
                  <c:v>41288</c:v>
                </c:pt>
                <c:pt idx="749">
                  <c:v>41289</c:v>
                </c:pt>
                <c:pt idx="750">
                  <c:v>41290</c:v>
                </c:pt>
                <c:pt idx="751">
                  <c:v>41291</c:v>
                </c:pt>
                <c:pt idx="752">
                  <c:v>41292</c:v>
                </c:pt>
                <c:pt idx="753">
                  <c:v>41295</c:v>
                </c:pt>
                <c:pt idx="754">
                  <c:v>41296</c:v>
                </c:pt>
                <c:pt idx="755">
                  <c:v>41297</c:v>
                </c:pt>
                <c:pt idx="756">
                  <c:v>41298</c:v>
                </c:pt>
                <c:pt idx="757">
                  <c:v>41299</c:v>
                </c:pt>
                <c:pt idx="758">
                  <c:v>41302</c:v>
                </c:pt>
                <c:pt idx="759">
                  <c:v>41303</c:v>
                </c:pt>
                <c:pt idx="760">
                  <c:v>41304</c:v>
                </c:pt>
                <c:pt idx="761">
                  <c:v>41305</c:v>
                </c:pt>
                <c:pt idx="762">
                  <c:v>41306</c:v>
                </c:pt>
                <c:pt idx="763">
                  <c:v>41309</c:v>
                </c:pt>
                <c:pt idx="764">
                  <c:v>41310</c:v>
                </c:pt>
                <c:pt idx="765">
                  <c:v>41311</c:v>
                </c:pt>
                <c:pt idx="766">
                  <c:v>41312</c:v>
                </c:pt>
                <c:pt idx="767">
                  <c:v>41313</c:v>
                </c:pt>
                <c:pt idx="768">
                  <c:v>41316</c:v>
                </c:pt>
                <c:pt idx="769">
                  <c:v>41317</c:v>
                </c:pt>
                <c:pt idx="770">
                  <c:v>41318</c:v>
                </c:pt>
                <c:pt idx="771">
                  <c:v>41319</c:v>
                </c:pt>
                <c:pt idx="772">
                  <c:v>41320</c:v>
                </c:pt>
                <c:pt idx="773">
                  <c:v>41323</c:v>
                </c:pt>
                <c:pt idx="774">
                  <c:v>41324</c:v>
                </c:pt>
                <c:pt idx="775">
                  <c:v>41325</c:v>
                </c:pt>
                <c:pt idx="776">
                  <c:v>41326</c:v>
                </c:pt>
                <c:pt idx="777">
                  <c:v>41327</c:v>
                </c:pt>
                <c:pt idx="778">
                  <c:v>41330</c:v>
                </c:pt>
                <c:pt idx="779">
                  <c:v>41331</c:v>
                </c:pt>
                <c:pt idx="780">
                  <c:v>41332</c:v>
                </c:pt>
                <c:pt idx="781">
                  <c:v>41333</c:v>
                </c:pt>
                <c:pt idx="782">
                  <c:v>41334</c:v>
                </c:pt>
                <c:pt idx="783">
                  <c:v>41337</c:v>
                </c:pt>
                <c:pt idx="784">
                  <c:v>41338</c:v>
                </c:pt>
                <c:pt idx="785">
                  <c:v>41339</c:v>
                </c:pt>
                <c:pt idx="786">
                  <c:v>41340</c:v>
                </c:pt>
                <c:pt idx="787">
                  <c:v>41341</c:v>
                </c:pt>
                <c:pt idx="788">
                  <c:v>41344</c:v>
                </c:pt>
                <c:pt idx="789">
                  <c:v>41345</c:v>
                </c:pt>
                <c:pt idx="790">
                  <c:v>41346</c:v>
                </c:pt>
                <c:pt idx="791">
                  <c:v>41347</c:v>
                </c:pt>
                <c:pt idx="792">
                  <c:v>41348</c:v>
                </c:pt>
                <c:pt idx="793">
                  <c:v>41351</c:v>
                </c:pt>
                <c:pt idx="794">
                  <c:v>41352</c:v>
                </c:pt>
                <c:pt idx="795">
                  <c:v>41353</c:v>
                </c:pt>
                <c:pt idx="796">
                  <c:v>41354</c:v>
                </c:pt>
                <c:pt idx="797">
                  <c:v>41355</c:v>
                </c:pt>
                <c:pt idx="798">
                  <c:v>41358</c:v>
                </c:pt>
                <c:pt idx="799">
                  <c:v>41359</c:v>
                </c:pt>
                <c:pt idx="800">
                  <c:v>41360</c:v>
                </c:pt>
                <c:pt idx="801">
                  <c:v>41361</c:v>
                </c:pt>
                <c:pt idx="802">
                  <c:v>41362</c:v>
                </c:pt>
                <c:pt idx="803">
                  <c:v>41365</c:v>
                </c:pt>
                <c:pt idx="804">
                  <c:v>41366</c:v>
                </c:pt>
                <c:pt idx="805">
                  <c:v>41367</c:v>
                </c:pt>
                <c:pt idx="806">
                  <c:v>41368</c:v>
                </c:pt>
                <c:pt idx="807">
                  <c:v>41369</c:v>
                </c:pt>
                <c:pt idx="808">
                  <c:v>41372</c:v>
                </c:pt>
                <c:pt idx="809">
                  <c:v>41373</c:v>
                </c:pt>
                <c:pt idx="810">
                  <c:v>41374</c:v>
                </c:pt>
                <c:pt idx="811">
                  <c:v>41375</c:v>
                </c:pt>
                <c:pt idx="812">
                  <c:v>41376</c:v>
                </c:pt>
                <c:pt idx="813">
                  <c:v>41379</c:v>
                </c:pt>
                <c:pt idx="814">
                  <c:v>41380</c:v>
                </c:pt>
                <c:pt idx="815">
                  <c:v>41381</c:v>
                </c:pt>
                <c:pt idx="816">
                  <c:v>41382</c:v>
                </c:pt>
                <c:pt idx="817">
                  <c:v>41383</c:v>
                </c:pt>
                <c:pt idx="818">
                  <c:v>41386</c:v>
                </c:pt>
                <c:pt idx="819">
                  <c:v>41387</c:v>
                </c:pt>
                <c:pt idx="820">
                  <c:v>41388</c:v>
                </c:pt>
                <c:pt idx="821">
                  <c:v>41389</c:v>
                </c:pt>
                <c:pt idx="822">
                  <c:v>41390</c:v>
                </c:pt>
                <c:pt idx="823">
                  <c:v>41393</c:v>
                </c:pt>
                <c:pt idx="824">
                  <c:v>41394</c:v>
                </c:pt>
                <c:pt idx="825">
                  <c:v>41395</c:v>
                </c:pt>
                <c:pt idx="826">
                  <c:v>41396</c:v>
                </c:pt>
                <c:pt idx="827">
                  <c:v>41397</c:v>
                </c:pt>
                <c:pt idx="828">
                  <c:v>41400</c:v>
                </c:pt>
                <c:pt idx="829">
                  <c:v>41401</c:v>
                </c:pt>
                <c:pt idx="830">
                  <c:v>41402</c:v>
                </c:pt>
                <c:pt idx="831">
                  <c:v>41403</c:v>
                </c:pt>
                <c:pt idx="832">
                  <c:v>41404</c:v>
                </c:pt>
                <c:pt idx="833">
                  <c:v>41407</c:v>
                </c:pt>
                <c:pt idx="834">
                  <c:v>41408</c:v>
                </c:pt>
                <c:pt idx="835">
                  <c:v>41409</c:v>
                </c:pt>
                <c:pt idx="836">
                  <c:v>41410</c:v>
                </c:pt>
                <c:pt idx="837">
                  <c:v>41411</c:v>
                </c:pt>
                <c:pt idx="838">
                  <c:v>41414</c:v>
                </c:pt>
                <c:pt idx="839">
                  <c:v>41415</c:v>
                </c:pt>
                <c:pt idx="840">
                  <c:v>41416</c:v>
                </c:pt>
                <c:pt idx="841">
                  <c:v>41417</c:v>
                </c:pt>
                <c:pt idx="842">
                  <c:v>41418</c:v>
                </c:pt>
                <c:pt idx="843">
                  <c:v>41421</c:v>
                </c:pt>
                <c:pt idx="844">
                  <c:v>41422</c:v>
                </c:pt>
                <c:pt idx="845">
                  <c:v>41423</c:v>
                </c:pt>
                <c:pt idx="846">
                  <c:v>41424</c:v>
                </c:pt>
                <c:pt idx="847">
                  <c:v>41425</c:v>
                </c:pt>
                <c:pt idx="848">
                  <c:v>41428</c:v>
                </c:pt>
                <c:pt idx="849">
                  <c:v>41429</c:v>
                </c:pt>
                <c:pt idx="850">
                  <c:v>41430</c:v>
                </c:pt>
                <c:pt idx="851">
                  <c:v>41431</c:v>
                </c:pt>
                <c:pt idx="852">
                  <c:v>41432</c:v>
                </c:pt>
                <c:pt idx="853">
                  <c:v>41435</c:v>
                </c:pt>
                <c:pt idx="854">
                  <c:v>41436</c:v>
                </c:pt>
                <c:pt idx="855">
                  <c:v>41437</c:v>
                </c:pt>
                <c:pt idx="856">
                  <c:v>41438</c:v>
                </c:pt>
                <c:pt idx="857">
                  <c:v>41439</c:v>
                </c:pt>
                <c:pt idx="858">
                  <c:v>41442</c:v>
                </c:pt>
                <c:pt idx="859">
                  <c:v>41443</c:v>
                </c:pt>
                <c:pt idx="860">
                  <c:v>41444</c:v>
                </c:pt>
                <c:pt idx="861">
                  <c:v>41445</c:v>
                </c:pt>
                <c:pt idx="862">
                  <c:v>41446</c:v>
                </c:pt>
                <c:pt idx="863">
                  <c:v>41449</c:v>
                </c:pt>
                <c:pt idx="864">
                  <c:v>41450</c:v>
                </c:pt>
                <c:pt idx="865">
                  <c:v>41451</c:v>
                </c:pt>
                <c:pt idx="866">
                  <c:v>41452</c:v>
                </c:pt>
                <c:pt idx="867">
                  <c:v>41453</c:v>
                </c:pt>
                <c:pt idx="868">
                  <c:v>41456</c:v>
                </c:pt>
                <c:pt idx="869">
                  <c:v>41457</c:v>
                </c:pt>
                <c:pt idx="870">
                  <c:v>41458</c:v>
                </c:pt>
                <c:pt idx="871">
                  <c:v>41459</c:v>
                </c:pt>
                <c:pt idx="872">
                  <c:v>41460</c:v>
                </c:pt>
                <c:pt idx="873">
                  <c:v>41463</c:v>
                </c:pt>
                <c:pt idx="874">
                  <c:v>41464</c:v>
                </c:pt>
                <c:pt idx="875">
                  <c:v>41465</c:v>
                </c:pt>
                <c:pt idx="876">
                  <c:v>41466</c:v>
                </c:pt>
                <c:pt idx="877">
                  <c:v>41467</c:v>
                </c:pt>
                <c:pt idx="878">
                  <c:v>41470</c:v>
                </c:pt>
                <c:pt idx="879">
                  <c:v>41471</c:v>
                </c:pt>
                <c:pt idx="880">
                  <c:v>41472</c:v>
                </c:pt>
                <c:pt idx="881">
                  <c:v>41473</c:v>
                </c:pt>
                <c:pt idx="882">
                  <c:v>41474</c:v>
                </c:pt>
                <c:pt idx="883">
                  <c:v>41477</c:v>
                </c:pt>
                <c:pt idx="884">
                  <c:v>41478</c:v>
                </c:pt>
                <c:pt idx="885">
                  <c:v>41479</c:v>
                </c:pt>
                <c:pt idx="886">
                  <c:v>41480</c:v>
                </c:pt>
                <c:pt idx="887">
                  <c:v>41481</c:v>
                </c:pt>
                <c:pt idx="888">
                  <c:v>41484</c:v>
                </c:pt>
                <c:pt idx="889">
                  <c:v>41485</c:v>
                </c:pt>
                <c:pt idx="890">
                  <c:v>41486</c:v>
                </c:pt>
                <c:pt idx="891">
                  <c:v>41487</c:v>
                </c:pt>
                <c:pt idx="892">
                  <c:v>41488</c:v>
                </c:pt>
                <c:pt idx="893">
                  <c:v>41491</c:v>
                </c:pt>
                <c:pt idx="894">
                  <c:v>41492</c:v>
                </c:pt>
                <c:pt idx="895">
                  <c:v>41493</c:v>
                </c:pt>
                <c:pt idx="896">
                  <c:v>41494</c:v>
                </c:pt>
                <c:pt idx="897">
                  <c:v>41495</c:v>
                </c:pt>
                <c:pt idx="898">
                  <c:v>41498</c:v>
                </c:pt>
                <c:pt idx="899">
                  <c:v>41499</c:v>
                </c:pt>
                <c:pt idx="900">
                  <c:v>41500</c:v>
                </c:pt>
                <c:pt idx="901">
                  <c:v>41501</c:v>
                </c:pt>
                <c:pt idx="902">
                  <c:v>41502</c:v>
                </c:pt>
                <c:pt idx="903">
                  <c:v>41505</c:v>
                </c:pt>
                <c:pt idx="904">
                  <c:v>41506</c:v>
                </c:pt>
                <c:pt idx="905">
                  <c:v>41507</c:v>
                </c:pt>
                <c:pt idx="906">
                  <c:v>41508</c:v>
                </c:pt>
                <c:pt idx="907">
                  <c:v>41509</c:v>
                </c:pt>
                <c:pt idx="908">
                  <c:v>41512</c:v>
                </c:pt>
                <c:pt idx="909">
                  <c:v>41513</c:v>
                </c:pt>
                <c:pt idx="910">
                  <c:v>41514</c:v>
                </c:pt>
                <c:pt idx="911">
                  <c:v>41515</c:v>
                </c:pt>
                <c:pt idx="912">
                  <c:v>41516</c:v>
                </c:pt>
                <c:pt idx="913">
                  <c:v>41519</c:v>
                </c:pt>
                <c:pt idx="914">
                  <c:v>41520</c:v>
                </c:pt>
                <c:pt idx="915">
                  <c:v>41521</c:v>
                </c:pt>
                <c:pt idx="916">
                  <c:v>41522</c:v>
                </c:pt>
                <c:pt idx="917">
                  <c:v>41523</c:v>
                </c:pt>
                <c:pt idx="918">
                  <c:v>41526</c:v>
                </c:pt>
                <c:pt idx="919">
                  <c:v>41527</c:v>
                </c:pt>
                <c:pt idx="920">
                  <c:v>41528</c:v>
                </c:pt>
                <c:pt idx="921">
                  <c:v>41529</c:v>
                </c:pt>
                <c:pt idx="922">
                  <c:v>41530</c:v>
                </c:pt>
                <c:pt idx="923">
                  <c:v>41533</c:v>
                </c:pt>
                <c:pt idx="924">
                  <c:v>41534</c:v>
                </c:pt>
                <c:pt idx="925">
                  <c:v>41535</c:v>
                </c:pt>
                <c:pt idx="926">
                  <c:v>41536</c:v>
                </c:pt>
                <c:pt idx="927">
                  <c:v>41537</c:v>
                </c:pt>
                <c:pt idx="928">
                  <c:v>41540</c:v>
                </c:pt>
                <c:pt idx="929">
                  <c:v>41541</c:v>
                </c:pt>
                <c:pt idx="930">
                  <c:v>41542</c:v>
                </c:pt>
                <c:pt idx="931">
                  <c:v>41543</c:v>
                </c:pt>
                <c:pt idx="932">
                  <c:v>41544</c:v>
                </c:pt>
                <c:pt idx="933">
                  <c:v>41547</c:v>
                </c:pt>
                <c:pt idx="934">
                  <c:v>41548</c:v>
                </c:pt>
                <c:pt idx="935">
                  <c:v>41549</c:v>
                </c:pt>
                <c:pt idx="936">
                  <c:v>41550</c:v>
                </c:pt>
                <c:pt idx="937">
                  <c:v>41551</c:v>
                </c:pt>
                <c:pt idx="938">
                  <c:v>41554</c:v>
                </c:pt>
                <c:pt idx="939">
                  <c:v>41555</c:v>
                </c:pt>
                <c:pt idx="940">
                  <c:v>41556</c:v>
                </c:pt>
                <c:pt idx="941">
                  <c:v>41557</c:v>
                </c:pt>
                <c:pt idx="942">
                  <c:v>41558</c:v>
                </c:pt>
                <c:pt idx="943">
                  <c:v>41561</c:v>
                </c:pt>
                <c:pt idx="944">
                  <c:v>41562</c:v>
                </c:pt>
                <c:pt idx="945">
                  <c:v>41563</c:v>
                </c:pt>
                <c:pt idx="946">
                  <c:v>41564</c:v>
                </c:pt>
                <c:pt idx="947">
                  <c:v>41565</c:v>
                </c:pt>
                <c:pt idx="948">
                  <c:v>41568</c:v>
                </c:pt>
                <c:pt idx="949">
                  <c:v>41569</c:v>
                </c:pt>
                <c:pt idx="950">
                  <c:v>41570</c:v>
                </c:pt>
                <c:pt idx="951">
                  <c:v>41571</c:v>
                </c:pt>
                <c:pt idx="952">
                  <c:v>41572</c:v>
                </c:pt>
                <c:pt idx="953">
                  <c:v>41575</c:v>
                </c:pt>
                <c:pt idx="954">
                  <c:v>41576</c:v>
                </c:pt>
                <c:pt idx="955">
                  <c:v>41577</c:v>
                </c:pt>
                <c:pt idx="956">
                  <c:v>41578</c:v>
                </c:pt>
                <c:pt idx="957">
                  <c:v>41579</c:v>
                </c:pt>
                <c:pt idx="958">
                  <c:v>41582</c:v>
                </c:pt>
                <c:pt idx="959">
                  <c:v>41583</c:v>
                </c:pt>
                <c:pt idx="960">
                  <c:v>41584</c:v>
                </c:pt>
                <c:pt idx="961">
                  <c:v>41585</c:v>
                </c:pt>
                <c:pt idx="962">
                  <c:v>41586</c:v>
                </c:pt>
                <c:pt idx="963">
                  <c:v>41589</c:v>
                </c:pt>
                <c:pt idx="964">
                  <c:v>41590</c:v>
                </c:pt>
                <c:pt idx="965">
                  <c:v>41591</c:v>
                </c:pt>
                <c:pt idx="966">
                  <c:v>41592</c:v>
                </c:pt>
                <c:pt idx="967">
                  <c:v>41593</c:v>
                </c:pt>
                <c:pt idx="968">
                  <c:v>41596</c:v>
                </c:pt>
                <c:pt idx="969">
                  <c:v>41597</c:v>
                </c:pt>
                <c:pt idx="970">
                  <c:v>41598</c:v>
                </c:pt>
                <c:pt idx="971">
                  <c:v>41599</c:v>
                </c:pt>
                <c:pt idx="972">
                  <c:v>41600</c:v>
                </c:pt>
                <c:pt idx="973">
                  <c:v>41603</c:v>
                </c:pt>
                <c:pt idx="974">
                  <c:v>41604</c:v>
                </c:pt>
                <c:pt idx="975">
                  <c:v>41605</c:v>
                </c:pt>
                <c:pt idx="976">
                  <c:v>41606</c:v>
                </c:pt>
                <c:pt idx="977">
                  <c:v>41607</c:v>
                </c:pt>
                <c:pt idx="978">
                  <c:v>41610</c:v>
                </c:pt>
                <c:pt idx="979">
                  <c:v>41611</c:v>
                </c:pt>
                <c:pt idx="980">
                  <c:v>41612</c:v>
                </c:pt>
                <c:pt idx="981">
                  <c:v>41613</c:v>
                </c:pt>
                <c:pt idx="982">
                  <c:v>41614</c:v>
                </c:pt>
                <c:pt idx="983">
                  <c:v>41617</c:v>
                </c:pt>
                <c:pt idx="984">
                  <c:v>41618</c:v>
                </c:pt>
                <c:pt idx="985">
                  <c:v>41619</c:v>
                </c:pt>
                <c:pt idx="986">
                  <c:v>41620</c:v>
                </c:pt>
                <c:pt idx="987">
                  <c:v>41621</c:v>
                </c:pt>
                <c:pt idx="988">
                  <c:v>41624</c:v>
                </c:pt>
                <c:pt idx="989">
                  <c:v>41625</c:v>
                </c:pt>
                <c:pt idx="990">
                  <c:v>41626</c:v>
                </c:pt>
                <c:pt idx="991">
                  <c:v>41627</c:v>
                </c:pt>
                <c:pt idx="992">
                  <c:v>41628</c:v>
                </c:pt>
                <c:pt idx="993">
                  <c:v>41631</c:v>
                </c:pt>
                <c:pt idx="994">
                  <c:v>41632</c:v>
                </c:pt>
                <c:pt idx="995">
                  <c:v>41633</c:v>
                </c:pt>
                <c:pt idx="996">
                  <c:v>41634</c:v>
                </c:pt>
                <c:pt idx="997">
                  <c:v>41635</c:v>
                </c:pt>
                <c:pt idx="998">
                  <c:v>41638</c:v>
                </c:pt>
                <c:pt idx="999">
                  <c:v>41639</c:v>
                </c:pt>
                <c:pt idx="1000">
                  <c:v>41640</c:v>
                </c:pt>
                <c:pt idx="1001">
                  <c:v>41641</c:v>
                </c:pt>
                <c:pt idx="1002">
                  <c:v>41642</c:v>
                </c:pt>
                <c:pt idx="1003">
                  <c:v>41645</c:v>
                </c:pt>
                <c:pt idx="1004">
                  <c:v>41646</c:v>
                </c:pt>
                <c:pt idx="1005">
                  <c:v>41647</c:v>
                </c:pt>
                <c:pt idx="1006">
                  <c:v>41648</c:v>
                </c:pt>
                <c:pt idx="1007">
                  <c:v>41649</c:v>
                </c:pt>
                <c:pt idx="1008">
                  <c:v>41652</c:v>
                </c:pt>
                <c:pt idx="1009">
                  <c:v>41653</c:v>
                </c:pt>
                <c:pt idx="1010">
                  <c:v>41654</c:v>
                </c:pt>
                <c:pt idx="1011">
                  <c:v>41655</c:v>
                </c:pt>
                <c:pt idx="1012">
                  <c:v>41656</c:v>
                </c:pt>
                <c:pt idx="1013">
                  <c:v>41659</c:v>
                </c:pt>
                <c:pt idx="1014">
                  <c:v>41660</c:v>
                </c:pt>
                <c:pt idx="1015">
                  <c:v>41661</c:v>
                </c:pt>
                <c:pt idx="1016">
                  <c:v>41662</c:v>
                </c:pt>
                <c:pt idx="1017">
                  <c:v>41663</c:v>
                </c:pt>
                <c:pt idx="1018">
                  <c:v>41666</c:v>
                </c:pt>
                <c:pt idx="1019">
                  <c:v>41667</c:v>
                </c:pt>
                <c:pt idx="1020">
                  <c:v>41668</c:v>
                </c:pt>
                <c:pt idx="1021">
                  <c:v>41669</c:v>
                </c:pt>
                <c:pt idx="1022">
                  <c:v>41670</c:v>
                </c:pt>
                <c:pt idx="1023">
                  <c:v>41673</c:v>
                </c:pt>
                <c:pt idx="1024">
                  <c:v>41674</c:v>
                </c:pt>
                <c:pt idx="1025">
                  <c:v>41675</c:v>
                </c:pt>
                <c:pt idx="1026">
                  <c:v>41676</c:v>
                </c:pt>
                <c:pt idx="1027">
                  <c:v>41677</c:v>
                </c:pt>
                <c:pt idx="1028">
                  <c:v>41680</c:v>
                </c:pt>
                <c:pt idx="1029">
                  <c:v>41681</c:v>
                </c:pt>
                <c:pt idx="1030">
                  <c:v>41682</c:v>
                </c:pt>
                <c:pt idx="1031">
                  <c:v>41683</c:v>
                </c:pt>
                <c:pt idx="1032">
                  <c:v>41684</c:v>
                </c:pt>
                <c:pt idx="1033">
                  <c:v>41687</c:v>
                </c:pt>
                <c:pt idx="1034">
                  <c:v>41688</c:v>
                </c:pt>
                <c:pt idx="1035">
                  <c:v>41689</c:v>
                </c:pt>
                <c:pt idx="1036">
                  <c:v>41690</c:v>
                </c:pt>
                <c:pt idx="1037">
                  <c:v>41691</c:v>
                </c:pt>
                <c:pt idx="1038">
                  <c:v>41694</c:v>
                </c:pt>
                <c:pt idx="1039">
                  <c:v>41695</c:v>
                </c:pt>
                <c:pt idx="1040">
                  <c:v>41696</c:v>
                </c:pt>
                <c:pt idx="1041">
                  <c:v>41697</c:v>
                </c:pt>
                <c:pt idx="1042">
                  <c:v>41698</c:v>
                </c:pt>
                <c:pt idx="1043">
                  <c:v>41701</c:v>
                </c:pt>
                <c:pt idx="1044">
                  <c:v>41702</c:v>
                </c:pt>
                <c:pt idx="1045">
                  <c:v>41703</c:v>
                </c:pt>
                <c:pt idx="1046">
                  <c:v>41704</c:v>
                </c:pt>
                <c:pt idx="1047">
                  <c:v>41705</c:v>
                </c:pt>
                <c:pt idx="1048">
                  <c:v>41708</c:v>
                </c:pt>
                <c:pt idx="1049">
                  <c:v>41709</c:v>
                </c:pt>
                <c:pt idx="1050">
                  <c:v>41710</c:v>
                </c:pt>
                <c:pt idx="1051">
                  <c:v>41711</c:v>
                </c:pt>
                <c:pt idx="1052">
                  <c:v>41712</c:v>
                </c:pt>
                <c:pt idx="1053">
                  <c:v>41715</c:v>
                </c:pt>
                <c:pt idx="1054">
                  <c:v>41716</c:v>
                </c:pt>
                <c:pt idx="1055">
                  <c:v>41717</c:v>
                </c:pt>
                <c:pt idx="1056">
                  <c:v>41718</c:v>
                </c:pt>
                <c:pt idx="1057">
                  <c:v>41719</c:v>
                </c:pt>
                <c:pt idx="1058">
                  <c:v>41722</c:v>
                </c:pt>
                <c:pt idx="1059">
                  <c:v>41723</c:v>
                </c:pt>
                <c:pt idx="1060">
                  <c:v>41724</c:v>
                </c:pt>
                <c:pt idx="1061">
                  <c:v>41725</c:v>
                </c:pt>
                <c:pt idx="1062">
                  <c:v>41726</c:v>
                </c:pt>
                <c:pt idx="1063">
                  <c:v>41729</c:v>
                </c:pt>
                <c:pt idx="1064">
                  <c:v>41730</c:v>
                </c:pt>
                <c:pt idx="1065">
                  <c:v>41731</c:v>
                </c:pt>
                <c:pt idx="1066">
                  <c:v>41732</c:v>
                </c:pt>
                <c:pt idx="1067">
                  <c:v>41733</c:v>
                </c:pt>
                <c:pt idx="1068">
                  <c:v>41736</c:v>
                </c:pt>
                <c:pt idx="1069">
                  <c:v>41737</c:v>
                </c:pt>
                <c:pt idx="1070">
                  <c:v>41738</c:v>
                </c:pt>
                <c:pt idx="1071">
                  <c:v>41739</c:v>
                </c:pt>
                <c:pt idx="1072">
                  <c:v>41740</c:v>
                </c:pt>
                <c:pt idx="1073">
                  <c:v>41743</c:v>
                </c:pt>
                <c:pt idx="1074">
                  <c:v>41744</c:v>
                </c:pt>
                <c:pt idx="1075">
                  <c:v>41745</c:v>
                </c:pt>
                <c:pt idx="1076">
                  <c:v>41746</c:v>
                </c:pt>
                <c:pt idx="1077">
                  <c:v>41747</c:v>
                </c:pt>
                <c:pt idx="1078">
                  <c:v>41750</c:v>
                </c:pt>
                <c:pt idx="1079">
                  <c:v>41751</c:v>
                </c:pt>
                <c:pt idx="1080">
                  <c:v>41752</c:v>
                </c:pt>
                <c:pt idx="1081">
                  <c:v>41753</c:v>
                </c:pt>
                <c:pt idx="1082">
                  <c:v>41754</c:v>
                </c:pt>
                <c:pt idx="1083">
                  <c:v>41757</c:v>
                </c:pt>
                <c:pt idx="1084">
                  <c:v>41758</c:v>
                </c:pt>
                <c:pt idx="1085">
                  <c:v>41759</c:v>
                </c:pt>
                <c:pt idx="1086">
                  <c:v>41760</c:v>
                </c:pt>
                <c:pt idx="1087">
                  <c:v>41761</c:v>
                </c:pt>
                <c:pt idx="1088">
                  <c:v>41764</c:v>
                </c:pt>
                <c:pt idx="1089">
                  <c:v>41765</c:v>
                </c:pt>
                <c:pt idx="1090">
                  <c:v>41766</c:v>
                </c:pt>
                <c:pt idx="1091">
                  <c:v>41767</c:v>
                </c:pt>
                <c:pt idx="1092">
                  <c:v>41768</c:v>
                </c:pt>
                <c:pt idx="1093">
                  <c:v>41771</c:v>
                </c:pt>
                <c:pt idx="1094">
                  <c:v>41772</c:v>
                </c:pt>
                <c:pt idx="1095">
                  <c:v>41773</c:v>
                </c:pt>
                <c:pt idx="1096">
                  <c:v>41774</c:v>
                </c:pt>
                <c:pt idx="1097">
                  <c:v>41775</c:v>
                </c:pt>
                <c:pt idx="1098">
                  <c:v>41778</c:v>
                </c:pt>
                <c:pt idx="1099">
                  <c:v>41779</c:v>
                </c:pt>
                <c:pt idx="1100">
                  <c:v>41780</c:v>
                </c:pt>
                <c:pt idx="1101">
                  <c:v>41781</c:v>
                </c:pt>
                <c:pt idx="1102">
                  <c:v>41782</c:v>
                </c:pt>
                <c:pt idx="1103">
                  <c:v>41785</c:v>
                </c:pt>
                <c:pt idx="1104">
                  <c:v>41786</c:v>
                </c:pt>
                <c:pt idx="1105">
                  <c:v>41787</c:v>
                </c:pt>
                <c:pt idx="1106">
                  <c:v>41788</c:v>
                </c:pt>
                <c:pt idx="1107">
                  <c:v>41789</c:v>
                </c:pt>
                <c:pt idx="1108">
                  <c:v>41792</c:v>
                </c:pt>
                <c:pt idx="1109">
                  <c:v>41793</c:v>
                </c:pt>
                <c:pt idx="1110">
                  <c:v>41794</c:v>
                </c:pt>
                <c:pt idx="1111">
                  <c:v>41795</c:v>
                </c:pt>
                <c:pt idx="1112">
                  <c:v>41796</c:v>
                </c:pt>
                <c:pt idx="1113">
                  <c:v>41799</c:v>
                </c:pt>
                <c:pt idx="1114">
                  <c:v>41800</c:v>
                </c:pt>
                <c:pt idx="1115">
                  <c:v>41801</c:v>
                </c:pt>
                <c:pt idx="1116">
                  <c:v>41802</c:v>
                </c:pt>
                <c:pt idx="1117">
                  <c:v>41803</c:v>
                </c:pt>
                <c:pt idx="1118">
                  <c:v>41806</c:v>
                </c:pt>
                <c:pt idx="1119">
                  <c:v>41807</c:v>
                </c:pt>
                <c:pt idx="1120">
                  <c:v>41808</c:v>
                </c:pt>
                <c:pt idx="1121">
                  <c:v>41809</c:v>
                </c:pt>
                <c:pt idx="1122">
                  <c:v>41810</c:v>
                </c:pt>
                <c:pt idx="1123">
                  <c:v>41813</c:v>
                </c:pt>
                <c:pt idx="1124">
                  <c:v>41814</c:v>
                </c:pt>
                <c:pt idx="1125">
                  <c:v>41815</c:v>
                </c:pt>
                <c:pt idx="1126">
                  <c:v>41816</c:v>
                </c:pt>
                <c:pt idx="1127">
                  <c:v>41817</c:v>
                </c:pt>
                <c:pt idx="1128">
                  <c:v>41820</c:v>
                </c:pt>
                <c:pt idx="1129">
                  <c:v>41821</c:v>
                </c:pt>
                <c:pt idx="1130">
                  <c:v>41822</c:v>
                </c:pt>
                <c:pt idx="1131">
                  <c:v>41823</c:v>
                </c:pt>
                <c:pt idx="1132">
                  <c:v>41824</c:v>
                </c:pt>
                <c:pt idx="1133">
                  <c:v>41827</c:v>
                </c:pt>
                <c:pt idx="1134">
                  <c:v>41828</c:v>
                </c:pt>
                <c:pt idx="1135">
                  <c:v>41829</c:v>
                </c:pt>
                <c:pt idx="1136">
                  <c:v>41830</c:v>
                </c:pt>
                <c:pt idx="1137">
                  <c:v>41831</c:v>
                </c:pt>
                <c:pt idx="1138">
                  <c:v>41834</c:v>
                </c:pt>
                <c:pt idx="1139">
                  <c:v>41835</c:v>
                </c:pt>
                <c:pt idx="1140">
                  <c:v>41836</c:v>
                </c:pt>
                <c:pt idx="1141">
                  <c:v>41837</c:v>
                </c:pt>
                <c:pt idx="1142">
                  <c:v>41838</c:v>
                </c:pt>
                <c:pt idx="1143">
                  <c:v>41841</c:v>
                </c:pt>
                <c:pt idx="1144">
                  <c:v>41842</c:v>
                </c:pt>
                <c:pt idx="1145">
                  <c:v>41843</c:v>
                </c:pt>
                <c:pt idx="1146">
                  <c:v>41844</c:v>
                </c:pt>
                <c:pt idx="1147">
                  <c:v>41845</c:v>
                </c:pt>
                <c:pt idx="1148">
                  <c:v>41848</c:v>
                </c:pt>
                <c:pt idx="1149">
                  <c:v>41849</c:v>
                </c:pt>
                <c:pt idx="1150">
                  <c:v>41850</c:v>
                </c:pt>
                <c:pt idx="1151">
                  <c:v>41851</c:v>
                </c:pt>
                <c:pt idx="1152">
                  <c:v>41852</c:v>
                </c:pt>
                <c:pt idx="1153">
                  <c:v>41855</c:v>
                </c:pt>
                <c:pt idx="1154">
                  <c:v>41856</c:v>
                </c:pt>
                <c:pt idx="1155">
                  <c:v>41857</c:v>
                </c:pt>
                <c:pt idx="1156">
                  <c:v>41858</c:v>
                </c:pt>
                <c:pt idx="1157">
                  <c:v>41859</c:v>
                </c:pt>
                <c:pt idx="1158">
                  <c:v>41862</c:v>
                </c:pt>
                <c:pt idx="1159">
                  <c:v>41863</c:v>
                </c:pt>
                <c:pt idx="1160">
                  <c:v>41864</c:v>
                </c:pt>
                <c:pt idx="1161">
                  <c:v>41865</c:v>
                </c:pt>
                <c:pt idx="1162">
                  <c:v>41866</c:v>
                </c:pt>
                <c:pt idx="1163">
                  <c:v>41869</c:v>
                </c:pt>
                <c:pt idx="1164">
                  <c:v>41870</c:v>
                </c:pt>
                <c:pt idx="1165">
                  <c:v>41871</c:v>
                </c:pt>
                <c:pt idx="1166">
                  <c:v>41872</c:v>
                </c:pt>
                <c:pt idx="1167">
                  <c:v>41873</c:v>
                </c:pt>
                <c:pt idx="1168">
                  <c:v>41876</c:v>
                </c:pt>
                <c:pt idx="1169">
                  <c:v>41877</c:v>
                </c:pt>
                <c:pt idx="1170">
                  <c:v>41878</c:v>
                </c:pt>
                <c:pt idx="1171">
                  <c:v>41879</c:v>
                </c:pt>
                <c:pt idx="1172">
                  <c:v>41880</c:v>
                </c:pt>
                <c:pt idx="1173">
                  <c:v>41883</c:v>
                </c:pt>
                <c:pt idx="1174">
                  <c:v>41884</c:v>
                </c:pt>
                <c:pt idx="1175">
                  <c:v>41885</c:v>
                </c:pt>
                <c:pt idx="1176">
                  <c:v>41886</c:v>
                </c:pt>
                <c:pt idx="1177">
                  <c:v>41887</c:v>
                </c:pt>
                <c:pt idx="1178">
                  <c:v>41890</c:v>
                </c:pt>
                <c:pt idx="1179">
                  <c:v>41891</c:v>
                </c:pt>
                <c:pt idx="1180">
                  <c:v>41892</c:v>
                </c:pt>
                <c:pt idx="1181">
                  <c:v>41893</c:v>
                </c:pt>
                <c:pt idx="1182">
                  <c:v>41894</c:v>
                </c:pt>
                <c:pt idx="1183">
                  <c:v>41897</c:v>
                </c:pt>
                <c:pt idx="1184">
                  <c:v>41898</c:v>
                </c:pt>
                <c:pt idx="1185">
                  <c:v>41899</c:v>
                </c:pt>
                <c:pt idx="1186">
                  <c:v>41900</c:v>
                </c:pt>
                <c:pt idx="1187">
                  <c:v>41901</c:v>
                </c:pt>
                <c:pt idx="1188">
                  <c:v>41904</c:v>
                </c:pt>
                <c:pt idx="1189">
                  <c:v>41905</c:v>
                </c:pt>
                <c:pt idx="1190">
                  <c:v>41906</c:v>
                </c:pt>
                <c:pt idx="1191">
                  <c:v>41907</c:v>
                </c:pt>
                <c:pt idx="1192">
                  <c:v>41908</c:v>
                </c:pt>
                <c:pt idx="1193">
                  <c:v>41911</c:v>
                </c:pt>
                <c:pt idx="1194">
                  <c:v>41912</c:v>
                </c:pt>
                <c:pt idx="1195">
                  <c:v>41913</c:v>
                </c:pt>
                <c:pt idx="1196">
                  <c:v>41914</c:v>
                </c:pt>
                <c:pt idx="1197">
                  <c:v>41915</c:v>
                </c:pt>
                <c:pt idx="1198">
                  <c:v>41918</c:v>
                </c:pt>
                <c:pt idx="1199">
                  <c:v>41919</c:v>
                </c:pt>
                <c:pt idx="1200">
                  <c:v>41920</c:v>
                </c:pt>
                <c:pt idx="1201">
                  <c:v>41921</c:v>
                </c:pt>
                <c:pt idx="1202">
                  <c:v>41922</c:v>
                </c:pt>
                <c:pt idx="1203">
                  <c:v>41925</c:v>
                </c:pt>
                <c:pt idx="1204">
                  <c:v>41926</c:v>
                </c:pt>
                <c:pt idx="1205">
                  <c:v>41927</c:v>
                </c:pt>
                <c:pt idx="1206">
                  <c:v>41928</c:v>
                </c:pt>
                <c:pt idx="1207">
                  <c:v>41929</c:v>
                </c:pt>
                <c:pt idx="1208">
                  <c:v>41932</c:v>
                </c:pt>
                <c:pt idx="1209">
                  <c:v>41933</c:v>
                </c:pt>
                <c:pt idx="1210">
                  <c:v>41934</c:v>
                </c:pt>
                <c:pt idx="1211">
                  <c:v>41935</c:v>
                </c:pt>
                <c:pt idx="1212">
                  <c:v>41936</c:v>
                </c:pt>
                <c:pt idx="1213">
                  <c:v>41939</c:v>
                </c:pt>
                <c:pt idx="1214">
                  <c:v>41940</c:v>
                </c:pt>
                <c:pt idx="1215">
                  <c:v>41941</c:v>
                </c:pt>
                <c:pt idx="1216">
                  <c:v>41942</c:v>
                </c:pt>
                <c:pt idx="1217">
                  <c:v>41943</c:v>
                </c:pt>
                <c:pt idx="1218">
                  <c:v>41946</c:v>
                </c:pt>
                <c:pt idx="1219">
                  <c:v>41947</c:v>
                </c:pt>
                <c:pt idx="1220">
                  <c:v>41948</c:v>
                </c:pt>
                <c:pt idx="1221">
                  <c:v>41949</c:v>
                </c:pt>
                <c:pt idx="1222">
                  <c:v>41950</c:v>
                </c:pt>
                <c:pt idx="1223">
                  <c:v>41953</c:v>
                </c:pt>
                <c:pt idx="1224">
                  <c:v>41954</c:v>
                </c:pt>
                <c:pt idx="1225">
                  <c:v>41955</c:v>
                </c:pt>
                <c:pt idx="1226">
                  <c:v>41956</c:v>
                </c:pt>
                <c:pt idx="1227">
                  <c:v>41957</c:v>
                </c:pt>
                <c:pt idx="1228">
                  <c:v>41960</c:v>
                </c:pt>
                <c:pt idx="1229">
                  <c:v>41961</c:v>
                </c:pt>
                <c:pt idx="1230">
                  <c:v>41962</c:v>
                </c:pt>
                <c:pt idx="1231">
                  <c:v>41963</c:v>
                </c:pt>
                <c:pt idx="1232">
                  <c:v>41964</c:v>
                </c:pt>
                <c:pt idx="1233">
                  <c:v>41967</c:v>
                </c:pt>
                <c:pt idx="1234">
                  <c:v>41968</c:v>
                </c:pt>
                <c:pt idx="1235">
                  <c:v>41969</c:v>
                </c:pt>
                <c:pt idx="1236">
                  <c:v>41970</c:v>
                </c:pt>
                <c:pt idx="1237">
                  <c:v>41971</c:v>
                </c:pt>
                <c:pt idx="1238">
                  <c:v>41974</c:v>
                </c:pt>
                <c:pt idx="1239">
                  <c:v>41975</c:v>
                </c:pt>
                <c:pt idx="1240">
                  <c:v>41976</c:v>
                </c:pt>
                <c:pt idx="1241">
                  <c:v>41977</c:v>
                </c:pt>
                <c:pt idx="1242">
                  <c:v>41978</c:v>
                </c:pt>
                <c:pt idx="1243">
                  <c:v>41981</c:v>
                </c:pt>
                <c:pt idx="1244">
                  <c:v>41982</c:v>
                </c:pt>
                <c:pt idx="1245">
                  <c:v>41983</c:v>
                </c:pt>
                <c:pt idx="1246">
                  <c:v>41984</c:v>
                </c:pt>
                <c:pt idx="1247">
                  <c:v>41985</c:v>
                </c:pt>
                <c:pt idx="1248">
                  <c:v>41988</c:v>
                </c:pt>
                <c:pt idx="1249">
                  <c:v>41989</c:v>
                </c:pt>
                <c:pt idx="1250">
                  <c:v>41990</c:v>
                </c:pt>
                <c:pt idx="1251">
                  <c:v>41991</c:v>
                </c:pt>
                <c:pt idx="1252">
                  <c:v>41992</c:v>
                </c:pt>
                <c:pt idx="1253">
                  <c:v>41995</c:v>
                </c:pt>
                <c:pt idx="1254">
                  <c:v>41996</c:v>
                </c:pt>
                <c:pt idx="1255">
                  <c:v>41997</c:v>
                </c:pt>
                <c:pt idx="1256">
                  <c:v>41998</c:v>
                </c:pt>
                <c:pt idx="1257">
                  <c:v>41999</c:v>
                </c:pt>
                <c:pt idx="1258">
                  <c:v>42002</c:v>
                </c:pt>
                <c:pt idx="1259">
                  <c:v>42003</c:v>
                </c:pt>
                <c:pt idx="1260">
                  <c:v>42004</c:v>
                </c:pt>
                <c:pt idx="1261">
                  <c:v>42005</c:v>
                </c:pt>
                <c:pt idx="1262">
                  <c:v>42006</c:v>
                </c:pt>
                <c:pt idx="1263">
                  <c:v>42009</c:v>
                </c:pt>
                <c:pt idx="1264">
                  <c:v>42010</c:v>
                </c:pt>
                <c:pt idx="1265">
                  <c:v>42011</c:v>
                </c:pt>
                <c:pt idx="1266">
                  <c:v>42012</c:v>
                </c:pt>
                <c:pt idx="1267">
                  <c:v>42013</c:v>
                </c:pt>
                <c:pt idx="1268">
                  <c:v>42016</c:v>
                </c:pt>
                <c:pt idx="1269">
                  <c:v>42017</c:v>
                </c:pt>
                <c:pt idx="1270">
                  <c:v>42018</c:v>
                </c:pt>
                <c:pt idx="1271">
                  <c:v>42019</c:v>
                </c:pt>
                <c:pt idx="1272">
                  <c:v>42020</c:v>
                </c:pt>
                <c:pt idx="1273">
                  <c:v>42023</c:v>
                </c:pt>
                <c:pt idx="1274">
                  <c:v>42024</c:v>
                </c:pt>
                <c:pt idx="1275">
                  <c:v>42025</c:v>
                </c:pt>
                <c:pt idx="1276">
                  <c:v>42026</c:v>
                </c:pt>
                <c:pt idx="1277">
                  <c:v>42027</c:v>
                </c:pt>
                <c:pt idx="1278">
                  <c:v>42030</c:v>
                </c:pt>
                <c:pt idx="1279">
                  <c:v>42031</c:v>
                </c:pt>
                <c:pt idx="1280">
                  <c:v>42032</c:v>
                </c:pt>
                <c:pt idx="1281">
                  <c:v>42033</c:v>
                </c:pt>
                <c:pt idx="1282">
                  <c:v>42034</c:v>
                </c:pt>
                <c:pt idx="1283">
                  <c:v>42037</c:v>
                </c:pt>
                <c:pt idx="1284">
                  <c:v>42038</c:v>
                </c:pt>
                <c:pt idx="1285">
                  <c:v>42039</c:v>
                </c:pt>
                <c:pt idx="1286">
                  <c:v>42040</c:v>
                </c:pt>
                <c:pt idx="1287">
                  <c:v>42041</c:v>
                </c:pt>
                <c:pt idx="1288">
                  <c:v>42044</c:v>
                </c:pt>
                <c:pt idx="1289">
                  <c:v>42045</c:v>
                </c:pt>
                <c:pt idx="1290">
                  <c:v>42046</c:v>
                </c:pt>
                <c:pt idx="1291">
                  <c:v>42047</c:v>
                </c:pt>
                <c:pt idx="1292">
                  <c:v>42048</c:v>
                </c:pt>
                <c:pt idx="1293">
                  <c:v>42051</c:v>
                </c:pt>
                <c:pt idx="1294">
                  <c:v>42052</c:v>
                </c:pt>
                <c:pt idx="1295">
                  <c:v>42053</c:v>
                </c:pt>
                <c:pt idx="1296">
                  <c:v>42054</c:v>
                </c:pt>
                <c:pt idx="1297">
                  <c:v>42055</c:v>
                </c:pt>
                <c:pt idx="1298">
                  <c:v>42058</c:v>
                </c:pt>
                <c:pt idx="1299">
                  <c:v>42059</c:v>
                </c:pt>
                <c:pt idx="1300">
                  <c:v>42060</c:v>
                </c:pt>
                <c:pt idx="1301">
                  <c:v>42061</c:v>
                </c:pt>
                <c:pt idx="1302">
                  <c:v>42062</c:v>
                </c:pt>
                <c:pt idx="1303">
                  <c:v>42065</c:v>
                </c:pt>
                <c:pt idx="1304">
                  <c:v>42066</c:v>
                </c:pt>
                <c:pt idx="1305">
                  <c:v>42067</c:v>
                </c:pt>
                <c:pt idx="1306">
                  <c:v>42068</c:v>
                </c:pt>
                <c:pt idx="1307">
                  <c:v>42069</c:v>
                </c:pt>
                <c:pt idx="1308">
                  <c:v>42072</c:v>
                </c:pt>
                <c:pt idx="1309">
                  <c:v>42073</c:v>
                </c:pt>
                <c:pt idx="1310">
                  <c:v>42074</c:v>
                </c:pt>
                <c:pt idx="1311">
                  <c:v>42075</c:v>
                </c:pt>
                <c:pt idx="1312">
                  <c:v>42076</c:v>
                </c:pt>
                <c:pt idx="1313">
                  <c:v>42079</c:v>
                </c:pt>
                <c:pt idx="1314">
                  <c:v>42080</c:v>
                </c:pt>
                <c:pt idx="1315">
                  <c:v>42081</c:v>
                </c:pt>
                <c:pt idx="1316">
                  <c:v>42082</c:v>
                </c:pt>
                <c:pt idx="1317">
                  <c:v>42083</c:v>
                </c:pt>
                <c:pt idx="1318">
                  <c:v>42086</c:v>
                </c:pt>
                <c:pt idx="1319">
                  <c:v>42087</c:v>
                </c:pt>
                <c:pt idx="1320">
                  <c:v>42088</c:v>
                </c:pt>
                <c:pt idx="1321">
                  <c:v>42089</c:v>
                </c:pt>
                <c:pt idx="1322">
                  <c:v>42090</c:v>
                </c:pt>
                <c:pt idx="1323">
                  <c:v>42093</c:v>
                </c:pt>
                <c:pt idx="1324">
                  <c:v>42094</c:v>
                </c:pt>
                <c:pt idx="1325">
                  <c:v>42095</c:v>
                </c:pt>
                <c:pt idx="1326">
                  <c:v>42096</c:v>
                </c:pt>
                <c:pt idx="1327">
                  <c:v>42097</c:v>
                </c:pt>
                <c:pt idx="1328">
                  <c:v>42100</c:v>
                </c:pt>
                <c:pt idx="1329">
                  <c:v>42101</c:v>
                </c:pt>
                <c:pt idx="1330">
                  <c:v>42102</c:v>
                </c:pt>
                <c:pt idx="1331">
                  <c:v>42103</c:v>
                </c:pt>
                <c:pt idx="1332">
                  <c:v>42104</c:v>
                </c:pt>
                <c:pt idx="1333">
                  <c:v>42107</c:v>
                </c:pt>
                <c:pt idx="1334">
                  <c:v>42108</c:v>
                </c:pt>
                <c:pt idx="1335">
                  <c:v>42109</c:v>
                </c:pt>
                <c:pt idx="1336">
                  <c:v>42110</c:v>
                </c:pt>
                <c:pt idx="1337">
                  <c:v>42111</c:v>
                </c:pt>
                <c:pt idx="1338">
                  <c:v>42114</c:v>
                </c:pt>
                <c:pt idx="1339">
                  <c:v>42115</c:v>
                </c:pt>
                <c:pt idx="1340">
                  <c:v>42116</c:v>
                </c:pt>
                <c:pt idx="1341">
                  <c:v>42117</c:v>
                </c:pt>
                <c:pt idx="1342">
                  <c:v>42118</c:v>
                </c:pt>
                <c:pt idx="1343">
                  <c:v>42121</c:v>
                </c:pt>
                <c:pt idx="1344">
                  <c:v>42122</c:v>
                </c:pt>
                <c:pt idx="1345">
                  <c:v>42123</c:v>
                </c:pt>
                <c:pt idx="1346">
                  <c:v>42124</c:v>
                </c:pt>
                <c:pt idx="1347">
                  <c:v>42125</c:v>
                </c:pt>
                <c:pt idx="1348">
                  <c:v>42128</c:v>
                </c:pt>
                <c:pt idx="1349">
                  <c:v>42129</c:v>
                </c:pt>
                <c:pt idx="1350">
                  <c:v>42130</c:v>
                </c:pt>
                <c:pt idx="1351">
                  <c:v>42131</c:v>
                </c:pt>
                <c:pt idx="1352">
                  <c:v>42132</c:v>
                </c:pt>
                <c:pt idx="1353">
                  <c:v>42135</c:v>
                </c:pt>
                <c:pt idx="1354">
                  <c:v>42136</c:v>
                </c:pt>
                <c:pt idx="1355">
                  <c:v>42137</c:v>
                </c:pt>
                <c:pt idx="1356">
                  <c:v>42138</c:v>
                </c:pt>
                <c:pt idx="1357">
                  <c:v>42139</c:v>
                </c:pt>
                <c:pt idx="1358">
                  <c:v>42142</c:v>
                </c:pt>
                <c:pt idx="1359">
                  <c:v>42143</c:v>
                </c:pt>
                <c:pt idx="1360">
                  <c:v>42144</c:v>
                </c:pt>
                <c:pt idx="1361">
                  <c:v>42145</c:v>
                </c:pt>
                <c:pt idx="1362">
                  <c:v>42146</c:v>
                </c:pt>
                <c:pt idx="1363">
                  <c:v>42149</c:v>
                </c:pt>
                <c:pt idx="1364">
                  <c:v>42150</c:v>
                </c:pt>
                <c:pt idx="1365">
                  <c:v>42151</c:v>
                </c:pt>
                <c:pt idx="1366">
                  <c:v>42152</c:v>
                </c:pt>
                <c:pt idx="1367">
                  <c:v>42153</c:v>
                </c:pt>
                <c:pt idx="1368">
                  <c:v>42156</c:v>
                </c:pt>
                <c:pt idx="1369">
                  <c:v>42157</c:v>
                </c:pt>
                <c:pt idx="1370">
                  <c:v>42158</c:v>
                </c:pt>
                <c:pt idx="1371">
                  <c:v>42159</c:v>
                </c:pt>
                <c:pt idx="1372">
                  <c:v>42160</c:v>
                </c:pt>
                <c:pt idx="1373">
                  <c:v>42163</c:v>
                </c:pt>
                <c:pt idx="1374">
                  <c:v>42164</c:v>
                </c:pt>
                <c:pt idx="1375">
                  <c:v>42165</c:v>
                </c:pt>
                <c:pt idx="1376">
                  <c:v>42166</c:v>
                </c:pt>
                <c:pt idx="1377">
                  <c:v>42167</c:v>
                </c:pt>
                <c:pt idx="1378">
                  <c:v>42170</c:v>
                </c:pt>
                <c:pt idx="1379">
                  <c:v>42171</c:v>
                </c:pt>
                <c:pt idx="1380">
                  <c:v>42172</c:v>
                </c:pt>
                <c:pt idx="1381">
                  <c:v>42173</c:v>
                </c:pt>
                <c:pt idx="1382">
                  <c:v>42174</c:v>
                </c:pt>
                <c:pt idx="1383">
                  <c:v>42177</c:v>
                </c:pt>
                <c:pt idx="1384">
                  <c:v>42178</c:v>
                </c:pt>
                <c:pt idx="1385">
                  <c:v>42179</c:v>
                </c:pt>
                <c:pt idx="1386">
                  <c:v>42180</c:v>
                </c:pt>
                <c:pt idx="1387">
                  <c:v>42181</c:v>
                </c:pt>
                <c:pt idx="1388">
                  <c:v>42184</c:v>
                </c:pt>
                <c:pt idx="1389">
                  <c:v>42185</c:v>
                </c:pt>
                <c:pt idx="1390">
                  <c:v>42186</c:v>
                </c:pt>
                <c:pt idx="1391">
                  <c:v>42187</c:v>
                </c:pt>
                <c:pt idx="1392">
                  <c:v>42188</c:v>
                </c:pt>
                <c:pt idx="1393">
                  <c:v>42191</c:v>
                </c:pt>
                <c:pt idx="1394">
                  <c:v>42192</c:v>
                </c:pt>
                <c:pt idx="1395">
                  <c:v>42193</c:v>
                </c:pt>
                <c:pt idx="1396">
                  <c:v>42194</c:v>
                </c:pt>
                <c:pt idx="1397">
                  <c:v>42195</c:v>
                </c:pt>
                <c:pt idx="1398">
                  <c:v>42198</c:v>
                </c:pt>
                <c:pt idx="1399">
                  <c:v>42199</c:v>
                </c:pt>
                <c:pt idx="1400">
                  <c:v>42200</c:v>
                </c:pt>
                <c:pt idx="1401">
                  <c:v>42201</c:v>
                </c:pt>
                <c:pt idx="1402">
                  <c:v>42202</c:v>
                </c:pt>
                <c:pt idx="1403">
                  <c:v>42205</c:v>
                </c:pt>
                <c:pt idx="1404">
                  <c:v>42206</c:v>
                </c:pt>
                <c:pt idx="1405">
                  <c:v>42207</c:v>
                </c:pt>
                <c:pt idx="1406">
                  <c:v>42208</c:v>
                </c:pt>
                <c:pt idx="1407">
                  <c:v>42209</c:v>
                </c:pt>
                <c:pt idx="1408">
                  <c:v>42212</c:v>
                </c:pt>
                <c:pt idx="1409">
                  <c:v>42213</c:v>
                </c:pt>
                <c:pt idx="1410">
                  <c:v>42214</c:v>
                </c:pt>
                <c:pt idx="1411">
                  <c:v>42215</c:v>
                </c:pt>
                <c:pt idx="1412">
                  <c:v>42216</c:v>
                </c:pt>
                <c:pt idx="1413">
                  <c:v>42219</c:v>
                </c:pt>
                <c:pt idx="1414">
                  <c:v>42220</c:v>
                </c:pt>
                <c:pt idx="1415">
                  <c:v>42221</c:v>
                </c:pt>
                <c:pt idx="1416">
                  <c:v>42222</c:v>
                </c:pt>
                <c:pt idx="1417">
                  <c:v>42223</c:v>
                </c:pt>
                <c:pt idx="1418">
                  <c:v>42226</c:v>
                </c:pt>
                <c:pt idx="1419">
                  <c:v>42227</c:v>
                </c:pt>
                <c:pt idx="1420">
                  <c:v>42228</c:v>
                </c:pt>
                <c:pt idx="1421">
                  <c:v>42229</c:v>
                </c:pt>
                <c:pt idx="1422">
                  <c:v>42230</c:v>
                </c:pt>
                <c:pt idx="1423">
                  <c:v>42233</c:v>
                </c:pt>
                <c:pt idx="1424">
                  <c:v>42234</c:v>
                </c:pt>
                <c:pt idx="1425">
                  <c:v>42235</c:v>
                </c:pt>
                <c:pt idx="1426">
                  <c:v>42236</c:v>
                </c:pt>
                <c:pt idx="1427">
                  <c:v>42237</c:v>
                </c:pt>
                <c:pt idx="1428">
                  <c:v>42240</c:v>
                </c:pt>
                <c:pt idx="1429">
                  <c:v>42241</c:v>
                </c:pt>
                <c:pt idx="1430">
                  <c:v>42242</c:v>
                </c:pt>
                <c:pt idx="1431">
                  <c:v>42243</c:v>
                </c:pt>
                <c:pt idx="1432">
                  <c:v>42244</c:v>
                </c:pt>
                <c:pt idx="1433">
                  <c:v>42247</c:v>
                </c:pt>
                <c:pt idx="1434">
                  <c:v>42248</c:v>
                </c:pt>
                <c:pt idx="1435">
                  <c:v>42249</c:v>
                </c:pt>
                <c:pt idx="1436">
                  <c:v>42250</c:v>
                </c:pt>
                <c:pt idx="1437">
                  <c:v>42251</c:v>
                </c:pt>
                <c:pt idx="1438">
                  <c:v>42254</c:v>
                </c:pt>
                <c:pt idx="1439">
                  <c:v>42255</c:v>
                </c:pt>
                <c:pt idx="1440">
                  <c:v>42256</c:v>
                </c:pt>
                <c:pt idx="1441">
                  <c:v>42257</c:v>
                </c:pt>
                <c:pt idx="1442">
                  <c:v>42258</c:v>
                </c:pt>
                <c:pt idx="1443">
                  <c:v>42261</c:v>
                </c:pt>
                <c:pt idx="1444">
                  <c:v>42262</c:v>
                </c:pt>
                <c:pt idx="1445">
                  <c:v>42263</c:v>
                </c:pt>
                <c:pt idx="1446">
                  <c:v>42264</c:v>
                </c:pt>
                <c:pt idx="1447">
                  <c:v>42265</c:v>
                </c:pt>
                <c:pt idx="1448">
                  <c:v>42268</c:v>
                </c:pt>
                <c:pt idx="1449">
                  <c:v>42269</c:v>
                </c:pt>
                <c:pt idx="1450">
                  <c:v>42270</c:v>
                </c:pt>
                <c:pt idx="1451">
                  <c:v>42271</c:v>
                </c:pt>
                <c:pt idx="1452">
                  <c:v>42272</c:v>
                </c:pt>
                <c:pt idx="1453">
                  <c:v>42275</c:v>
                </c:pt>
                <c:pt idx="1454">
                  <c:v>42276</c:v>
                </c:pt>
                <c:pt idx="1455">
                  <c:v>42277</c:v>
                </c:pt>
                <c:pt idx="1456">
                  <c:v>42278</c:v>
                </c:pt>
                <c:pt idx="1457">
                  <c:v>42279</c:v>
                </c:pt>
                <c:pt idx="1458">
                  <c:v>42282</c:v>
                </c:pt>
                <c:pt idx="1459">
                  <c:v>42283</c:v>
                </c:pt>
                <c:pt idx="1460">
                  <c:v>42284</c:v>
                </c:pt>
                <c:pt idx="1461">
                  <c:v>42285</c:v>
                </c:pt>
                <c:pt idx="1462">
                  <c:v>42286</c:v>
                </c:pt>
                <c:pt idx="1463">
                  <c:v>42289</c:v>
                </c:pt>
                <c:pt idx="1464">
                  <c:v>42290</c:v>
                </c:pt>
                <c:pt idx="1465">
                  <c:v>42291</c:v>
                </c:pt>
                <c:pt idx="1466">
                  <c:v>42292</c:v>
                </c:pt>
                <c:pt idx="1467">
                  <c:v>42293</c:v>
                </c:pt>
                <c:pt idx="1468">
                  <c:v>42296</c:v>
                </c:pt>
                <c:pt idx="1469">
                  <c:v>42297</c:v>
                </c:pt>
                <c:pt idx="1470">
                  <c:v>42298</c:v>
                </c:pt>
                <c:pt idx="1471">
                  <c:v>42299</c:v>
                </c:pt>
                <c:pt idx="1472">
                  <c:v>42300</c:v>
                </c:pt>
                <c:pt idx="1473">
                  <c:v>42303</c:v>
                </c:pt>
                <c:pt idx="1474">
                  <c:v>42304</c:v>
                </c:pt>
                <c:pt idx="1475">
                  <c:v>42305</c:v>
                </c:pt>
                <c:pt idx="1476">
                  <c:v>42306</c:v>
                </c:pt>
                <c:pt idx="1477">
                  <c:v>42307</c:v>
                </c:pt>
                <c:pt idx="1478">
                  <c:v>42310</c:v>
                </c:pt>
                <c:pt idx="1479">
                  <c:v>42311</c:v>
                </c:pt>
                <c:pt idx="1480">
                  <c:v>42312</c:v>
                </c:pt>
                <c:pt idx="1481">
                  <c:v>42313</c:v>
                </c:pt>
                <c:pt idx="1482">
                  <c:v>42314</c:v>
                </c:pt>
                <c:pt idx="1483">
                  <c:v>42317</c:v>
                </c:pt>
                <c:pt idx="1484">
                  <c:v>42318</c:v>
                </c:pt>
                <c:pt idx="1485">
                  <c:v>42319</c:v>
                </c:pt>
                <c:pt idx="1486">
                  <c:v>42320</c:v>
                </c:pt>
                <c:pt idx="1487">
                  <c:v>42321</c:v>
                </c:pt>
                <c:pt idx="1488">
                  <c:v>42324</c:v>
                </c:pt>
                <c:pt idx="1489">
                  <c:v>42325</c:v>
                </c:pt>
                <c:pt idx="1490">
                  <c:v>42326</c:v>
                </c:pt>
                <c:pt idx="1491">
                  <c:v>42327</c:v>
                </c:pt>
                <c:pt idx="1492">
                  <c:v>42328</c:v>
                </c:pt>
                <c:pt idx="1493">
                  <c:v>42331</c:v>
                </c:pt>
                <c:pt idx="1494">
                  <c:v>42332</c:v>
                </c:pt>
                <c:pt idx="1495">
                  <c:v>42333</c:v>
                </c:pt>
                <c:pt idx="1496">
                  <c:v>42334</c:v>
                </c:pt>
                <c:pt idx="1497">
                  <c:v>42335</c:v>
                </c:pt>
                <c:pt idx="1498">
                  <c:v>42338</c:v>
                </c:pt>
                <c:pt idx="1499">
                  <c:v>42339</c:v>
                </c:pt>
                <c:pt idx="1500">
                  <c:v>42340</c:v>
                </c:pt>
                <c:pt idx="1501">
                  <c:v>42341</c:v>
                </c:pt>
                <c:pt idx="1502">
                  <c:v>42342</c:v>
                </c:pt>
                <c:pt idx="1503">
                  <c:v>42345</c:v>
                </c:pt>
                <c:pt idx="1504">
                  <c:v>42346</c:v>
                </c:pt>
                <c:pt idx="1505">
                  <c:v>42347</c:v>
                </c:pt>
                <c:pt idx="1506">
                  <c:v>42348</c:v>
                </c:pt>
                <c:pt idx="1507">
                  <c:v>42349</c:v>
                </c:pt>
                <c:pt idx="1508">
                  <c:v>42352</c:v>
                </c:pt>
                <c:pt idx="1509">
                  <c:v>42353</c:v>
                </c:pt>
                <c:pt idx="1510">
                  <c:v>42354</c:v>
                </c:pt>
                <c:pt idx="1511">
                  <c:v>42355</c:v>
                </c:pt>
                <c:pt idx="1512">
                  <c:v>42356</c:v>
                </c:pt>
                <c:pt idx="1513">
                  <c:v>42359</c:v>
                </c:pt>
                <c:pt idx="1514">
                  <c:v>42360</c:v>
                </c:pt>
                <c:pt idx="1515">
                  <c:v>42361</c:v>
                </c:pt>
                <c:pt idx="1516">
                  <c:v>42362</c:v>
                </c:pt>
                <c:pt idx="1517">
                  <c:v>42363</c:v>
                </c:pt>
                <c:pt idx="1518">
                  <c:v>42366</c:v>
                </c:pt>
                <c:pt idx="1519">
                  <c:v>42367</c:v>
                </c:pt>
                <c:pt idx="1520">
                  <c:v>42368</c:v>
                </c:pt>
                <c:pt idx="1521">
                  <c:v>42369</c:v>
                </c:pt>
                <c:pt idx="1522">
                  <c:v>42370</c:v>
                </c:pt>
                <c:pt idx="1523">
                  <c:v>42373</c:v>
                </c:pt>
                <c:pt idx="1524">
                  <c:v>42374</c:v>
                </c:pt>
                <c:pt idx="1525">
                  <c:v>42375</c:v>
                </c:pt>
                <c:pt idx="1526">
                  <c:v>42376</c:v>
                </c:pt>
                <c:pt idx="1527">
                  <c:v>42377</c:v>
                </c:pt>
                <c:pt idx="1528">
                  <c:v>42380</c:v>
                </c:pt>
                <c:pt idx="1529">
                  <c:v>42381</c:v>
                </c:pt>
                <c:pt idx="1530">
                  <c:v>42382</c:v>
                </c:pt>
                <c:pt idx="1531">
                  <c:v>42383</c:v>
                </c:pt>
                <c:pt idx="1532">
                  <c:v>42384</c:v>
                </c:pt>
                <c:pt idx="1533">
                  <c:v>42387</c:v>
                </c:pt>
                <c:pt idx="1534">
                  <c:v>42388</c:v>
                </c:pt>
                <c:pt idx="1535">
                  <c:v>42389</c:v>
                </c:pt>
                <c:pt idx="1536">
                  <c:v>42390</c:v>
                </c:pt>
                <c:pt idx="1537">
                  <c:v>42391</c:v>
                </c:pt>
                <c:pt idx="1538">
                  <c:v>42394</c:v>
                </c:pt>
                <c:pt idx="1539">
                  <c:v>42395</c:v>
                </c:pt>
                <c:pt idx="1540">
                  <c:v>42396</c:v>
                </c:pt>
                <c:pt idx="1541">
                  <c:v>42397</c:v>
                </c:pt>
                <c:pt idx="1542">
                  <c:v>42398</c:v>
                </c:pt>
                <c:pt idx="1543">
                  <c:v>42401</c:v>
                </c:pt>
                <c:pt idx="1544">
                  <c:v>42402</c:v>
                </c:pt>
                <c:pt idx="1545">
                  <c:v>42403</c:v>
                </c:pt>
                <c:pt idx="1546">
                  <c:v>42404</c:v>
                </c:pt>
                <c:pt idx="1547">
                  <c:v>42405</c:v>
                </c:pt>
                <c:pt idx="1548">
                  <c:v>42408</c:v>
                </c:pt>
                <c:pt idx="1549">
                  <c:v>42409</c:v>
                </c:pt>
                <c:pt idx="1550">
                  <c:v>42410</c:v>
                </c:pt>
                <c:pt idx="1551">
                  <c:v>42411</c:v>
                </c:pt>
                <c:pt idx="1552">
                  <c:v>42412</c:v>
                </c:pt>
                <c:pt idx="1553">
                  <c:v>42415</c:v>
                </c:pt>
                <c:pt idx="1554">
                  <c:v>42416</c:v>
                </c:pt>
                <c:pt idx="1555">
                  <c:v>42417</c:v>
                </c:pt>
                <c:pt idx="1556">
                  <c:v>42418</c:v>
                </c:pt>
                <c:pt idx="1557">
                  <c:v>42419</c:v>
                </c:pt>
                <c:pt idx="1558">
                  <c:v>42422</c:v>
                </c:pt>
                <c:pt idx="1559">
                  <c:v>42423</c:v>
                </c:pt>
                <c:pt idx="1560">
                  <c:v>42424</c:v>
                </c:pt>
                <c:pt idx="1561">
                  <c:v>42425</c:v>
                </c:pt>
                <c:pt idx="1562">
                  <c:v>42426</c:v>
                </c:pt>
                <c:pt idx="1563">
                  <c:v>42429</c:v>
                </c:pt>
                <c:pt idx="1564">
                  <c:v>42430</c:v>
                </c:pt>
                <c:pt idx="1565">
                  <c:v>42431</c:v>
                </c:pt>
                <c:pt idx="1566">
                  <c:v>42432</c:v>
                </c:pt>
                <c:pt idx="1567">
                  <c:v>42433</c:v>
                </c:pt>
                <c:pt idx="1568">
                  <c:v>42436</c:v>
                </c:pt>
                <c:pt idx="1569">
                  <c:v>42437</c:v>
                </c:pt>
                <c:pt idx="1570">
                  <c:v>42438</c:v>
                </c:pt>
                <c:pt idx="1571">
                  <c:v>42439</c:v>
                </c:pt>
                <c:pt idx="1572">
                  <c:v>42440</c:v>
                </c:pt>
                <c:pt idx="1573">
                  <c:v>42443</c:v>
                </c:pt>
                <c:pt idx="1574">
                  <c:v>42444</c:v>
                </c:pt>
                <c:pt idx="1575">
                  <c:v>42445</c:v>
                </c:pt>
                <c:pt idx="1576">
                  <c:v>42446</c:v>
                </c:pt>
                <c:pt idx="1577">
                  <c:v>42447</c:v>
                </c:pt>
                <c:pt idx="1578">
                  <c:v>42450</c:v>
                </c:pt>
                <c:pt idx="1579">
                  <c:v>42451</c:v>
                </c:pt>
                <c:pt idx="1580">
                  <c:v>42452</c:v>
                </c:pt>
                <c:pt idx="1581">
                  <c:v>42453</c:v>
                </c:pt>
                <c:pt idx="1582">
                  <c:v>42454</c:v>
                </c:pt>
                <c:pt idx="1583">
                  <c:v>42457</c:v>
                </c:pt>
                <c:pt idx="1584">
                  <c:v>42458</c:v>
                </c:pt>
                <c:pt idx="1585">
                  <c:v>42459</c:v>
                </c:pt>
                <c:pt idx="1586">
                  <c:v>42460</c:v>
                </c:pt>
                <c:pt idx="1587">
                  <c:v>42461</c:v>
                </c:pt>
                <c:pt idx="1588">
                  <c:v>42464</c:v>
                </c:pt>
                <c:pt idx="1589">
                  <c:v>42465</c:v>
                </c:pt>
                <c:pt idx="1590">
                  <c:v>42466</c:v>
                </c:pt>
                <c:pt idx="1591">
                  <c:v>42467</c:v>
                </c:pt>
                <c:pt idx="1592">
                  <c:v>42468</c:v>
                </c:pt>
                <c:pt idx="1593">
                  <c:v>42471</c:v>
                </c:pt>
                <c:pt idx="1594">
                  <c:v>42472</c:v>
                </c:pt>
                <c:pt idx="1595">
                  <c:v>42473</c:v>
                </c:pt>
                <c:pt idx="1596">
                  <c:v>42474</c:v>
                </c:pt>
                <c:pt idx="1597">
                  <c:v>42475</c:v>
                </c:pt>
                <c:pt idx="1598">
                  <c:v>42478</c:v>
                </c:pt>
                <c:pt idx="1599">
                  <c:v>42479</c:v>
                </c:pt>
                <c:pt idx="1600">
                  <c:v>42480</c:v>
                </c:pt>
                <c:pt idx="1601">
                  <c:v>42481</c:v>
                </c:pt>
                <c:pt idx="1602">
                  <c:v>42482</c:v>
                </c:pt>
                <c:pt idx="1603">
                  <c:v>42485</c:v>
                </c:pt>
                <c:pt idx="1604">
                  <c:v>42486</c:v>
                </c:pt>
                <c:pt idx="1605">
                  <c:v>42487</c:v>
                </c:pt>
                <c:pt idx="1606">
                  <c:v>42488</c:v>
                </c:pt>
                <c:pt idx="1607">
                  <c:v>42489</c:v>
                </c:pt>
                <c:pt idx="1608">
                  <c:v>42492</c:v>
                </c:pt>
                <c:pt idx="1609">
                  <c:v>42493</c:v>
                </c:pt>
                <c:pt idx="1610">
                  <c:v>42494</c:v>
                </c:pt>
                <c:pt idx="1611">
                  <c:v>42495</c:v>
                </c:pt>
                <c:pt idx="1612">
                  <c:v>42496</c:v>
                </c:pt>
                <c:pt idx="1613">
                  <c:v>42499</c:v>
                </c:pt>
                <c:pt idx="1614">
                  <c:v>42500</c:v>
                </c:pt>
                <c:pt idx="1615">
                  <c:v>42501</c:v>
                </c:pt>
                <c:pt idx="1616">
                  <c:v>42502</c:v>
                </c:pt>
                <c:pt idx="1617">
                  <c:v>42503</c:v>
                </c:pt>
                <c:pt idx="1618">
                  <c:v>42506</c:v>
                </c:pt>
                <c:pt idx="1619">
                  <c:v>42507</c:v>
                </c:pt>
                <c:pt idx="1620">
                  <c:v>42508</c:v>
                </c:pt>
                <c:pt idx="1621">
                  <c:v>42509</c:v>
                </c:pt>
                <c:pt idx="1622">
                  <c:v>42510</c:v>
                </c:pt>
                <c:pt idx="1623">
                  <c:v>42513</c:v>
                </c:pt>
                <c:pt idx="1624">
                  <c:v>42514</c:v>
                </c:pt>
                <c:pt idx="1625">
                  <c:v>42515</c:v>
                </c:pt>
                <c:pt idx="1626">
                  <c:v>42516</c:v>
                </c:pt>
                <c:pt idx="1627">
                  <c:v>42517</c:v>
                </c:pt>
                <c:pt idx="1628">
                  <c:v>42520</c:v>
                </c:pt>
                <c:pt idx="1629">
                  <c:v>42521</c:v>
                </c:pt>
                <c:pt idx="1630">
                  <c:v>42522</c:v>
                </c:pt>
                <c:pt idx="1631">
                  <c:v>42523</c:v>
                </c:pt>
                <c:pt idx="1632">
                  <c:v>42524</c:v>
                </c:pt>
                <c:pt idx="1633">
                  <c:v>42527</c:v>
                </c:pt>
                <c:pt idx="1634">
                  <c:v>42528</c:v>
                </c:pt>
                <c:pt idx="1635">
                  <c:v>42529</c:v>
                </c:pt>
                <c:pt idx="1636">
                  <c:v>42530</c:v>
                </c:pt>
                <c:pt idx="1637">
                  <c:v>42531</c:v>
                </c:pt>
                <c:pt idx="1638">
                  <c:v>42534</c:v>
                </c:pt>
                <c:pt idx="1639">
                  <c:v>42535</c:v>
                </c:pt>
                <c:pt idx="1640">
                  <c:v>42536</c:v>
                </c:pt>
                <c:pt idx="1641">
                  <c:v>42537</c:v>
                </c:pt>
                <c:pt idx="1642">
                  <c:v>42538</c:v>
                </c:pt>
                <c:pt idx="1643">
                  <c:v>42541</c:v>
                </c:pt>
                <c:pt idx="1644">
                  <c:v>42542</c:v>
                </c:pt>
                <c:pt idx="1645">
                  <c:v>42543</c:v>
                </c:pt>
                <c:pt idx="1646">
                  <c:v>42544</c:v>
                </c:pt>
                <c:pt idx="1647">
                  <c:v>42545</c:v>
                </c:pt>
                <c:pt idx="1648">
                  <c:v>42548</c:v>
                </c:pt>
                <c:pt idx="1649">
                  <c:v>42549</c:v>
                </c:pt>
                <c:pt idx="1650">
                  <c:v>42550</c:v>
                </c:pt>
                <c:pt idx="1651">
                  <c:v>42551</c:v>
                </c:pt>
                <c:pt idx="1652">
                  <c:v>42552</c:v>
                </c:pt>
                <c:pt idx="1653">
                  <c:v>42555</c:v>
                </c:pt>
                <c:pt idx="1654">
                  <c:v>42556</c:v>
                </c:pt>
                <c:pt idx="1655">
                  <c:v>42557</c:v>
                </c:pt>
                <c:pt idx="1656">
                  <c:v>42558</c:v>
                </c:pt>
                <c:pt idx="1657">
                  <c:v>42559</c:v>
                </c:pt>
                <c:pt idx="1658">
                  <c:v>42562</c:v>
                </c:pt>
                <c:pt idx="1659">
                  <c:v>42563</c:v>
                </c:pt>
                <c:pt idx="1660">
                  <c:v>42564</c:v>
                </c:pt>
                <c:pt idx="1661">
                  <c:v>42565</c:v>
                </c:pt>
                <c:pt idx="1662">
                  <c:v>42566</c:v>
                </c:pt>
                <c:pt idx="1663">
                  <c:v>42569</c:v>
                </c:pt>
                <c:pt idx="1664">
                  <c:v>42570</c:v>
                </c:pt>
                <c:pt idx="1665">
                  <c:v>42571</c:v>
                </c:pt>
                <c:pt idx="1666">
                  <c:v>42572</c:v>
                </c:pt>
                <c:pt idx="1667">
                  <c:v>42573</c:v>
                </c:pt>
                <c:pt idx="1668">
                  <c:v>42576</c:v>
                </c:pt>
                <c:pt idx="1669">
                  <c:v>42577</c:v>
                </c:pt>
                <c:pt idx="1670">
                  <c:v>42578</c:v>
                </c:pt>
                <c:pt idx="1671">
                  <c:v>42579</c:v>
                </c:pt>
                <c:pt idx="1672">
                  <c:v>42580</c:v>
                </c:pt>
                <c:pt idx="1673">
                  <c:v>42583</c:v>
                </c:pt>
                <c:pt idx="1674">
                  <c:v>42584</c:v>
                </c:pt>
                <c:pt idx="1675">
                  <c:v>42585</c:v>
                </c:pt>
                <c:pt idx="1676">
                  <c:v>42586</c:v>
                </c:pt>
                <c:pt idx="1677">
                  <c:v>42587</c:v>
                </c:pt>
                <c:pt idx="1678">
                  <c:v>42590</c:v>
                </c:pt>
                <c:pt idx="1679">
                  <c:v>42591</c:v>
                </c:pt>
                <c:pt idx="1680">
                  <c:v>42592</c:v>
                </c:pt>
                <c:pt idx="1681">
                  <c:v>42593</c:v>
                </c:pt>
                <c:pt idx="1682">
                  <c:v>42594</c:v>
                </c:pt>
                <c:pt idx="1683">
                  <c:v>42597</c:v>
                </c:pt>
                <c:pt idx="1684">
                  <c:v>42598</c:v>
                </c:pt>
                <c:pt idx="1685">
                  <c:v>42599</c:v>
                </c:pt>
                <c:pt idx="1686">
                  <c:v>42600</c:v>
                </c:pt>
                <c:pt idx="1687">
                  <c:v>42601</c:v>
                </c:pt>
                <c:pt idx="1688">
                  <c:v>42604</c:v>
                </c:pt>
                <c:pt idx="1689">
                  <c:v>42605</c:v>
                </c:pt>
                <c:pt idx="1690">
                  <c:v>42606</c:v>
                </c:pt>
                <c:pt idx="1691">
                  <c:v>42607</c:v>
                </c:pt>
                <c:pt idx="1692">
                  <c:v>42608</c:v>
                </c:pt>
                <c:pt idx="1693">
                  <c:v>42611</c:v>
                </c:pt>
                <c:pt idx="1694">
                  <c:v>42612</c:v>
                </c:pt>
                <c:pt idx="1695">
                  <c:v>42613</c:v>
                </c:pt>
                <c:pt idx="1696">
                  <c:v>42614</c:v>
                </c:pt>
                <c:pt idx="1697">
                  <c:v>42615</c:v>
                </c:pt>
                <c:pt idx="1698">
                  <c:v>42619</c:v>
                </c:pt>
                <c:pt idx="1699">
                  <c:v>42620</c:v>
                </c:pt>
                <c:pt idx="1700">
                  <c:v>42621</c:v>
                </c:pt>
                <c:pt idx="1701">
                  <c:v>42622</c:v>
                </c:pt>
                <c:pt idx="1702">
                  <c:v>42625</c:v>
                </c:pt>
                <c:pt idx="1703">
                  <c:v>42626</c:v>
                </c:pt>
                <c:pt idx="1704">
                  <c:v>42627</c:v>
                </c:pt>
                <c:pt idx="1705">
                  <c:v>42628</c:v>
                </c:pt>
                <c:pt idx="1706">
                  <c:v>42629</c:v>
                </c:pt>
                <c:pt idx="1707">
                  <c:v>42632</c:v>
                </c:pt>
                <c:pt idx="1708">
                  <c:v>42633</c:v>
                </c:pt>
                <c:pt idx="1709">
                  <c:v>42634</c:v>
                </c:pt>
                <c:pt idx="1710">
                  <c:v>42635</c:v>
                </c:pt>
                <c:pt idx="1711">
                  <c:v>42636</c:v>
                </c:pt>
                <c:pt idx="1712">
                  <c:v>42639</c:v>
                </c:pt>
                <c:pt idx="1713">
                  <c:v>42640</c:v>
                </c:pt>
                <c:pt idx="1714">
                  <c:v>42641</c:v>
                </c:pt>
                <c:pt idx="1715">
                  <c:v>42642</c:v>
                </c:pt>
                <c:pt idx="1716">
                  <c:v>42643</c:v>
                </c:pt>
                <c:pt idx="1717">
                  <c:v>42646</c:v>
                </c:pt>
                <c:pt idx="1718">
                  <c:v>42647</c:v>
                </c:pt>
                <c:pt idx="1719">
                  <c:v>42648</c:v>
                </c:pt>
                <c:pt idx="1720">
                  <c:v>42649</c:v>
                </c:pt>
                <c:pt idx="1721">
                  <c:v>42650</c:v>
                </c:pt>
                <c:pt idx="1722">
                  <c:v>42653</c:v>
                </c:pt>
                <c:pt idx="1723">
                  <c:v>42654</c:v>
                </c:pt>
                <c:pt idx="1724">
                  <c:v>42655</c:v>
                </c:pt>
                <c:pt idx="1725">
                  <c:v>42656</c:v>
                </c:pt>
                <c:pt idx="1726">
                  <c:v>42657</c:v>
                </c:pt>
                <c:pt idx="1727">
                  <c:v>42660</c:v>
                </c:pt>
                <c:pt idx="1728">
                  <c:v>42661</c:v>
                </c:pt>
                <c:pt idx="1729">
                  <c:v>42662</c:v>
                </c:pt>
                <c:pt idx="1730">
                  <c:v>42663</c:v>
                </c:pt>
                <c:pt idx="1731">
                  <c:v>42664</c:v>
                </c:pt>
                <c:pt idx="1732">
                  <c:v>42667</c:v>
                </c:pt>
                <c:pt idx="1733">
                  <c:v>42668</c:v>
                </c:pt>
                <c:pt idx="1734">
                  <c:v>42669</c:v>
                </c:pt>
                <c:pt idx="1735">
                  <c:v>42670</c:v>
                </c:pt>
                <c:pt idx="1736">
                  <c:v>42671</c:v>
                </c:pt>
                <c:pt idx="1737">
                  <c:v>42674</c:v>
                </c:pt>
                <c:pt idx="1738">
                  <c:v>42675</c:v>
                </c:pt>
                <c:pt idx="1739">
                  <c:v>42676</c:v>
                </c:pt>
                <c:pt idx="1740">
                  <c:v>42677</c:v>
                </c:pt>
                <c:pt idx="1741">
                  <c:v>42678</c:v>
                </c:pt>
                <c:pt idx="1742">
                  <c:v>42681</c:v>
                </c:pt>
                <c:pt idx="1743">
                  <c:v>42682</c:v>
                </c:pt>
                <c:pt idx="1744">
                  <c:v>42683</c:v>
                </c:pt>
                <c:pt idx="1745">
                  <c:v>42684</c:v>
                </c:pt>
                <c:pt idx="1746">
                  <c:v>42685</c:v>
                </c:pt>
                <c:pt idx="1747">
                  <c:v>42688</c:v>
                </c:pt>
                <c:pt idx="1748">
                  <c:v>42689</c:v>
                </c:pt>
                <c:pt idx="1749">
                  <c:v>42690</c:v>
                </c:pt>
                <c:pt idx="1750">
                  <c:v>42691</c:v>
                </c:pt>
                <c:pt idx="1751">
                  <c:v>42692</c:v>
                </c:pt>
                <c:pt idx="1752">
                  <c:v>42695</c:v>
                </c:pt>
                <c:pt idx="1753">
                  <c:v>42696</c:v>
                </c:pt>
                <c:pt idx="1754">
                  <c:v>42697</c:v>
                </c:pt>
                <c:pt idx="1755">
                  <c:v>42698</c:v>
                </c:pt>
                <c:pt idx="1756">
                  <c:v>42699</c:v>
                </c:pt>
                <c:pt idx="1757">
                  <c:v>42702</c:v>
                </c:pt>
                <c:pt idx="1758">
                  <c:v>42703</c:v>
                </c:pt>
                <c:pt idx="1759">
                  <c:v>42704</c:v>
                </c:pt>
                <c:pt idx="1760">
                  <c:v>42705</c:v>
                </c:pt>
                <c:pt idx="1761">
                  <c:v>42706</c:v>
                </c:pt>
                <c:pt idx="1762">
                  <c:v>42709</c:v>
                </c:pt>
                <c:pt idx="1763">
                  <c:v>42710</c:v>
                </c:pt>
                <c:pt idx="1764">
                  <c:v>42711</c:v>
                </c:pt>
                <c:pt idx="1765">
                  <c:v>42712</c:v>
                </c:pt>
                <c:pt idx="1766">
                  <c:v>42713</c:v>
                </c:pt>
                <c:pt idx="1767">
                  <c:v>42716</c:v>
                </c:pt>
                <c:pt idx="1768">
                  <c:v>42717</c:v>
                </c:pt>
                <c:pt idx="1769">
                  <c:v>42718</c:v>
                </c:pt>
                <c:pt idx="1770">
                  <c:v>42719</c:v>
                </c:pt>
                <c:pt idx="1771">
                  <c:v>42720</c:v>
                </c:pt>
                <c:pt idx="1772">
                  <c:v>42723</c:v>
                </c:pt>
                <c:pt idx="1773">
                  <c:v>42724</c:v>
                </c:pt>
                <c:pt idx="1774">
                  <c:v>42725</c:v>
                </c:pt>
                <c:pt idx="1775">
                  <c:v>42726</c:v>
                </c:pt>
                <c:pt idx="1776">
                  <c:v>42727</c:v>
                </c:pt>
                <c:pt idx="1777">
                  <c:v>42730</c:v>
                </c:pt>
                <c:pt idx="1778">
                  <c:v>42731</c:v>
                </c:pt>
                <c:pt idx="1779">
                  <c:v>42732</c:v>
                </c:pt>
                <c:pt idx="1780">
                  <c:v>42733</c:v>
                </c:pt>
                <c:pt idx="1781">
                  <c:v>42734</c:v>
                </c:pt>
                <c:pt idx="1782">
                  <c:v>42737</c:v>
                </c:pt>
                <c:pt idx="1783">
                  <c:v>42738</c:v>
                </c:pt>
                <c:pt idx="1784">
                  <c:v>42739</c:v>
                </c:pt>
                <c:pt idx="1785">
                  <c:v>42740</c:v>
                </c:pt>
                <c:pt idx="1786">
                  <c:v>42741</c:v>
                </c:pt>
                <c:pt idx="1787">
                  <c:v>42744</c:v>
                </c:pt>
                <c:pt idx="1788">
                  <c:v>42745</c:v>
                </c:pt>
                <c:pt idx="1789">
                  <c:v>42746</c:v>
                </c:pt>
                <c:pt idx="1790">
                  <c:v>42747</c:v>
                </c:pt>
                <c:pt idx="1791">
                  <c:v>42748</c:v>
                </c:pt>
                <c:pt idx="1792">
                  <c:v>42751</c:v>
                </c:pt>
                <c:pt idx="1793">
                  <c:v>42752</c:v>
                </c:pt>
                <c:pt idx="1794">
                  <c:v>42753</c:v>
                </c:pt>
                <c:pt idx="1795">
                  <c:v>42754</c:v>
                </c:pt>
                <c:pt idx="1796">
                  <c:v>42755</c:v>
                </c:pt>
                <c:pt idx="1797">
                  <c:v>42758</c:v>
                </c:pt>
                <c:pt idx="1798">
                  <c:v>42759</c:v>
                </c:pt>
                <c:pt idx="1799">
                  <c:v>42760</c:v>
                </c:pt>
                <c:pt idx="1800">
                  <c:v>42761</c:v>
                </c:pt>
                <c:pt idx="1801">
                  <c:v>42762</c:v>
                </c:pt>
                <c:pt idx="1802">
                  <c:v>42765</c:v>
                </c:pt>
                <c:pt idx="1803">
                  <c:v>42766</c:v>
                </c:pt>
                <c:pt idx="1804">
                  <c:v>42767</c:v>
                </c:pt>
                <c:pt idx="1805">
                  <c:v>42768</c:v>
                </c:pt>
                <c:pt idx="1806">
                  <c:v>42769</c:v>
                </c:pt>
                <c:pt idx="1807">
                  <c:v>42772</c:v>
                </c:pt>
                <c:pt idx="1808">
                  <c:v>42773</c:v>
                </c:pt>
                <c:pt idx="1809">
                  <c:v>42774</c:v>
                </c:pt>
                <c:pt idx="1810">
                  <c:v>42775</c:v>
                </c:pt>
                <c:pt idx="1811">
                  <c:v>42776</c:v>
                </c:pt>
                <c:pt idx="1812">
                  <c:v>42779</c:v>
                </c:pt>
                <c:pt idx="1813">
                  <c:v>42780</c:v>
                </c:pt>
                <c:pt idx="1814">
                  <c:v>42781</c:v>
                </c:pt>
                <c:pt idx="1815">
                  <c:v>42782</c:v>
                </c:pt>
                <c:pt idx="1816">
                  <c:v>42783</c:v>
                </c:pt>
                <c:pt idx="1817">
                  <c:v>42786</c:v>
                </c:pt>
                <c:pt idx="1818">
                  <c:v>42787</c:v>
                </c:pt>
                <c:pt idx="1819">
                  <c:v>42788</c:v>
                </c:pt>
                <c:pt idx="1820">
                  <c:v>42789</c:v>
                </c:pt>
                <c:pt idx="1821">
                  <c:v>42790</c:v>
                </c:pt>
                <c:pt idx="1822">
                  <c:v>42793</c:v>
                </c:pt>
                <c:pt idx="1823">
                  <c:v>42794</c:v>
                </c:pt>
                <c:pt idx="1824">
                  <c:v>42795</c:v>
                </c:pt>
                <c:pt idx="1825">
                  <c:v>42796</c:v>
                </c:pt>
                <c:pt idx="1826">
                  <c:v>42797</c:v>
                </c:pt>
                <c:pt idx="1827">
                  <c:v>42800</c:v>
                </c:pt>
                <c:pt idx="1828">
                  <c:v>42801</c:v>
                </c:pt>
                <c:pt idx="1829">
                  <c:v>42802</c:v>
                </c:pt>
                <c:pt idx="1830">
                  <c:v>42803</c:v>
                </c:pt>
                <c:pt idx="1831">
                  <c:v>42804</c:v>
                </c:pt>
                <c:pt idx="1832">
                  <c:v>42807</c:v>
                </c:pt>
                <c:pt idx="1833">
                  <c:v>42808</c:v>
                </c:pt>
                <c:pt idx="1834">
                  <c:v>42809</c:v>
                </c:pt>
                <c:pt idx="1835">
                  <c:v>42810</c:v>
                </c:pt>
                <c:pt idx="1836">
                  <c:v>42811</c:v>
                </c:pt>
                <c:pt idx="1837">
                  <c:v>42814</c:v>
                </c:pt>
                <c:pt idx="1838">
                  <c:v>42815</c:v>
                </c:pt>
                <c:pt idx="1839">
                  <c:v>42816</c:v>
                </c:pt>
                <c:pt idx="1840">
                  <c:v>42817</c:v>
                </c:pt>
                <c:pt idx="1841">
                  <c:v>42818</c:v>
                </c:pt>
                <c:pt idx="1842">
                  <c:v>42821</c:v>
                </c:pt>
                <c:pt idx="1843">
                  <c:v>42822</c:v>
                </c:pt>
                <c:pt idx="1844">
                  <c:v>42823</c:v>
                </c:pt>
                <c:pt idx="1845">
                  <c:v>42824</c:v>
                </c:pt>
                <c:pt idx="1846">
                  <c:v>42825</c:v>
                </c:pt>
                <c:pt idx="1847">
                  <c:v>42828</c:v>
                </c:pt>
                <c:pt idx="1848">
                  <c:v>42829</c:v>
                </c:pt>
                <c:pt idx="1849">
                  <c:v>42830</c:v>
                </c:pt>
                <c:pt idx="1850">
                  <c:v>42831</c:v>
                </c:pt>
                <c:pt idx="1851">
                  <c:v>42832</c:v>
                </c:pt>
                <c:pt idx="1852">
                  <c:v>42835</c:v>
                </c:pt>
                <c:pt idx="1853">
                  <c:v>42836</c:v>
                </c:pt>
                <c:pt idx="1854">
                  <c:v>42837</c:v>
                </c:pt>
                <c:pt idx="1855">
                  <c:v>42838</c:v>
                </c:pt>
                <c:pt idx="1856">
                  <c:v>42839</c:v>
                </c:pt>
                <c:pt idx="1857">
                  <c:v>42842</c:v>
                </c:pt>
                <c:pt idx="1858">
                  <c:v>42843</c:v>
                </c:pt>
                <c:pt idx="1859">
                  <c:v>42844</c:v>
                </c:pt>
                <c:pt idx="1860">
                  <c:v>42845</c:v>
                </c:pt>
                <c:pt idx="1861">
                  <c:v>42846</c:v>
                </c:pt>
                <c:pt idx="1862">
                  <c:v>42849</c:v>
                </c:pt>
                <c:pt idx="1863">
                  <c:v>42850</c:v>
                </c:pt>
                <c:pt idx="1864">
                  <c:v>42851</c:v>
                </c:pt>
                <c:pt idx="1865">
                  <c:v>42852</c:v>
                </c:pt>
                <c:pt idx="1866">
                  <c:v>42853</c:v>
                </c:pt>
                <c:pt idx="1867">
                  <c:v>42856</c:v>
                </c:pt>
                <c:pt idx="1868">
                  <c:v>42857</c:v>
                </c:pt>
                <c:pt idx="1869">
                  <c:v>42858</c:v>
                </c:pt>
                <c:pt idx="1870">
                  <c:v>42859</c:v>
                </c:pt>
                <c:pt idx="1871">
                  <c:v>42860</c:v>
                </c:pt>
                <c:pt idx="1872">
                  <c:v>42863</c:v>
                </c:pt>
                <c:pt idx="1873">
                  <c:v>42864</c:v>
                </c:pt>
                <c:pt idx="1874">
                  <c:v>42865</c:v>
                </c:pt>
                <c:pt idx="1875">
                  <c:v>42866</c:v>
                </c:pt>
                <c:pt idx="1876">
                  <c:v>42867</c:v>
                </c:pt>
                <c:pt idx="1877">
                  <c:v>42870</c:v>
                </c:pt>
                <c:pt idx="1878">
                  <c:v>42871</c:v>
                </c:pt>
                <c:pt idx="1879">
                  <c:v>42872</c:v>
                </c:pt>
                <c:pt idx="1880">
                  <c:v>42873</c:v>
                </c:pt>
                <c:pt idx="1881">
                  <c:v>42874</c:v>
                </c:pt>
                <c:pt idx="1882">
                  <c:v>42877</c:v>
                </c:pt>
                <c:pt idx="1883">
                  <c:v>42878</c:v>
                </c:pt>
                <c:pt idx="1884">
                  <c:v>42879</c:v>
                </c:pt>
                <c:pt idx="1885">
                  <c:v>42880</c:v>
                </c:pt>
                <c:pt idx="1886">
                  <c:v>42881</c:v>
                </c:pt>
                <c:pt idx="1887">
                  <c:v>42884</c:v>
                </c:pt>
                <c:pt idx="1888">
                  <c:v>42885</c:v>
                </c:pt>
                <c:pt idx="1889">
                  <c:v>42886</c:v>
                </c:pt>
                <c:pt idx="1890">
                  <c:v>42887</c:v>
                </c:pt>
                <c:pt idx="1891">
                  <c:v>42888</c:v>
                </c:pt>
                <c:pt idx="1892">
                  <c:v>42891</c:v>
                </c:pt>
                <c:pt idx="1893">
                  <c:v>42892</c:v>
                </c:pt>
                <c:pt idx="1894">
                  <c:v>42893</c:v>
                </c:pt>
                <c:pt idx="1895">
                  <c:v>42894</c:v>
                </c:pt>
                <c:pt idx="1896">
                  <c:v>42895</c:v>
                </c:pt>
                <c:pt idx="1897">
                  <c:v>42898</c:v>
                </c:pt>
                <c:pt idx="1898">
                  <c:v>42899</c:v>
                </c:pt>
                <c:pt idx="1899">
                  <c:v>42900</c:v>
                </c:pt>
                <c:pt idx="1900">
                  <c:v>42901</c:v>
                </c:pt>
                <c:pt idx="1901">
                  <c:v>42902</c:v>
                </c:pt>
                <c:pt idx="1902">
                  <c:v>42905</c:v>
                </c:pt>
                <c:pt idx="1903">
                  <c:v>42906</c:v>
                </c:pt>
                <c:pt idx="1904">
                  <c:v>42907</c:v>
                </c:pt>
                <c:pt idx="1905">
                  <c:v>42908</c:v>
                </c:pt>
                <c:pt idx="1906">
                  <c:v>42909</c:v>
                </c:pt>
                <c:pt idx="1907">
                  <c:v>42912</c:v>
                </c:pt>
                <c:pt idx="1908">
                  <c:v>42913</c:v>
                </c:pt>
                <c:pt idx="1909">
                  <c:v>42914</c:v>
                </c:pt>
                <c:pt idx="1910">
                  <c:v>42915</c:v>
                </c:pt>
                <c:pt idx="1911">
                  <c:v>42916</c:v>
                </c:pt>
                <c:pt idx="1912">
                  <c:v>42919</c:v>
                </c:pt>
                <c:pt idx="1913">
                  <c:v>42920</c:v>
                </c:pt>
                <c:pt idx="1914">
                  <c:v>42921</c:v>
                </c:pt>
                <c:pt idx="1915">
                  <c:v>42922</c:v>
                </c:pt>
                <c:pt idx="1916">
                  <c:v>42923</c:v>
                </c:pt>
                <c:pt idx="1917">
                  <c:v>42926</c:v>
                </c:pt>
                <c:pt idx="1918">
                  <c:v>42927</c:v>
                </c:pt>
                <c:pt idx="1919">
                  <c:v>42928</c:v>
                </c:pt>
                <c:pt idx="1920">
                  <c:v>42929</c:v>
                </c:pt>
                <c:pt idx="1921">
                  <c:v>42930</c:v>
                </c:pt>
                <c:pt idx="1922">
                  <c:v>42933</c:v>
                </c:pt>
                <c:pt idx="1923">
                  <c:v>42934</c:v>
                </c:pt>
                <c:pt idx="1924">
                  <c:v>42935</c:v>
                </c:pt>
                <c:pt idx="1925">
                  <c:v>42936</c:v>
                </c:pt>
                <c:pt idx="1926">
                  <c:v>42937</c:v>
                </c:pt>
                <c:pt idx="1927">
                  <c:v>42940</c:v>
                </c:pt>
                <c:pt idx="1928">
                  <c:v>42941</c:v>
                </c:pt>
                <c:pt idx="1929">
                  <c:v>42942</c:v>
                </c:pt>
                <c:pt idx="1930">
                  <c:v>42943</c:v>
                </c:pt>
                <c:pt idx="1931">
                  <c:v>42944</c:v>
                </c:pt>
                <c:pt idx="1932">
                  <c:v>42947</c:v>
                </c:pt>
                <c:pt idx="1933">
                  <c:v>42948</c:v>
                </c:pt>
                <c:pt idx="1934">
                  <c:v>42949</c:v>
                </c:pt>
                <c:pt idx="1935">
                  <c:v>42950</c:v>
                </c:pt>
                <c:pt idx="1936">
                  <c:v>42951</c:v>
                </c:pt>
                <c:pt idx="1937">
                  <c:v>42954</c:v>
                </c:pt>
                <c:pt idx="1938">
                  <c:v>42955</c:v>
                </c:pt>
                <c:pt idx="1939">
                  <c:v>42956</c:v>
                </c:pt>
                <c:pt idx="1940">
                  <c:v>42957</c:v>
                </c:pt>
                <c:pt idx="1941">
                  <c:v>42958</c:v>
                </c:pt>
                <c:pt idx="1942">
                  <c:v>42961</c:v>
                </c:pt>
                <c:pt idx="1943">
                  <c:v>42962</c:v>
                </c:pt>
                <c:pt idx="1944">
                  <c:v>42963</c:v>
                </c:pt>
                <c:pt idx="1945">
                  <c:v>42964</c:v>
                </c:pt>
                <c:pt idx="1946">
                  <c:v>42965</c:v>
                </c:pt>
                <c:pt idx="1947">
                  <c:v>42968</c:v>
                </c:pt>
                <c:pt idx="1948">
                  <c:v>42969</c:v>
                </c:pt>
                <c:pt idx="1949">
                  <c:v>42970</c:v>
                </c:pt>
                <c:pt idx="1950">
                  <c:v>42971</c:v>
                </c:pt>
                <c:pt idx="1951">
                  <c:v>42972</c:v>
                </c:pt>
                <c:pt idx="1952">
                  <c:v>42975</c:v>
                </c:pt>
                <c:pt idx="1953">
                  <c:v>42976</c:v>
                </c:pt>
                <c:pt idx="1954">
                  <c:v>42977</c:v>
                </c:pt>
                <c:pt idx="1955">
                  <c:v>42978</c:v>
                </c:pt>
                <c:pt idx="1956">
                  <c:v>42979</c:v>
                </c:pt>
                <c:pt idx="1957">
                  <c:v>42982</c:v>
                </c:pt>
                <c:pt idx="1958">
                  <c:v>42983</c:v>
                </c:pt>
                <c:pt idx="1959">
                  <c:v>42984</c:v>
                </c:pt>
                <c:pt idx="1960">
                  <c:v>42985</c:v>
                </c:pt>
                <c:pt idx="1961">
                  <c:v>42986</c:v>
                </c:pt>
                <c:pt idx="1962">
                  <c:v>42989</c:v>
                </c:pt>
                <c:pt idx="1963">
                  <c:v>42990</c:v>
                </c:pt>
                <c:pt idx="1964">
                  <c:v>42991</c:v>
                </c:pt>
                <c:pt idx="1965">
                  <c:v>42992</c:v>
                </c:pt>
                <c:pt idx="1966">
                  <c:v>42993</c:v>
                </c:pt>
                <c:pt idx="1967">
                  <c:v>42996</c:v>
                </c:pt>
                <c:pt idx="1968">
                  <c:v>42997</c:v>
                </c:pt>
                <c:pt idx="1969">
                  <c:v>42998</c:v>
                </c:pt>
                <c:pt idx="1970">
                  <c:v>42999</c:v>
                </c:pt>
                <c:pt idx="1971">
                  <c:v>43000</c:v>
                </c:pt>
                <c:pt idx="1972">
                  <c:v>43003</c:v>
                </c:pt>
                <c:pt idx="1973">
                  <c:v>43004</c:v>
                </c:pt>
                <c:pt idx="1974">
                  <c:v>43005</c:v>
                </c:pt>
                <c:pt idx="1975">
                  <c:v>43006</c:v>
                </c:pt>
                <c:pt idx="1976">
                  <c:v>43007</c:v>
                </c:pt>
                <c:pt idx="1977">
                  <c:v>43010</c:v>
                </c:pt>
                <c:pt idx="1978">
                  <c:v>43011</c:v>
                </c:pt>
                <c:pt idx="1979">
                  <c:v>43012</c:v>
                </c:pt>
                <c:pt idx="1980">
                  <c:v>43013</c:v>
                </c:pt>
                <c:pt idx="1981">
                  <c:v>43014</c:v>
                </c:pt>
                <c:pt idx="1982">
                  <c:v>43017</c:v>
                </c:pt>
                <c:pt idx="1983">
                  <c:v>43018</c:v>
                </c:pt>
                <c:pt idx="1984">
                  <c:v>43019</c:v>
                </c:pt>
                <c:pt idx="1985">
                  <c:v>43020</c:v>
                </c:pt>
                <c:pt idx="1986">
                  <c:v>43021</c:v>
                </c:pt>
                <c:pt idx="1987">
                  <c:v>43024</c:v>
                </c:pt>
                <c:pt idx="1988">
                  <c:v>43025</c:v>
                </c:pt>
                <c:pt idx="1989">
                  <c:v>43026</c:v>
                </c:pt>
                <c:pt idx="1990">
                  <c:v>43027</c:v>
                </c:pt>
                <c:pt idx="1991">
                  <c:v>43028</c:v>
                </c:pt>
                <c:pt idx="1992">
                  <c:v>43031</c:v>
                </c:pt>
                <c:pt idx="1993">
                  <c:v>43032</c:v>
                </c:pt>
                <c:pt idx="1994">
                  <c:v>43033</c:v>
                </c:pt>
                <c:pt idx="1995">
                  <c:v>43034</c:v>
                </c:pt>
                <c:pt idx="1996">
                  <c:v>43035</c:v>
                </c:pt>
                <c:pt idx="1997">
                  <c:v>43038</c:v>
                </c:pt>
                <c:pt idx="1998">
                  <c:v>43039</c:v>
                </c:pt>
                <c:pt idx="1999">
                  <c:v>43040</c:v>
                </c:pt>
                <c:pt idx="2000">
                  <c:v>43041</c:v>
                </c:pt>
                <c:pt idx="2001">
                  <c:v>43042</c:v>
                </c:pt>
                <c:pt idx="2002">
                  <c:v>43045</c:v>
                </c:pt>
                <c:pt idx="2003">
                  <c:v>43046</c:v>
                </c:pt>
                <c:pt idx="2004">
                  <c:v>43047</c:v>
                </c:pt>
                <c:pt idx="2005">
                  <c:v>43048</c:v>
                </c:pt>
                <c:pt idx="2006">
                  <c:v>43049</c:v>
                </c:pt>
                <c:pt idx="2007">
                  <c:v>43052</c:v>
                </c:pt>
                <c:pt idx="2008">
                  <c:v>43053</c:v>
                </c:pt>
                <c:pt idx="2009">
                  <c:v>43054</c:v>
                </c:pt>
                <c:pt idx="2010">
                  <c:v>43055</c:v>
                </c:pt>
                <c:pt idx="2011">
                  <c:v>43056</c:v>
                </c:pt>
                <c:pt idx="2012">
                  <c:v>43059</c:v>
                </c:pt>
                <c:pt idx="2013">
                  <c:v>43060</c:v>
                </c:pt>
                <c:pt idx="2014">
                  <c:v>43061</c:v>
                </c:pt>
                <c:pt idx="2015">
                  <c:v>43062</c:v>
                </c:pt>
                <c:pt idx="2016">
                  <c:v>43063</c:v>
                </c:pt>
                <c:pt idx="2017">
                  <c:v>43066</c:v>
                </c:pt>
                <c:pt idx="2018">
                  <c:v>43067</c:v>
                </c:pt>
                <c:pt idx="2019">
                  <c:v>43068</c:v>
                </c:pt>
                <c:pt idx="2020">
                  <c:v>43069</c:v>
                </c:pt>
                <c:pt idx="2021">
                  <c:v>43070</c:v>
                </c:pt>
                <c:pt idx="2022">
                  <c:v>43073</c:v>
                </c:pt>
                <c:pt idx="2023">
                  <c:v>43074</c:v>
                </c:pt>
                <c:pt idx="2024">
                  <c:v>43075</c:v>
                </c:pt>
                <c:pt idx="2025">
                  <c:v>43076</c:v>
                </c:pt>
                <c:pt idx="2026">
                  <c:v>43077</c:v>
                </c:pt>
                <c:pt idx="2027">
                  <c:v>43080</c:v>
                </c:pt>
                <c:pt idx="2028">
                  <c:v>43081</c:v>
                </c:pt>
                <c:pt idx="2029">
                  <c:v>43082</c:v>
                </c:pt>
                <c:pt idx="2030">
                  <c:v>43083</c:v>
                </c:pt>
                <c:pt idx="2031">
                  <c:v>43084</c:v>
                </c:pt>
                <c:pt idx="2032">
                  <c:v>43087</c:v>
                </c:pt>
                <c:pt idx="2033">
                  <c:v>43088</c:v>
                </c:pt>
                <c:pt idx="2034">
                  <c:v>43089</c:v>
                </c:pt>
                <c:pt idx="2035">
                  <c:v>43090</c:v>
                </c:pt>
                <c:pt idx="2036">
                  <c:v>43091</c:v>
                </c:pt>
                <c:pt idx="2037">
                  <c:v>43094</c:v>
                </c:pt>
                <c:pt idx="2038">
                  <c:v>43095</c:v>
                </c:pt>
                <c:pt idx="2039">
                  <c:v>43096</c:v>
                </c:pt>
                <c:pt idx="2040">
                  <c:v>43097</c:v>
                </c:pt>
                <c:pt idx="2041">
                  <c:v>43098</c:v>
                </c:pt>
                <c:pt idx="2042">
                  <c:v>43101</c:v>
                </c:pt>
                <c:pt idx="2043">
                  <c:v>43102</c:v>
                </c:pt>
                <c:pt idx="2044">
                  <c:v>43103</c:v>
                </c:pt>
                <c:pt idx="2045">
                  <c:v>43104</c:v>
                </c:pt>
                <c:pt idx="2046">
                  <c:v>43105</c:v>
                </c:pt>
                <c:pt idx="2047">
                  <c:v>43108</c:v>
                </c:pt>
                <c:pt idx="2048">
                  <c:v>43109</c:v>
                </c:pt>
                <c:pt idx="2049">
                  <c:v>43110</c:v>
                </c:pt>
                <c:pt idx="2050">
                  <c:v>43111</c:v>
                </c:pt>
                <c:pt idx="2051">
                  <c:v>43112</c:v>
                </c:pt>
                <c:pt idx="2052">
                  <c:v>43115</c:v>
                </c:pt>
                <c:pt idx="2053">
                  <c:v>43116</c:v>
                </c:pt>
                <c:pt idx="2054">
                  <c:v>43117</c:v>
                </c:pt>
                <c:pt idx="2055">
                  <c:v>43118</c:v>
                </c:pt>
                <c:pt idx="2056">
                  <c:v>43119</c:v>
                </c:pt>
                <c:pt idx="2057">
                  <c:v>43122</c:v>
                </c:pt>
                <c:pt idx="2058">
                  <c:v>43123</c:v>
                </c:pt>
                <c:pt idx="2059">
                  <c:v>43124</c:v>
                </c:pt>
                <c:pt idx="2060">
                  <c:v>43125</c:v>
                </c:pt>
                <c:pt idx="2061">
                  <c:v>43126</c:v>
                </c:pt>
                <c:pt idx="2062">
                  <c:v>43129</c:v>
                </c:pt>
                <c:pt idx="2063">
                  <c:v>43130</c:v>
                </c:pt>
                <c:pt idx="2064">
                  <c:v>43131</c:v>
                </c:pt>
                <c:pt idx="2065">
                  <c:v>43132</c:v>
                </c:pt>
                <c:pt idx="2066">
                  <c:v>43133</c:v>
                </c:pt>
                <c:pt idx="2067">
                  <c:v>43136</c:v>
                </c:pt>
                <c:pt idx="2068">
                  <c:v>43137</c:v>
                </c:pt>
                <c:pt idx="2069">
                  <c:v>43138</c:v>
                </c:pt>
                <c:pt idx="2070">
                  <c:v>43139</c:v>
                </c:pt>
                <c:pt idx="2071">
                  <c:v>43140</c:v>
                </c:pt>
                <c:pt idx="2072">
                  <c:v>43143</c:v>
                </c:pt>
                <c:pt idx="2073">
                  <c:v>43144</c:v>
                </c:pt>
                <c:pt idx="2074">
                  <c:v>43145</c:v>
                </c:pt>
                <c:pt idx="2075">
                  <c:v>43146</c:v>
                </c:pt>
                <c:pt idx="2076">
                  <c:v>43147</c:v>
                </c:pt>
                <c:pt idx="2077">
                  <c:v>43150</c:v>
                </c:pt>
                <c:pt idx="2078">
                  <c:v>43151</c:v>
                </c:pt>
                <c:pt idx="2079">
                  <c:v>43152</c:v>
                </c:pt>
                <c:pt idx="2080">
                  <c:v>43153</c:v>
                </c:pt>
                <c:pt idx="2081">
                  <c:v>43154</c:v>
                </c:pt>
                <c:pt idx="2082">
                  <c:v>43157</c:v>
                </c:pt>
                <c:pt idx="2083">
                  <c:v>43158</c:v>
                </c:pt>
                <c:pt idx="2084">
                  <c:v>43159</c:v>
                </c:pt>
                <c:pt idx="2085">
                  <c:v>43160</c:v>
                </c:pt>
                <c:pt idx="2086">
                  <c:v>43161</c:v>
                </c:pt>
                <c:pt idx="2087">
                  <c:v>43164</c:v>
                </c:pt>
                <c:pt idx="2088">
                  <c:v>43165</c:v>
                </c:pt>
                <c:pt idx="2089">
                  <c:v>43166</c:v>
                </c:pt>
                <c:pt idx="2090">
                  <c:v>43167</c:v>
                </c:pt>
                <c:pt idx="2091">
                  <c:v>43168</c:v>
                </c:pt>
                <c:pt idx="2092">
                  <c:v>43171</c:v>
                </c:pt>
                <c:pt idx="2093">
                  <c:v>43172</c:v>
                </c:pt>
                <c:pt idx="2094">
                  <c:v>43173</c:v>
                </c:pt>
                <c:pt idx="2095">
                  <c:v>43174</c:v>
                </c:pt>
                <c:pt idx="2096">
                  <c:v>43175</c:v>
                </c:pt>
                <c:pt idx="2097">
                  <c:v>43178</c:v>
                </c:pt>
                <c:pt idx="2098">
                  <c:v>43179</c:v>
                </c:pt>
                <c:pt idx="2099">
                  <c:v>43180</c:v>
                </c:pt>
                <c:pt idx="2100">
                  <c:v>43181</c:v>
                </c:pt>
                <c:pt idx="2101">
                  <c:v>43182</c:v>
                </c:pt>
                <c:pt idx="2102">
                  <c:v>43185</c:v>
                </c:pt>
                <c:pt idx="2103">
                  <c:v>43186</c:v>
                </c:pt>
                <c:pt idx="2104">
                  <c:v>43187</c:v>
                </c:pt>
                <c:pt idx="2105">
                  <c:v>43188</c:v>
                </c:pt>
                <c:pt idx="2106">
                  <c:v>43189</c:v>
                </c:pt>
                <c:pt idx="2107">
                  <c:v>43192</c:v>
                </c:pt>
                <c:pt idx="2108">
                  <c:v>43193</c:v>
                </c:pt>
                <c:pt idx="2109">
                  <c:v>43194</c:v>
                </c:pt>
                <c:pt idx="2110">
                  <c:v>43195</c:v>
                </c:pt>
                <c:pt idx="2111">
                  <c:v>43196</c:v>
                </c:pt>
                <c:pt idx="2112">
                  <c:v>43199</c:v>
                </c:pt>
                <c:pt idx="2113">
                  <c:v>43200</c:v>
                </c:pt>
                <c:pt idx="2114">
                  <c:v>43201</c:v>
                </c:pt>
                <c:pt idx="2115">
                  <c:v>43202</c:v>
                </c:pt>
                <c:pt idx="2116">
                  <c:v>43203</c:v>
                </c:pt>
                <c:pt idx="2117">
                  <c:v>43206</c:v>
                </c:pt>
                <c:pt idx="2118">
                  <c:v>43207</c:v>
                </c:pt>
                <c:pt idx="2119">
                  <c:v>43208</c:v>
                </c:pt>
                <c:pt idx="2120">
                  <c:v>43209</c:v>
                </c:pt>
                <c:pt idx="2121">
                  <c:v>43210</c:v>
                </c:pt>
                <c:pt idx="2122">
                  <c:v>43213</c:v>
                </c:pt>
                <c:pt idx="2123">
                  <c:v>43214</c:v>
                </c:pt>
                <c:pt idx="2124">
                  <c:v>43215</c:v>
                </c:pt>
                <c:pt idx="2125">
                  <c:v>43216</c:v>
                </c:pt>
                <c:pt idx="2126">
                  <c:v>43217</c:v>
                </c:pt>
                <c:pt idx="2127">
                  <c:v>43220</c:v>
                </c:pt>
                <c:pt idx="2128">
                  <c:v>43221</c:v>
                </c:pt>
                <c:pt idx="2129">
                  <c:v>43222</c:v>
                </c:pt>
                <c:pt idx="2130">
                  <c:v>43223</c:v>
                </c:pt>
                <c:pt idx="2131">
                  <c:v>43224</c:v>
                </c:pt>
                <c:pt idx="2132">
                  <c:v>43227</c:v>
                </c:pt>
                <c:pt idx="2133">
                  <c:v>43228</c:v>
                </c:pt>
                <c:pt idx="2134">
                  <c:v>43229</c:v>
                </c:pt>
                <c:pt idx="2135">
                  <c:v>43230</c:v>
                </c:pt>
                <c:pt idx="2136">
                  <c:v>43231</c:v>
                </c:pt>
                <c:pt idx="2137">
                  <c:v>43234</c:v>
                </c:pt>
                <c:pt idx="2138">
                  <c:v>43235</c:v>
                </c:pt>
                <c:pt idx="2139">
                  <c:v>43236</c:v>
                </c:pt>
                <c:pt idx="2140">
                  <c:v>43237</c:v>
                </c:pt>
                <c:pt idx="2141">
                  <c:v>43238</c:v>
                </c:pt>
                <c:pt idx="2142">
                  <c:v>43241</c:v>
                </c:pt>
                <c:pt idx="2143">
                  <c:v>43242</c:v>
                </c:pt>
                <c:pt idx="2144">
                  <c:v>43243</c:v>
                </c:pt>
                <c:pt idx="2145">
                  <c:v>43244</c:v>
                </c:pt>
                <c:pt idx="2146">
                  <c:v>43245</c:v>
                </c:pt>
                <c:pt idx="2147">
                  <c:v>43248</c:v>
                </c:pt>
                <c:pt idx="2148">
                  <c:v>43249</c:v>
                </c:pt>
                <c:pt idx="2149">
                  <c:v>43250</c:v>
                </c:pt>
                <c:pt idx="2150">
                  <c:v>43251</c:v>
                </c:pt>
                <c:pt idx="2151">
                  <c:v>43252</c:v>
                </c:pt>
                <c:pt idx="2152">
                  <c:v>43255</c:v>
                </c:pt>
                <c:pt idx="2153">
                  <c:v>43256</c:v>
                </c:pt>
                <c:pt idx="2154">
                  <c:v>43257</c:v>
                </c:pt>
                <c:pt idx="2155">
                  <c:v>43258</c:v>
                </c:pt>
                <c:pt idx="2156">
                  <c:v>43259</c:v>
                </c:pt>
                <c:pt idx="2157">
                  <c:v>43262</c:v>
                </c:pt>
                <c:pt idx="2158">
                  <c:v>43263</c:v>
                </c:pt>
                <c:pt idx="2159">
                  <c:v>43264</c:v>
                </c:pt>
                <c:pt idx="2160">
                  <c:v>43265</c:v>
                </c:pt>
                <c:pt idx="2161">
                  <c:v>43266</c:v>
                </c:pt>
                <c:pt idx="2162">
                  <c:v>43269</c:v>
                </c:pt>
                <c:pt idx="2163">
                  <c:v>43270</c:v>
                </c:pt>
                <c:pt idx="2164">
                  <c:v>43271</c:v>
                </c:pt>
                <c:pt idx="2165">
                  <c:v>43272</c:v>
                </c:pt>
                <c:pt idx="2166">
                  <c:v>43273</c:v>
                </c:pt>
                <c:pt idx="2167">
                  <c:v>43276</c:v>
                </c:pt>
                <c:pt idx="2168">
                  <c:v>43277</c:v>
                </c:pt>
                <c:pt idx="2169">
                  <c:v>43278</c:v>
                </c:pt>
                <c:pt idx="2170">
                  <c:v>43279</c:v>
                </c:pt>
                <c:pt idx="2171">
                  <c:v>43280</c:v>
                </c:pt>
                <c:pt idx="2172">
                  <c:v>43283</c:v>
                </c:pt>
                <c:pt idx="2173">
                  <c:v>43284</c:v>
                </c:pt>
                <c:pt idx="2174">
                  <c:v>43285</c:v>
                </c:pt>
                <c:pt idx="2175">
                  <c:v>43286</c:v>
                </c:pt>
                <c:pt idx="2176">
                  <c:v>43287</c:v>
                </c:pt>
                <c:pt idx="2177">
                  <c:v>43290</c:v>
                </c:pt>
                <c:pt idx="2178">
                  <c:v>43291</c:v>
                </c:pt>
                <c:pt idx="2179">
                  <c:v>43292</c:v>
                </c:pt>
                <c:pt idx="2180">
                  <c:v>43293</c:v>
                </c:pt>
                <c:pt idx="2181">
                  <c:v>43294</c:v>
                </c:pt>
                <c:pt idx="2182">
                  <c:v>43297</c:v>
                </c:pt>
                <c:pt idx="2183">
                  <c:v>43298</c:v>
                </c:pt>
                <c:pt idx="2184">
                  <c:v>43299</c:v>
                </c:pt>
                <c:pt idx="2185">
                  <c:v>43300</c:v>
                </c:pt>
                <c:pt idx="2186">
                  <c:v>43301</c:v>
                </c:pt>
                <c:pt idx="2187">
                  <c:v>43304</c:v>
                </c:pt>
                <c:pt idx="2188">
                  <c:v>43305</c:v>
                </c:pt>
                <c:pt idx="2189">
                  <c:v>43306</c:v>
                </c:pt>
                <c:pt idx="2190">
                  <c:v>43307</c:v>
                </c:pt>
                <c:pt idx="2191">
                  <c:v>43308</c:v>
                </c:pt>
                <c:pt idx="2192">
                  <c:v>43311</c:v>
                </c:pt>
                <c:pt idx="2193">
                  <c:v>43312</c:v>
                </c:pt>
                <c:pt idx="2194">
                  <c:v>43313</c:v>
                </c:pt>
                <c:pt idx="2195">
                  <c:v>43314</c:v>
                </c:pt>
                <c:pt idx="2196">
                  <c:v>43315</c:v>
                </c:pt>
                <c:pt idx="2197">
                  <c:v>43318</c:v>
                </c:pt>
                <c:pt idx="2198">
                  <c:v>43319</c:v>
                </c:pt>
                <c:pt idx="2199">
                  <c:v>43320</c:v>
                </c:pt>
                <c:pt idx="2200">
                  <c:v>43321</c:v>
                </c:pt>
                <c:pt idx="2201">
                  <c:v>43322</c:v>
                </c:pt>
                <c:pt idx="2202">
                  <c:v>43325</c:v>
                </c:pt>
                <c:pt idx="2203">
                  <c:v>43326</c:v>
                </c:pt>
                <c:pt idx="2204">
                  <c:v>43327</c:v>
                </c:pt>
                <c:pt idx="2205">
                  <c:v>43328</c:v>
                </c:pt>
                <c:pt idx="2206">
                  <c:v>43329</c:v>
                </c:pt>
                <c:pt idx="2207">
                  <c:v>43332</c:v>
                </c:pt>
                <c:pt idx="2208">
                  <c:v>43333</c:v>
                </c:pt>
                <c:pt idx="2209">
                  <c:v>43334</c:v>
                </c:pt>
                <c:pt idx="2210">
                  <c:v>43335</c:v>
                </c:pt>
                <c:pt idx="2211">
                  <c:v>43336</c:v>
                </c:pt>
                <c:pt idx="2212">
                  <c:v>43339</c:v>
                </c:pt>
                <c:pt idx="2213">
                  <c:v>43340</c:v>
                </c:pt>
                <c:pt idx="2214">
                  <c:v>43341</c:v>
                </c:pt>
                <c:pt idx="2215">
                  <c:v>43342</c:v>
                </c:pt>
                <c:pt idx="2216">
                  <c:v>43343</c:v>
                </c:pt>
                <c:pt idx="2217">
                  <c:v>43346</c:v>
                </c:pt>
                <c:pt idx="2218">
                  <c:v>43347</c:v>
                </c:pt>
                <c:pt idx="2219">
                  <c:v>43348</c:v>
                </c:pt>
                <c:pt idx="2220">
                  <c:v>43349</c:v>
                </c:pt>
                <c:pt idx="2221">
                  <c:v>43350</c:v>
                </c:pt>
                <c:pt idx="2222">
                  <c:v>43353</c:v>
                </c:pt>
                <c:pt idx="2223">
                  <c:v>43354</c:v>
                </c:pt>
                <c:pt idx="2224">
                  <c:v>43355</c:v>
                </c:pt>
                <c:pt idx="2225">
                  <c:v>43356</c:v>
                </c:pt>
                <c:pt idx="2226">
                  <c:v>43357</c:v>
                </c:pt>
                <c:pt idx="2227">
                  <c:v>43360</c:v>
                </c:pt>
                <c:pt idx="2228">
                  <c:v>43361</c:v>
                </c:pt>
                <c:pt idx="2229">
                  <c:v>43362</c:v>
                </c:pt>
                <c:pt idx="2230">
                  <c:v>43363</c:v>
                </c:pt>
                <c:pt idx="2231">
                  <c:v>43364</c:v>
                </c:pt>
                <c:pt idx="2232">
                  <c:v>43367</c:v>
                </c:pt>
                <c:pt idx="2233">
                  <c:v>43368</c:v>
                </c:pt>
                <c:pt idx="2234">
                  <c:v>43369</c:v>
                </c:pt>
                <c:pt idx="2235">
                  <c:v>43370</c:v>
                </c:pt>
                <c:pt idx="2236">
                  <c:v>43371</c:v>
                </c:pt>
                <c:pt idx="2237">
                  <c:v>43374</c:v>
                </c:pt>
                <c:pt idx="2238">
                  <c:v>43375</c:v>
                </c:pt>
                <c:pt idx="2239">
                  <c:v>43376</c:v>
                </c:pt>
                <c:pt idx="2240">
                  <c:v>43377</c:v>
                </c:pt>
                <c:pt idx="2241">
                  <c:v>43378</c:v>
                </c:pt>
                <c:pt idx="2242">
                  <c:v>43381</c:v>
                </c:pt>
                <c:pt idx="2243">
                  <c:v>43382</c:v>
                </c:pt>
                <c:pt idx="2244">
                  <c:v>43383</c:v>
                </c:pt>
                <c:pt idx="2245">
                  <c:v>43384</c:v>
                </c:pt>
                <c:pt idx="2246">
                  <c:v>43385</c:v>
                </c:pt>
                <c:pt idx="2247">
                  <c:v>43388</c:v>
                </c:pt>
                <c:pt idx="2248">
                  <c:v>43389</c:v>
                </c:pt>
                <c:pt idx="2249">
                  <c:v>43390</c:v>
                </c:pt>
                <c:pt idx="2250">
                  <c:v>43391</c:v>
                </c:pt>
                <c:pt idx="2251">
                  <c:v>43392</c:v>
                </c:pt>
                <c:pt idx="2252">
                  <c:v>43395</c:v>
                </c:pt>
                <c:pt idx="2253">
                  <c:v>43396</c:v>
                </c:pt>
                <c:pt idx="2254">
                  <c:v>43397</c:v>
                </c:pt>
                <c:pt idx="2255">
                  <c:v>43398</c:v>
                </c:pt>
                <c:pt idx="2256">
                  <c:v>43399</c:v>
                </c:pt>
                <c:pt idx="2257">
                  <c:v>43402</c:v>
                </c:pt>
                <c:pt idx="2258">
                  <c:v>43403</c:v>
                </c:pt>
                <c:pt idx="2259">
                  <c:v>43404</c:v>
                </c:pt>
                <c:pt idx="2260">
                  <c:v>43405</c:v>
                </c:pt>
                <c:pt idx="2261">
                  <c:v>43406</c:v>
                </c:pt>
                <c:pt idx="2262">
                  <c:v>43409</c:v>
                </c:pt>
                <c:pt idx="2263">
                  <c:v>43410</c:v>
                </c:pt>
                <c:pt idx="2264">
                  <c:v>43411</c:v>
                </c:pt>
                <c:pt idx="2265">
                  <c:v>43412</c:v>
                </c:pt>
                <c:pt idx="2266">
                  <c:v>43413</c:v>
                </c:pt>
                <c:pt idx="2267">
                  <c:v>43416</c:v>
                </c:pt>
                <c:pt idx="2268">
                  <c:v>43417</c:v>
                </c:pt>
                <c:pt idx="2269">
                  <c:v>43418</c:v>
                </c:pt>
                <c:pt idx="2270">
                  <c:v>43419</c:v>
                </c:pt>
                <c:pt idx="2271">
                  <c:v>43420</c:v>
                </c:pt>
                <c:pt idx="2272">
                  <c:v>43423</c:v>
                </c:pt>
                <c:pt idx="2273">
                  <c:v>43424</c:v>
                </c:pt>
                <c:pt idx="2274">
                  <c:v>43425</c:v>
                </c:pt>
                <c:pt idx="2275">
                  <c:v>43426</c:v>
                </c:pt>
                <c:pt idx="2276">
                  <c:v>43427</c:v>
                </c:pt>
                <c:pt idx="2277">
                  <c:v>43430</c:v>
                </c:pt>
                <c:pt idx="2278">
                  <c:v>43431</c:v>
                </c:pt>
                <c:pt idx="2279">
                  <c:v>43432</c:v>
                </c:pt>
                <c:pt idx="2280">
                  <c:v>43433</c:v>
                </c:pt>
                <c:pt idx="2281">
                  <c:v>43434</c:v>
                </c:pt>
                <c:pt idx="2282">
                  <c:v>43437</c:v>
                </c:pt>
                <c:pt idx="2283">
                  <c:v>43438</c:v>
                </c:pt>
                <c:pt idx="2284">
                  <c:v>43439</c:v>
                </c:pt>
                <c:pt idx="2285">
                  <c:v>43440</c:v>
                </c:pt>
                <c:pt idx="2286">
                  <c:v>43441</c:v>
                </c:pt>
                <c:pt idx="2287">
                  <c:v>43444</c:v>
                </c:pt>
                <c:pt idx="2288">
                  <c:v>43445</c:v>
                </c:pt>
                <c:pt idx="2289">
                  <c:v>43446</c:v>
                </c:pt>
                <c:pt idx="2290">
                  <c:v>43447</c:v>
                </c:pt>
                <c:pt idx="2291">
                  <c:v>43448</c:v>
                </c:pt>
                <c:pt idx="2292">
                  <c:v>43451</c:v>
                </c:pt>
                <c:pt idx="2293">
                  <c:v>43452</c:v>
                </c:pt>
                <c:pt idx="2294">
                  <c:v>43453</c:v>
                </c:pt>
                <c:pt idx="2295">
                  <c:v>43454</c:v>
                </c:pt>
                <c:pt idx="2296">
                  <c:v>43455</c:v>
                </c:pt>
                <c:pt idx="2297">
                  <c:v>43458</c:v>
                </c:pt>
                <c:pt idx="2298">
                  <c:v>43459</c:v>
                </c:pt>
                <c:pt idx="2299">
                  <c:v>43460</c:v>
                </c:pt>
                <c:pt idx="2300">
                  <c:v>43461</c:v>
                </c:pt>
                <c:pt idx="2301">
                  <c:v>43462</c:v>
                </c:pt>
                <c:pt idx="2302">
                  <c:v>43465</c:v>
                </c:pt>
                <c:pt idx="2303">
                  <c:v>43466</c:v>
                </c:pt>
                <c:pt idx="2304">
                  <c:v>43467</c:v>
                </c:pt>
                <c:pt idx="2305">
                  <c:v>43468</c:v>
                </c:pt>
                <c:pt idx="2306">
                  <c:v>43469</c:v>
                </c:pt>
                <c:pt idx="2307">
                  <c:v>43472</c:v>
                </c:pt>
                <c:pt idx="2308">
                  <c:v>43473</c:v>
                </c:pt>
                <c:pt idx="2309">
                  <c:v>43474</c:v>
                </c:pt>
                <c:pt idx="2310">
                  <c:v>43475</c:v>
                </c:pt>
                <c:pt idx="2311">
                  <c:v>43476</c:v>
                </c:pt>
                <c:pt idx="2312">
                  <c:v>43479</c:v>
                </c:pt>
                <c:pt idx="2313">
                  <c:v>43480</c:v>
                </c:pt>
                <c:pt idx="2314">
                  <c:v>43481</c:v>
                </c:pt>
                <c:pt idx="2315">
                  <c:v>43482</c:v>
                </c:pt>
                <c:pt idx="2316">
                  <c:v>43483</c:v>
                </c:pt>
                <c:pt idx="2317">
                  <c:v>43486</c:v>
                </c:pt>
                <c:pt idx="2318">
                  <c:v>43487</c:v>
                </c:pt>
                <c:pt idx="2319">
                  <c:v>43488</c:v>
                </c:pt>
                <c:pt idx="2320">
                  <c:v>43489</c:v>
                </c:pt>
                <c:pt idx="2321">
                  <c:v>43490</c:v>
                </c:pt>
                <c:pt idx="2322">
                  <c:v>43493</c:v>
                </c:pt>
                <c:pt idx="2323">
                  <c:v>43494</c:v>
                </c:pt>
                <c:pt idx="2324">
                  <c:v>43495</c:v>
                </c:pt>
                <c:pt idx="2325">
                  <c:v>43496</c:v>
                </c:pt>
                <c:pt idx="2326">
                  <c:v>43497</c:v>
                </c:pt>
                <c:pt idx="2327">
                  <c:v>43500</c:v>
                </c:pt>
                <c:pt idx="2328">
                  <c:v>43501</c:v>
                </c:pt>
                <c:pt idx="2329">
                  <c:v>43502</c:v>
                </c:pt>
                <c:pt idx="2330">
                  <c:v>43503</c:v>
                </c:pt>
                <c:pt idx="2331">
                  <c:v>43504</c:v>
                </c:pt>
                <c:pt idx="2332">
                  <c:v>43507</c:v>
                </c:pt>
                <c:pt idx="2333">
                  <c:v>43508</c:v>
                </c:pt>
                <c:pt idx="2334">
                  <c:v>43509</c:v>
                </c:pt>
                <c:pt idx="2335">
                  <c:v>43510</c:v>
                </c:pt>
                <c:pt idx="2336">
                  <c:v>43511</c:v>
                </c:pt>
                <c:pt idx="2337">
                  <c:v>43514</c:v>
                </c:pt>
                <c:pt idx="2338">
                  <c:v>43515</c:v>
                </c:pt>
                <c:pt idx="2339">
                  <c:v>43516</c:v>
                </c:pt>
                <c:pt idx="2340">
                  <c:v>43517</c:v>
                </c:pt>
                <c:pt idx="2341">
                  <c:v>43518</c:v>
                </c:pt>
                <c:pt idx="2342">
                  <c:v>43521</c:v>
                </c:pt>
                <c:pt idx="2343">
                  <c:v>43522</c:v>
                </c:pt>
                <c:pt idx="2344">
                  <c:v>43523</c:v>
                </c:pt>
                <c:pt idx="2345">
                  <c:v>43524</c:v>
                </c:pt>
                <c:pt idx="2346">
                  <c:v>43525</c:v>
                </c:pt>
                <c:pt idx="2347">
                  <c:v>43528</c:v>
                </c:pt>
                <c:pt idx="2348">
                  <c:v>43529</c:v>
                </c:pt>
                <c:pt idx="2349">
                  <c:v>43530</c:v>
                </c:pt>
                <c:pt idx="2350">
                  <c:v>43531</c:v>
                </c:pt>
                <c:pt idx="2351">
                  <c:v>43532</c:v>
                </c:pt>
                <c:pt idx="2352">
                  <c:v>43535</c:v>
                </c:pt>
                <c:pt idx="2353">
                  <c:v>43536</c:v>
                </c:pt>
                <c:pt idx="2354">
                  <c:v>43537</c:v>
                </c:pt>
                <c:pt idx="2355">
                  <c:v>43538</c:v>
                </c:pt>
                <c:pt idx="2356">
                  <c:v>43539</c:v>
                </c:pt>
                <c:pt idx="2357">
                  <c:v>43542</c:v>
                </c:pt>
                <c:pt idx="2358">
                  <c:v>43543</c:v>
                </c:pt>
                <c:pt idx="2359">
                  <c:v>43544</c:v>
                </c:pt>
                <c:pt idx="2360">
                  <c:v>43545</c:v>
                </c:pt>
                <c:pt idx="2361">
                  <c:v>43546</c:v>
                </c:pt>
                <c:pt idx="2362">
                  <c:v>43549</c:v>
                </c:pt>
                <c:pt idx="2363">
                  <c:v>43550</c:v>
                </c:pt>
                <c:pt idx="2364">
                  <c:v>43551</c:v>
                </c:pt>
                <c:pt idx="2365">
                  <c:v>43552</c:v>
                </c:pt>
                <c:pt idx="2366">
                  <c:v>43553</c:v>
                </c:pt>
                <c:pt idx="2367">
                  <c:v>43556</c:v>
                </c:pt>
                <c:pt idx="2368">
                  <c:v>43557</c:v>
                </c:pt>
                <c:pt idx="2369">
                  <c:v>43558</c:v>
                </c:pt>
                <c:pt idx="2370">
                  <c:v>43559</c:v>
                </c:pt>
                <c:pt idx="2371">
                  <c:v>43560</c:v>
                </c:pt>
                <c:pt idx="2372">
                  <c:v>43563</c:v>
                </c:pt>
                <c:pt idx="2373">
                  <c:v>43564</c:v>
                </c:pt>
                <c:pt idx="2374">
                  <c:v>43565</c:v>
                </c:pt>
                <c:pt idx="2375">
                  <c:v>43566</c:v>
                </c:pt>
                <c:pt idx="2376">
                  <c:v>43567</c:v>
                </c:pt>
                <c:pt idx="2377">
                  <c:v>43570</c:v>
                </c:pt>
                <c:pt idx="2378">
                  <c:v>43571</c:v>
                </c:pt>
                <c:pt idx="2379">
                  <c:v>43572</c:v>
                </c:pt>
                <c:pt idx="2380">
                  <c:v>43573</c:v>
                </c:pt>
                <c:pt idx="2381">
                  <c:v>43574</c:v>
                </c:pt>
                <c:pt idx="2382">
                  <c:v>43577</c:v>
                </c:pt>
                <c:pt idx="2383">
                  <c:v>43578</c:v>
                </c:pt>
                <c:pt idx="2384">
                  <c:v>43579</c:v>
                </c:pt>
                <c:pt idx="2385">
                  <c:v>43580</c:v>
                </c:pt>
                <c:pt idx="2386">
                  <c:v>43581</c:v>
                </c:pt>
                <c:pt idx="2387">
                  <c:v>43584</c:v>
                </c:pt>
                <c:pt idx="2388">
                  <c:v>43585</c:v>
                </c:pt>
                <c:pt idx="2389">
                  <c:v>43586</c:v>
                </c:pt>
                <c:pt idx="2390">
                  <c:v>43587</c:v>
                </c:pt>
                <c:pt idx="2391">
                  <c:v>43588</c:v>
                </c:pt>
                <c:pt idx="2392">
                  <c:v>43591</c:v>
                </c:pt>
                <c:pt idx="2393">
                  <c:v>43592</c:v>
                </c:pt>
                <c:pt idx="2394">
                  <c:v>43593</c:v>
                </c:pt>
                <c:pt idx="2395">
                  <c:v>43594</c:v>
                </c:pt>
                <c:pt idx="2396">
                  <c:v>43595</c:v>
                </c:pt>
                <c:pt idx="2397">
                  <c:v>43598</c:v>
                </c:pt>
              </c:numCache>
            </c:numRef>
          </c:cat>
          <c:val>
            <c:numRef>
              <c:f>Sheet1!$N$7:$N$5019</c:f>
              <c:numCache>
                <c:formatCode>General</c:formatCode>
                <c:ptCount val="5013"/>
                <c:pt idx="0">
                  <c:v>4.5860000000000003</c:v>
                </c:pt>
                <c:pt idx="1">
                  <c:v>4.5570000000000004</c:v>
                </c:pt>
                <c:pt idx="2">
                  <c:v>4.6429999999999998</c:v>
                </c:pt>
                <c:pt idx="3">
                  <c:v>4.6870000000000003</c:v>
                </c:pt>
                <c:pt idx="4">
                  <c:v>4.6760000000000002</c:v>
                </c:pt>
                <c:pt idx="5">
                  <c:v>4.6920000000000002</c:v>
                </c:pt>
                <c:pt idx="6">
                  <c:v>4.6680000000000001</c:v>
                </c:pt>
                <c:pt idx="7">
                  <c:v>4.6260000000000003</c:v>
                </c:pt>
                <c:pt idx="8">
                  <c:v>4.6280000000000001</c:v>
                </c:pt>
                <c:pt idx="9">
                  <c:v>4.5880000000000001</c:v>
                </c:pt>
                <c:pt idx="10">
                  <c:v>4.5670000000000002</c:v>
                </c:pt>
                <c:pt idx="11">
                  <c:v>4.5919999999999996</c:v>
                </c:pt>
                <c:pt idx="12">
                  <c:v>4.58</c:v>
                </c:pt>
                <c:pt idx="13">
                  <c:v>4.569</c:v>
                </c:pt>
                <c:pt idx="14">
                  <c:v>4.6059999999999999</c:v>
                </c:pt>
                <c:pt idx="15">
                  <c:v>4.7329999999999997</c:v>
                </c:pt>
                <c:pt idx="16">
                  <c:v>4.7590000000000003</c:v>
                </c:pt>
                <c:pt idx="17">
                  <c:v>4.7469999999999999</c:v>
                </c:pt>
                <c:pt idx="18">
                  <c:v>4.7690000000000001</c:v>
                </c:pt>
                <c:pt idx="19">
                  <c:v>4.7469999999999999</c:v>
                </c:pt>
                <c:pt idx="20">
                  <c:v>4.7140000000000004</c:v>
                </c:pt>
                <c:pt idx="21">
                  <c:v>4.7290000000000001</c:v>
                </c:pt>
                <c:pt idx="22">
                  <c:v>4.8070000000000004</c:v>
                </c:pt>
                <c:pt idx="23">
                  <c:v>4.8410000000000002</c:v>
                </c:pt>
                <c:pt idx="24">
                  <c:v>4.8330000000000002</c:v>
                </c:pt>
                <c:pt idx="25">
                  <c:v>4.7389999999999999</c:v>
                </c:pt>
                <c:pt idx="26">
                  <c:v>4.7539999999999996</c:v>
                </c:pt>
                <c:pt idx="27">
                  <c:v>4.7409999999999997</c:v>
                </c:pt>
                <c:pt idx="28">
                  <c:v>4.6970000000000001</c:v>
                </c:pt>
                <c:pt idx="29">
                  <c:v>4.6820000000000004</c:v>
                </c:pt>
                <c:pt idx="30">
                  <c:v>4.7309999999999999</c:v>
                </c:pt>
                <c:pt idx="31">
                  <c:v>4.7160000000000002</c:v>
                </c:pt>
                <c:pt idx="32">
                  <c:v>4.6710000000000003</c:v>
                </c:pt>
                <c:pt idx="33">
                  <c:v>4.6950000000000003</c:v>
                </c:pt>
                <c:pt idx="34">
                  <c:v>4.6740000000000004</c:v>
                </c:pt>
                <c:pt idx="35">
                  <c:v>4.617</c:v>
                </c:pt>
                <c:pt idx="36">
                  <c:v>4.6370000000000005</c:v>
                </c:pt>
                <c:pt idx="37">
                  <c:v>4.6609999999999996</c:v>
                </c:pt>
                <c:pt idx="38">
                  <c:v>4.6660000000000004</c:v>
                </c:pt>
                <c:pt idx="39">
                  <c:v>4.577</c:v>
                </c:pt>
                <c:pt idx="40">
                  <c:v>4.6280000000000001</c:v>
                </c:pt>
                <c:pt idx="41">
                  <c:v>4.59</c:v>
                </c:pt>
                <c:pt idx="42">
                  <c:v>4.5179999999999998</c:v>
                </c:pt>
                <c:pt idx="43">
                  <c:v>4.5280000000000005</c:v>
                </c:pt>
                <c:pt idx="44">
                  <c:v>4.4130000000000003</c:v>
                </c:pt>
                <c:pt idx="45">
                  <c:v>4.3860000000000001</c:v>
                </c:pt>
                <c:pt idx="46">
                  <c:v>4.2009999999999996</c:v>
                </c:pt>
                <c:pt idx="47">
                  <c:v>4.2759999999999998</c:v>
                </c:pt>
                <c:pt idx="48">
                  <c:v>4.4109999999999996</c:v>
                </c:pt>
                <c:pt idx="49">
                  <c:v>4.4210000000000003</c:v>
                </c:pt>
                <c:pt idx="50">
                  <c:v>4.4809999999999999</c:v>
                </c:pt>
                <c:pt idx="51">
                  <c:v>4.4279999999999999</c:v>
                </c:pt>
                <c:pt idx="52">
                  <c:v>4.3410000000000002</c:v>
                </c:pt>
                <c:pt idx="53">
                  <c:v>4.3600000000000003</c:v>
                </c:pt>
                <c:pt idx="54">
                  <c:v>4.2300000000000004</c:v>
                </c:pt>
                <c:pt idx="55">
                  <c:v>4.2439999999999998</c:v>
                </c:pt>
                <c:pt idx="56">
                  <c:v>4.0890000000000004</c:v>
                </c:pt>
                <c:pt idx="57">
                  <c:v>4.0999999999999996</c:v>
                </c:pt>
                <c:pt idx="58">
                  <c:v>4.085</c:v>
                </c:pt>
                <c:pt idx="59">
                  <c:v>4.0579999999999998</c:v>
                </c:pt>
                <c:pt idx="60">
                  <c:v>4.093</c:v>
                </c:pt>
                <c:pt idx="61">
                  <c:v>4.2560000000000002</c:v>
                </c:pt>
                <c:pt idx="62">
                  <c:v>4.21</c:v>
                </c:pt>
                <c:pt idx="63">
                  <c:v>4.2050000000000001</c:v>
                </c:pt>
                <c:pt idx="64">
                  <c:v>4.18</c:v>
                </c:pt>
                <c:pt idx="65">
                  <c:v>4.24</c:v>
                </c:pt>
                <c:pt idx="66">
                  <c:v>4.2709999999999999</c:v>
                </c:pt>
                <c:pt idx="67">
                  <c:v>4.1310000000000002</c:v>
                </c:pt>
                <c:pt idx="68">
                  <c:v>4.0819999999999999</c:v>
                </c:pt>
                <c:pt idx="69">
                  <c:v>4.1109999999999998</c:v>
                </c:pt>
                <c:pt idx="70">
                  <c:v>4.1109999999999998</c:v>
                </c:pt>
                <c:pt idx="71">
                  <c:v>4.234</c:v>
                </c:pt>
                <c:pt idx="72">
                  <c:v>4.1500000000000004</c:v>
                </c:pt>
                <c:pt idx="73">
                  <c:v>4.18</c:v>
                </c:pt>
                <c:pt idx="74">
                  <c:v>4.22</c:v>
                </c:pt>
                <c:pt idx="75">
                  <c:v>4.1820000000000004</c:v>
                </c:pt>
                <c:pt idx="76">
                  <c:v>4.1230000000000002</c:v>
                </c:pt>
                <c:pt idx="77">
                  <c:v>4.1449999999999996</c:v>
                </c:pt>
                <c:pt idx="78">
                  <c:v>4.1639999999999997</c:v>
                </c:pt>
                <c:pt idx="79">
                  <c:v>4.101</c:v>
                </c:pt>
                <c:pt idx="80">
                  <c:v>4.0609999999999999</c:v>
                </c:pt>
                <c:pt idx="81">
                  <c:v>4.1050000000000004</c:v>
                </c:pt>
                <c:pt idx="82">
                  <c:v>4.0629999999999997</c:v>
                </c:pt>
                <c:pt idx="83">
                  <c:v>4.0019999999999998</c:v>
                </c:pt>
                <c:pt idx="84">
                  <c:v>3.9319999999999999</c:v>
                </c:pt>
                <c:pt idx="85">
                  <c:v>3.8890000000000002</c:v>
                </c:pt>
                <c:pt idx="86">
                  <c:v>3.895</c:v>
                </c:pt>
                <c:pt idx="87">
                  <c:v>3.9430000000000001</c:v>
                </c:pt>
                <c:pt idx="88">
                  <c:v>3.9430000000000001</c:v>
                </c:pt>
                <c:pt idx="89">
                  <c:v>3.891</c:v>
                </c:pt>
                <c:pt idx="90">
                  <c:v>3.9580000000000002</c:v>
                </c:pt>
                <c:pt idx="91">
                  <c:v>4.0129999999999999</c:v>
                </c:pt>
                <c:pt idx="92">
                  <c:v>4.0369999999999999</c:v>
                </c:pt>
                <c:pt idx="93">
                  <c:v>4.0570000000000004</c:v>
                </c:pt>
                <c:pt idx="94">
                  <c:v>4.1070000000000002</c:v>
                </c:pt>
                <c:pt idx="95">
                  <c:v>4.0289999999999999</c:v>
                </c:pt>
                <c:pt idx="96">
                  <c:v>3.9870000000000001</c:v>
                </c:pt>
                <c:pt idx="97">
                  <c:v>3.9390000000000001</c:v>
                </c:pt>
                <c:pt idx="98">
                  <c:v>3.9779999999999998</c:v>
                </c:pt>
                <c:pt idx="99">
                  <c:v>3.98</c:v>
                </c:pt>
                <c:pt idx="100">
                  <c:v>3.89</c:v>
                </c:pt>
                <c:pt idx="101">
                  <c:v>3.9510000000000001</c:v>
                </c:pt>
                <c:pt idx="102">
                  <c:v>4.0149999999999997</c:v>
                </c:pt>
                <c:pt idx="103">
                  <c:v>4.0190000000000001</c:v>
                </c:pt>
                <c:pt idx="104">
                  <c:v>4.08</c:v>
                </c:pt>
                <c:pt idx="105">
                  <c:v>4.0650000000000004</c:v>
                </c:pt>
                <c:pt idx="106">
                  <c:v>4.0789999999999997</c:v>
                </c:pt>
                <c:pt idx="107">
                  <c:v>3.9889999999999999</c:v>
                </c:pt>
                <c:pt idx="108">
                  <c:v>4.0629999999999997</c:v>
                </c:pt>
                <c:pt idx="109">
                  <c:v>4.05</c:v>
                </c:pt>
                <c:pt idx="110">
                  <c:v>4.08</c:v>
                </c:pt>
                <c:pt idx="111">
                  <c:v>4.0510000000000002</c:v>
                </c:pt>
                <c:pt idx="112">
                  <c:v>3.9950000000000001</c:v>
                </c:pt>
                <c:pt idx="113">
                  <c:v>4.0170000000000003</c:v>
                </c:pt>
                <c:pt idx="114">
                  <c:v>4.0049999999999999</c:v>
                </c:pt>
                <c:pt idx="115">
                  <c:v>3.92</c:v>
                </c:pt>
                <c:pt idx="116">
                  <c:v>3.948</c:v>
                </c:pt>
                <c:pt idx="117">
                  <c:v>3.859</c:v>
                </c:pt>
                <c:pt idx="118">
                  <c:v>3.7119999999999997</c:v>
                </c:pt>
                <c:pt idx="119">
                  <c:v>3.7640000000000002</c:v>
                </c:pt>
                <c:pt idx="120">
                  <c:v>3.734</c:v>
                </c:pt>
                <c:pt idx="121">
                  <c:v>3.6550000000000002</c:v>
                </c:pt>
                <c:pt idx="122">
                  <c:v>3.661</c:v>
                </c:pt>
                <c:pt idx="123">
                  <c:v>3.6630000000000003</c:v>
                </c:pt>
                <c:pt idx="124">
                  <c:v>3.5609999999999999</c:v>
                </c:pt>
                <c:pt idx="125">
                  <c:v>3.57</c:v>
                </c:pt>
                <c:pt idx="126">
                  <c:v>3.512</c:v>
                </c:pt>
                <c:pt idx="127">
                  <c:v>3.69</c:v>
                </c:pt>
                <c:pt idx="128">
                  <c:v>3.5819999999999999</c:v>
                </c:pt>
                <c:pt idx="129">
                  <c:v>3.516</c:v>
                </c:pt>
                <c:pt idx="130">
                  <c:v>3.6470000000000002</c:v>
                </c:pt>
                <c:pt idx="131">
                  <c:v>3.7149999999999999</c:v>
                </c:pt>
                <c:pt idx="132">
                  <c:v>3.782</c:v>
                </c:pt>
                <c:pt idx="133">
                  <c:v>3.7850000000000001</c:v>
                </c:pt>
                <c:pt idx="134">
                  <c:v>3.6619999999999999</c:v>
                </c:pt>
                <c:pt idx="135">
                  <c:v>3.73</c:v>
                </c:pt>
                <c:pt idx="136">
                  <c:v>3.84</c:v>
                </c:pt>
                <c:pt idx="137">
                  <c:v>3.87</c:v>
                </c:pt>
                <c:pt idx="138">
                  <c:v>3.8490000000000002</c:v>
                </c:pt>
                <c:pt idx="139">
                  <c:v>3.8</c:v>
                </c:pt>
                <c:pt idx="140">
                  <c:v>3.8719999999999999</c:v>
                </c:pt>
                <c:pt idx="141">
                  <c:v>3.9260000000000002</c:v>
                </c:pt>
                <c:pt idx="142">
                  <c:v>3.9039999999999999</c:v>
                </c:pt>
                <c:pt idx="143">
                  <c:v>3.8769999999999998</c:v>
                </c:pt>
                <c:pt idx="144">
                  <c:v>3.7850000000000001</c:v>
                </c:pt>
                <c:pt idx="145">
                  <c:v>3.7509999999999999</c:v>
                </c:pt>
                <c:pt idx="146">
                  <c:v>3.7309999999999999</c:v>
                </c:pt>
                <c:pt idx="147">
                  <c:v>3.7949999999999999</c:v>
                </c:pt>
                <c:pt idx="148">
                  <c:v>3.7189999999999999</c:v>
                </c:pt>
                <c:pt idx="149">
                  <c:v>3.6589999999999998</c:v>
                </c:pt>
                <c:pt idx="150">
                  <c:v>3.6850000000000001</c:v>
                </c:pt>
                <c:pt idx="151">
                  <c:v>3.6859999999999999</c:v>
                </c:pt>
                <c:pt idx="152">
                  <c:v>3.7160000000000002</c:v>
                </c:pt>
                <c:pt idx="153">
                  <c:v>3.7069999999999999</c:v>
                </c:pt>
                <c:pt idx="154">
                  <c:v>3.7480000000000002</c:v>
                </c:pt>
                <c:pt idx="155">
                  <c:v>3.6760000000000002</c:v>
                </c:pt>
                <c:pt idx="156">
                  <c:v>3.7130000000000001</c:v>
                </c:pt>
                <c:pt idx="157">
                  <c:v>3.75</c:v>
                </c:pt>
                <c:pt idx="158">
                  <c:v>3.75</c:v>
                </c:pt>
                <c:pt idx="159">
                  <c:v>3.82</c:v>
                </c:pt>
                <c:pt idx="160">
                  <c:v>3.8170000000000002</c:v>
                </c:pt>
                <c:pt idx="161">
                  <c:v>3.9159999999999999</c:v>
                </c:pt>
                <c:pt idx="162">
                  <c:v>3.98</c:v>
                </c:pt>
                <c:pt idx="163">
                  <c:v>3.9550000000000001</c:v>
                </c:pt>
                <c:pt idx="164">
                  <c:v>3.9140000000000001</c:v>
                </c:pt>
                <c:pt idx="165">
                  <c:v>3.891</c:v>
                </c:pt>
                <c:pt idx="166">
                  <c:v>3.9619999999999997</c:v>
                </c:pt>
                <c:pt idx="167">
                  <c:v>3.93</c:v>
                </c:pt>
                <c:pt idx="168">
                  <c:v>3.91</c:v>
                </c:pt>
                <c:pt idx="169">
                  <c:v>3.996</c:v>
                </c:pt>
                <c:pt idx="170">
                  <c:v>4.0570000000000004</c:v>
                </c:pt>
                <c:pt idx="171">
                  <c:v>4.05</c:v>
                </c:pt>
                <c:pt idx="172">
                  <c:v>3.984</c:v>
                </c:pt>
                <c:pt idx="173">
                  <c:v>4.0039999999999996</c:v>
                </c:pt>
                <c:pt idx="174">
                  <c:v>3.9279999999999999</c:v>
                </c:pt>
                <c:pt idx="175">
                  <c:v>4.0410000000000004</c:v>
                </c:pt>
                <c:pt idx="176">
                  <c:v>4.0720000000000001</c:v>
                </c:pt>
                <c:pt idx="177">
                  <c:v>4.12</c:v>
                </c:pt>
                <c:pt idx="178">
                  <c:v>4.1210000000000004</c:v>
                </c:pt>
                <c:pt idx="179">
                  <c:v>4.2480000000000002</c:v>
                </c:pt>
                <c:pt idx="180">
                  <c:v>4.2320000000000002</c:v>
                </c:pt>
                <c:pt idx="181">
                  <c:v>4.2430000000000003</c:v>
                </c:pt>
                <c:pt idx="182">
                  <c:v>4.29</c:v>
                </c:pt>
                <c:pt idx="183">
                  <c:v>4.4160000000000004</c:v>
                </c:pt>
                <c:pt idx="184">
                  <c:v>4.266</c:v>
                </c:pt>
                <c:pt idx="185">
                  <c:v>4.2859999999999996</c:v>
                </c:pt>
                <c:pt idx="186">
                  <c:v>4.282</c:v>
                </c:pt>
                <c:pt idx="187">
                  <c:v>4.2450000000000001</c:v>
                </c:pt>
                <c:pt idx="188">
                  <c:v>4.2060000000000004</c:v>
                </c:pt>
                <c:pt idx="189">
                  <c:v>4.1909999999999998</c:v>
                </c:pt>
                <c:pt idx="190">
                  <c:v>4.2809999999999997</c:v>
                </c:pt>
                <c:pt idx="191">
                  <c:v>4.2759999999999998</c:v>
                </c:pt>
                <c:pt idx="192">
                  <c:v>4.21</c:v>
                </c:pt>
                <c:pt idx="193">
                  <c:v>4.141</c:v>
                </c:pt>
                <c:pt idx="194">
                  <c:v>4.1109999999999998</c:v>
                </c:pt>
                <c:pt idx="195">
                  <c:v>4.2409999999999997</c:v>
                </c:pt>
                <c:pt idx="196">
                  <c:v>4.2549999999999999</c:v>
                </c:pt>
                <c:pt idx="197">
                  <c:v>4.3150000000000004</c:v>
                </c:pt>
                <c:pt idx="198">
                  <c:v>4.2409999999999997</c:v>
                </c:pt>
                <c:pt idx="199">
                  <c:v>4.3680000000000003</c:v>
                </c:pt>
                <c:pt idx="200">
                  <c:v>4.4569999999999999</c:v>
                </c:pt>
                <c:pt idx="201">
                  <c:v>4.399</c:v>
                </c:pt>
                <c:pt idx="202">
                  <c:v>4.43</c:v>
                </c:pt>
                <c:pt idx="203">
                  <c:v>4.4089999999999998</c:v>
                </c:pt>
                <c:pt idx="204">
                  <c:v>4.53</c:v>
                </c:pt>
                <c:pt idx="205">
                  <c:v>4.5960000000000001</c:v>
                </c:pt>
                <c:pt idx="206">
                  <c:v>4.5350000000000001</c:v>
                </c:pt>
                <c:pt idx="207">
                  <c:v>4.4379999999999997</c:v>
                </c:pt>
                <c:pt idx="208">
                  <c:v>4.4420000000000002</c:v>
                </c:pt>
                <c:pt idx="209">
                  <c:v>4.4189999999999996</c:v>
                </c:pt>
                <c:pt idx="210">
                  <c:v>4.4470000000000001</c:v>
                </c:pt>
                <c:pt idx="211">
                  <c:v>4.4710000000000001</c:v>
                </c:pt>
                <c:pt idx="212">
                  <c:v>4.4710000000000001</c:v>
                </c:pt>
                <c:pt idx="213">
                  <c:v>4.4030000000000005</c:v>
                </c:pt>
                <c:pt idx="214">
                  <c:v>4.5330000000000004</c:v>
                </c:pt>
                <c:pt idx="215">
                  <c:v>4.4320000000000004</c:v>
                </c:pt>
                <c:pt idx="216">
                  <c:v>4.4240000000000004</c:v>
                </c:pt>
                <c:pt idx="217">
                  <c:v>4.335</c:v>
                </c:pt>
                <c:pt idx="218">
                  <c:v>4.3979999999999997</c:v>
                </c:pt>
                <c:pt idx="219">
                  <c:v>4.4119999999999999</c:v>
                </c:pt>
                <c:pt idx="220">
                  <c:v>4.5449999999999999</c:v>
                </c:pt>
                <c:pt idx="221">
                  <c:v>4.5120000000000005</c:v>
                </c:pt>
                <c:pt idx="222">
                  <c:v>4.4859999999999998</c:v>
                </c:pt>
                <c:pt idx="223">
                  <c:v>4.4619999999999997</c:v>
                </c:pt>
                <c:pt idx="224">
                  <c:v>4.4889999999999999</c:v>
                </c:pt>
                <c:pt idx="225">
                  <c:v>4.532</c:v>
                </c:pt>
                <c:pt idx="226">
                  <c:v>4.4989999999999997</c:v>
                </c:pt>
                <c:pt idx="227">
                  <c:v>4.5309999999999997</c:v>
                </c:pt>
                <c:pt idx="228">
                  <c:v>4.5289999999999999</c:v>
                </c:pt>
                <c:pt idx="229">
                  <c:v>4.5640000000000001</c:v>
                </c:pt>
                <c:pt idx="230">
                  <c:v>4.5280000000000005</c:v>
                </c:pt>
                <c:pt idx="231">
                  <c:v>4.6100000000000003</c:v>
                </c:pt>
                <c:pt idx="232">
                  <c:v>4.5659999999999998</c:v>
                </c:pt>
                <c:pt idx="233">
                  <c:v>4.5579999999999998</c:v>
                </c:pt>
                <c:pt idx="234">
                  <c:v>4.4909999999999997</c:v>
                </c:pt>
                <c:pt idx="235">
                  <c:v>4.5869999999999997</c:v>
                </c:pt>
                <c:pt idx="236">
                  <c:v>4.57</c:v>
                </c:pt>
                <c:pt idx="237">
                  <c:v>4.5289999999999999</c:v>
                </c:pt>
                <c:pt idx="238">
                  <c:v>4.5720000000000001</c:v>
                </c:pt>
                <c:pt idx="239">
                  <c:v>4.6180000000000003</c:v>
                </c:pt>
                <c:pt idx="240">
                  <c:v>4.6210000000000004</c:v>
                </c:pt>
                <c:pt idx="241">
                  <c:v>4.6660000000000004</c:v>
                </c:pt>
                <c:pt idx="242">
                  <c:v>4.7290000000000001</c:v>
                </c:pt>
                <c:pt idx="243">
                  <c:v>4.6970000000000001</c:v>
                </c:pt>
                <c:pt idx="244">
                  <c:v>4.766</c:v>
                </c:pt>
                <c:pt idx="245">
                  <c:v>4.7119999999999997</c:v>
                </c:pt>
                <c:pt idx="246">
                  <c:v>4.7649999999999997</c:v>
                </c:pt>
                <c:pt idx="247">
                  <c:v>4.6890000000000001</c:v>
                </c:pt>
                <c:pt idx="248">
                  <c:v>4.6719999999999997</c:v>
                </c:pt>
                <c:pt idx="249">
                  <c:v>4.6619999999999999</c:v>
                </c:pt>
                <c:pt idx="250">
                  <c:v>4.681</c:v>
                </c:pt>
                <c:pt idx="251">
                  <c:v>4.6690000000000005</c:v>
                </c:pt>
                <c:pt idx="252">
                  <c:v>4.6850000000000005</c:v>
                </c:pt>
                <c:pt idx="253">
                  <c:v>4.6850000000000005</c:v>
                </c:pt>
                <c:pt idx="254">
                  <c:v>4.6040000000000001</c:v>
                </c:pt>
                <c:pt idx="255">
                  <c:v>4.5830000000000002</c:v>
                </c:pt>
                <c:pt idx="256">
                  <c:v>4.5430000000000001</c:v>
                </c:pt>
                <c:pt idx="257">
                  <c:v>4.4969999999999999</c:v>
                </c:pt>
                <c:pt idx="258">
                  <c:v>4.5019999999999998</c:v>
                </c:pt>
                <c:pt idx="259">
                  <c:v>4.4800000000000004</c:v>
                </c:pt>
                <c:pt idx="260">
                  <c:v>4.5670000000000002</c:v>
                </c:pt>
                <c:pt idx="261">
                  <c:v>4.62</c:v>
                </c:pt>
                <c:pt idx="262">
                  <c:v>4.5969999999999995</c:v>
                </c:pt>
                <c:pt idx="263">
                  <c:v>4.6230000000000002</c:v>
                </c:pt>
                <c:pt idx="264">
                  <c:v>4.6639999999999997</c:v>
                </c:pt>
                <c:pt idx="265">
                  <c:v>4.6079999999999997</c:v>
                </c:pt>
                <c:pt idx="266">
                  <c:v>4.5</c:v>
                </c:pt>
                <c:pt idx="267">
                  <c:v>4.5490000000000004</c:v>
                </c:pt>
                <c:pt idx="268">
                  <c:v>4.5359999999999996</c:v>
                </c:pt>
                <c:pt idx="269">
                  <c:v>4.4550000000000001</c:v>
                </c:pt>
                <c:pt idx="270">
                  <c:v>4.3559999999999999</c:v>
                </c:pt>
                <c:pt idx="271">
                  <c:v>4.4370000000000003</c:v>
                </c:pt>
                <c:pt idx="272">
                  <c:v>4.4180000000000001</c:v>
                </c:pt>
                <c:pt idx="273">
                  <c:v>4.452</c:v>
                </c:pt>
                <c:pt idx="274">
                  <c:v>4.4379999999999997</c:v>
                </c:pt>
                <c:pt idx="275">
                  <c:v>4.4489999999999998</c:v>
                </c:pt>
                <c:pt idx="276">
                  <c:v>4.484</c:v>
                </c:pt>
                <c:pt idx="277">
                  <c:v>4.5010000000000003</c:v>
                </c:pt>
                <c:pt idx="278">
                  <c:v>4.4960000000000004</c:v>
                </c:pt>
                <c:pt idx="279">
                  <c:v>4.5449999999999999</c:v>
                </c:pt>
                <c:pt idx="280">
                  <c:v>4.5030000000000001</c:v>
                </c:pt>
                <c:pt idx="281">
                  <c:v>4.5090000000000003</c:v>
                </c:pt>
                <c:pt idx="282">
                  <c:v>4.4859999999999998</c:v>
                </c:pt>
                <c:pt idx="283">
                  <c:v>4.4770000000000003</c:v>
                </c:pt>
                <c:pt idx="284">
                  <c:v>4.5049999999999999</c:v>
                </c:pt>
                <c:pt idx="285">
                  <c:v>4.5960000000000001</c:v>
                </c:pt>
                <c:pt idx="286">
                  <c:v>4.617</c:v>
                </c:pt>
                <c:pt idx="287">
                  <c:v>4.6429999999999998</c:v>
                </c:pt>
                <c:pt idx="288">
                  <c:v>4.6550000000000002</c:v>
                </c:pt>
                <c:pt idx="289">
                  <c:v>4.5759999999999996</c:v>
                </c:pt>
                <c:pt idx="290">
                  <c:v>4.5440000000000005</c:v>
                </c:pt>
                <c:pt idx="291">
                  <c:v>4.5490000000000004</c:v>
                </c:pt>
                <c:pt idx="292">
                  <c:v>4.4690000000000003</c:v>
                </c:pt>
                <c:pt idx="293">
                  <c:v>4.4569999999999999</c:v>
                </c:pt>
                <c:pt idx="294">
                  <c:v>4.4329999999999998</c:v>
                </c:pt>
                <c:pt idx="295">
                  <c:v>4.4669999999999996</c:v>
                </c:pt>
                <c:pt idx="296">
                  <c:v>4.4749999999999996</c:v>
                </c:pt>
                <c:pt idx="297">
                  <c:v>4.4660000000000002</c:v>
                </c:pt>
                <c:pt idx="298">
                  <c:v>4.4560000000000004</c:v>
                </c:pt>
                <c:pt idx="299">
                  <c:v>4.391</c:v>
                </c:pt>
                <c:pt idx="300">
                  <c:v>4.4539999999999997</c:v>
                </c:pt>
                <c:pt idx="301">
                  <c:v>4.415</c:v>
                </c:pt>
                <c:pt idx="302">
                  <c:v>4.3979999999999997</c:v>
                </c:pt>
                <c:pt idx="303">
                  <c:v>4.38</c:v>
                </c:pt>
                <c:pt idx="304">
                  <c:v>4.3520000000000003</c:v>
                </c:pt>
                <c:pt idx="305">
                  <c:v>4.3220000000000001</c:v>
                </c:pt>
                <c:pt idx="306">
                  <c:v>4.2560000000000002</c:v>
                </c:pt>
                <c:pt idx="307">
                  <c:v>4.2859999999999996</c:v>
                </c:pt>
                <c:pt idx="308">
                  <c:v>4.3090000000000002</c:v>
                </c:pt>
                <c:pt idx="309">
                  <c:v>4.351</c:v>
                </c:pt>
                <c:pt idx="310">
                  <c:v>4.3040000000000003</c:v>
                </c:pt>
                <c:pt idx="311">
                  <c:v>4.3479999999999999</c:v>
                </c:pt>
                <c:pt idx="312">
                  <c:v>4.3079999999999998</c:v>
                </c:pt>
                <c:pt idx="313">
                  <c:v>4.2729999999999997</c:v>
                </c:pt>
                <c:pt idx="314">
                  <c:v>4.2279999999999998</c:v>
                </c:pt>
                <c:pt idx="315">
                  <c:v>4.2949999999999999</c:v>
                </c:pt>
                <c:pt idx="316">
                  <c:v>4.3040000000000003</c:v>
                </c:pt>
                <c:pt idx="317">
                  <c:v>4.2990000000000004</c:v>
                </c:pt>
                <c:pt idx="318">
                  <c:v>4.2670000000000003</c:v>
                </c:pt>
                <c:pt idx="319">
                  <c:v>4.25</c:v>
                </c:pt>
                <c:pt idx="320">
                  <c:v>4.282</c:v>
                </c:pt>
                <c:pt idx="321">
                  <c:v>4.2229999999999999</c:v>
                </c:pt>
                <c:pt idx="322">
                  <c:v>4.2430000000000003</c:v>
                </c:pt>
                <c:pt idx="323">
                  <c:v>4.2430000000000003</c:v>
                </c:pt>
                <c:pt idx="324">
                  <c:v>4.2249999999999996</c:v>
                </c:pt>
                <c:pt idx="325">
                  <c:v>4.1420000000000003</c:v>
                </c:pt>
                <c:pt idx="326">
                  <c:v>4.2450000000000001</c:v>
                </c:pt>
                <c:pt idx="327">
                  <c:v>4.2229999999999999</c:v>
                </c:pt>
                <c:pt idx="328">
                  <c:v>4.2590000000000003</c:v>
                </c:pt>
                <c:pt idx="329">
                  <c:v>4.258</c:v>
                </c:pt>
                <c:pt idx="330">
                  <c:v>4.1859999999999999</c:v>
                </c:pt>
                <c:pt idx="331">
                  <c:v>4.2160000000000002</c:v>
                </c:pt>
                <c:pt idx="332">
                  <c:v>4.1820000000000004</c:v>
                </c:pt>
                <c:pt idx="333">
                  <c:v>4.2009999999999996</c:v>
                </c:pt>
                <c:pt idx="334">
                  <c:v>4.2969999999999997</c:v>
                </c:pt>
                <c:pt idx="335">
                  <c:v>4.2</c:v>
                </c:pt>
                <c:pt idx="336">
                  <c:v>4.1760000000000002</c:v>
                </c:pt>
                <c:pt idx="337">
                  <c:v>4.2050000000000001</c:v>
                </c:pt>
                <c:pt idx="338">
                  <c:v>4.1989999999999998</c:v>
                </c:pt>
                <c:pt idx="339">
                  <c:v>4.2190000000000003</c:v>
                </c:pt>
                <c:pt idx="340">
                  <c:v>4.2149999999999999</c:v>
                </c:pt>
                <c:pt idx="341">
                  <c:v>4.1689999999999996</c:v>
                </c:pt>
                <c:pt idx="342">
                  <c:v>4.1840000000000002</c:v>
                </c:pt>
                <c:pt idx="343">
                  <c:v>4.2960000000000003</c:v>
                </c:pt>
                <c:pt idx="344">
                  <c:v>4.3250000000000002</c:v>
                </c:pt>
                <c:pt idx="345">
                  <c:v>4.3780000000000001</c:v>
                </c:pt>
                <c:pt idx="346">
                  <c:v>4.3710000000000004</c:v>
                </c:pt>
                <c:pt idx="347">
                  <c:v>4.3920000000000003</c:v>
                </c:pt>
                <c:pt idx="348">
                  <c:v>4.3920000000000003</c:v>
                </c:pt>
                <c:pt idx="349">
                  <c:v>4.3730000000000002</c:v>
                </c:pt>
                <c:pt idx="350">
                  <c:v>4.3629999999999995</c:v>
                </c:pt>
                <c:pt idx="351">
                  <c:v>4.367</c:v>
                </c:pt>
                <c:pt idx="352">
                  <c:v>4.2830000000000004</c:v>
                </c:pt>
                <c:pt idx="353">
                  <c:v>4.2089999999999996</c:v>
                </c:pt>
                <c:pt idx="354">
                  <c:v>4.1680000000000001</c:v>
                </c:pt>
                <c:pt idx="355">
                  <c:v>4.173</c:v>
                </c:pt>
                <c:pt idx="356">
                  <c:v>4.2539999999999996</c:v>
                </c:pt>
                <c:pt idx="357">
                  <c:v>4.2469999999999999</c:v>
                </c:pt>
                <c:pt idx="358">
                  <c:v>4.3090000000000002</c:v>
                </c:pt>
                <c:pt idx="359">
                  <c:v>4.1909999999999998</c:v>
                </c:pt>
                <c:pt idx="360">
                  <c:v>4.2530000000000001</c:v>
                </c:pt>
                <c:pt idx="361">
                  <c:v>4.3129999999999997</c:v>
                </c:pt>
                <c:pt idx="362">
                  <c:v>4.258</c:v>
                </c:pt>
                <c:pt idx="363">
                  <c:v>4.32</c:v>
                </c:pt>
                <c:pt idx="364">
                  <c:v>4.2830000000000004</c:v>
                </c:pt>
                <c:pt idx="365">
                  <c:v>4.2859999999999996</c:v>
                </c:pt>
                <c:pt idx="366">
                  <c:v>4.2560000000000002</c:v>
                </c:pt>
                <c:pt idx="367">
                  <c:v>4.12</c:v>
                </c:pt>
                <c:pt idx="368">
                  <c:v>4.0810000000000004</c:v>
                </c:pt>
                <c:pt idx="369">
                  <c:v>3.91</c:v>
                </c:pt>
                <c:pt idx="370">
                  <c:v>3.9020000000000001</c:v>
                </c:pt>
                <c:pt idx="371">
                  <c:v>3.6710000000000003</c:v>
                </c:pt>
                <c:pt idx="372">
                  <c:v>3.847</c:v>
                </c:pt>
                <c:pt idx="373">
                  <c:v>3.6539999999999999</c:v>
                </c:pt>
                <c:pt idx="374">
                  <c:v>3.62</c:v>
                </c:pt>
                <c:pt idx="375">
                  <c:v>3.5150000000000001</c:v>
                </c:pt>
                <c:pt idx="376">
                  <c:v>3.77</c:v>
                </c:pt>
                <c:pt idx="377">
                  <c:v>3.7269999999999999</c:v>
                </c:pt>
                <c:pt idx="378">
                  <c:v>3.7709999999999999</c:v>
                </c:pt>
                <c:pt idx="379">
                  <c:v>3.6680000000000001</c:v>
                </c:pt>
                <c:pt idx="380">
                  <c:v>3.5640000000000001</c:v>
                </c:pt>
                <c:pt idx="381">
                  <c:v>3.4209999999999998</c:v>
                </c:pt>
                <c:pt idx="382">
                  <c:v>3.3919999999999999</c:v>
                </c:pt>
                <c:pt idx="383">
                  <c:v>3.4239999999999999</c:v>
                </c:pt>
                <c:pt idx="384">
                  <c:v>3.4939999999999998</c:v>
                </c:pt>
                <c:pt idx="385">
                  <c:v>3.6539999999999999</c:v>
                </c:pt>
                <c:pt idx="386">
                  <c:v>3.6019999999999999</c:v>
                </c:pt>
                <c:pt idx="387">
                  <c:v>3.536</c:v>
                </c:pt>
                <c:pt idx="388">
                  <c:v>3.593</c:v>
                </c:pt>
                <c:pt idx="389">
                  <c:v>3.5230000000000001</c:v>
                </c:pt>
                <c:pt idx="390">
                  <c:v>3.6019999999999999</c:v>
                </c:pt>
                <c:pt idx="391">
                  <c:v>3.4950000000000001</c:v>
                </c:pt>
                <c:pt idx="392">
                  <c:v>3.3</c:v>
                </c:pt>
                <c:pt idx="393">
                  <c:v>3.3</c:v>
                </c:pt>
                <c:pt idx="394">
                  <c:v>3.274</c:v>
                </c:pt>
                <c:pt idx="395">
                  <c:v>3.3679999999999999</c:v>
                </c:pt>
                <c:pt idx="396">
                  <c:v>3.31</c:v>
                </c:pt>
                <c:pt idx="397">
                  <c:v>3.2480000000000002</c:v>
                </c:pt>
                <c:pt idx="398">
                  <c:v>3.2519999999999998</c:v>
                </c:pt>
                <c:pt idx="399">
                  <c:v>3.3279999999999998</c:v>
                </c:pt>
                <c:pt idx="400">
                  <c:v>3.2720000000000002</c:v>
                </c:pt>
                <c:pt idx="401">
                  <c:v>3.3570000000000002</c:v>
                </c:pt>
                <c:pt idx="402">
                  <c:v>3.3140000000000001</c:v>
                </c:pt>
                <c:pt idx="403">
                  <c:v>3.22</c:v>
                </c:pt>
                <c:pt idx="404">
                  <c:v>3.2040000000000002</c:v>
                </c:pt>
                <c:pt idx="405">
                  <c:v>2.9950000000000001</c:v>
                </c:pt>
                <c:pt idx="406">
                  <c:v>2.798</c:v>
                </c:pt>
                <c:pt idx="407">
                  <c:v>2.9009999999999998</c:v>
                </c:pt>
                <c:pt idx="408">
                  <c:v>2.9939999999999998</c:v>
                </c:pt>
                <c:pt idx="409">
                  <c:v>3.07</c:v>
                </c:pt>
                <c:pt idx="410">
                  <c:v>3.0710000000000002</c:v>
                </c:pt>
                <c:pt idx="411">
                  <c:v>3.0539999999999998</c:v>
                </c:pt>
                <c:pt idx="412">
                  <c:v>2.9140000000000001</c:v>
                </c:pt>
                <c:pt idx="413">
                  <c:v>2.726</c:v>
                </c:pt>
                <c:pt idx="414">
                  <c:v>2.8050000000000002</c:v>
                </c:pt>
                <c:pt idx="415">
                  <c:v>2.8519999999999999</c:v>
                </c:pt>
                <c:pt idx="416">
                  <c:v>2.95</c:v>
                </c:pt>
                <c:pt idx="417">
                  <c:v>3.02</c:v>
                </c:pt>
                <c:pt idx="418">
                  <c:v>3.02</c:v>
                </c:pt>
                <c:pt idx="419">
                  <c:v>3.101</c:v>
                </c:pt>
                <c:pt idx="420">
                  <c:v>3.198</c:v>
                </c:pt>
                <c:pt idx="421">
                  <c:v>3.1520000000000001</c:v>
                </c:pt>
                <c:pt idx="422">
                  <c:v>3.2330000000000001</c:v>
                </c:pt>
                <c:pt idx="423">
                  <c:v>3.1310000000000002</c:v>
                </c:pt>
                <c:pt idx="424">
                  <c:v>3.173</c:v>
                </c:pt>
                <c:pt idx="425">
                  <c:v>3.177</c:v>
                </c:pt>
                <c:pt idx="426">
                  <c:v>3.2160000000000002</c:v>
                </c:pt>
                <c:pt idx="427">
                  <c:v>3.2650000000000001</c:v>
                </c:pt>
                <c:pt idx="428">
                  <c:v>3.2720000000000002</c:v>
                </c:pt>
                <c:pt idx="429">
                  <c:v>3.1310000000000002</c:v>
                </c:pt>
                <c:pt idx="430">
                  <c:v>3.2210000000000001</c:v>
                </c:pt>
                <c:pt idx="431">
                  <c:v>3.456</c:v>
                </c:pt>
                <c:pt idx="432">
                  <c:v>3.3759999999999999</c:v>
                </c:pt>
                <c:pt idx="433">
                  <c:v>3.1320000000000001</c:v>
                </c:pt>
                <c:pt idx="434">
                  <c:v>3.0009999999999999</c:v>
                </c:pt>
                <c:pt idx="435">
                  <c:v>3.0139999999999998</c:v>
                </c:pt>
                <c:pt idx="436">
                  <c:v>3.1219999999999999</c:v>
                </c:pt>
                <c:pt idx="437">
                  <c:v>3.093</c:v>
                </c:pt>
                <c:pt idx="438">
                  <c:v>3.101</c:v>
                </c:pt>
                <c:pt idx="439">
                  <c:v>3.1379999999999999</c:v>
                </c:pt>
                <c:pt idx="440">
                  <c:v>3.0289999999999999</c:v>
                </c:pt>
                <c:pt idx="441">
                  <c:v>3.1070000000000002</c:v>
                </c:pt>
                <c:pt idx="442">
                  <c:v>3.133</c:v>
                </c:pt>
                <c:pt idx="443">
                  <c:v>3.1070000000000002</c:v>
                </c:pt>
                <c:pt idx="444">
                  <c:v>3.085</c:v>
                </c:pt>
                <c:pt idx="445">
                  <c:v>3.0310000000000001</c:v>
                </c:pt>
                <c:pt idx="446">
                  <c:v>2.9820000000000002</c:v>
                </c:pt>
                <c:pt idx="447">
                  <c:v>2.9950000000000001</c:v>
                </c:pt>
                <c:pt idx="448">
                  <c:v>2.9449999999999998</c:v>
                </c:pt>
                <c:pt idx="449">
                  <c:v>2.8810000000000002</c:v>
                </c:pt>
                <c:pt idx="450">
                  <c:v>2.8359999999999999</c:v>
                </c:pt>
                <c:pt idx="451">
                  <c:v>2.8359999999999999</c:v>
                </c:pt>
                <c:pt idx="452">
                  <c:v>2.92</c:v>
                </c:pt>
                <c:pt idx="453">
                  <c:v>2.93</c:v>
                </c:pt>
                <c:pt idx="454">
                  <c:v>2.9580000000000002</c:v>
                </c:pt>
                <c:pt idx="455">
                  <c:v>3.056</c:v>
                </c:pt>
                <c:pt idx="456">
                  <c:v>3.0920000000000001</c:v>
                </c:pt>
                <c:pt idx="457">
                  <c:v>3.0249999999999999</c:v>
                </c:pt>
                <c:pt idx="458">
                  <c:v>3.028</c:v>
                </c:pt>
                <c:pt idx="459">
                  <c:v>3.0990000000000002</c:v>
                </c:pt>
                <c:pt idx="460">
                  <c:v>3.0619999999999998</c:v>
                </c:pt>
                <c:pt idx="461">
                  <c:v>2.9980000000000002</c:v>
                </c:pt>
                <c:pt idx="462">
                  <c:v>3.1080000000000001</c:v>
                </c:pt>
                <c:pt idx="463">
                  <c:v>3.0510000000000002</c:v>
                </c:pt>
                <c:pt idx="464">
                  <c:v>3.0110000000000001</c:v>
                </c:pt>
                <c:pt idx="465">
                  <c:v>2.9039999999999999</c:v>
                </c:pt>
                <c:pt idx="466">
                  <c:v>2.9180000000000001</c:v>
                </c:pt>
                <c:pt idx="467">
                  <c:v>2.8519999999999999</c:v>
                </c:pt>
                <c:pt idx="468">
                  <c:v>2.7869999999999999</c:v>
                </c:pt>
                <c:pt idx="469">
                  <c:v>2.927</c:v>
                </c:pt>
                <c:pt idx="470">
                  <c:v>3.0009999999999999</c:v>
                </c:pt>
                <c:pt idx="471">
                  <c:v>2.9820000000000002</c:v>
                </c:pt>
                <c:pt idx="472">
                  <c:v>3.0579999999999998</c:v>
                </c:pt>
                <c:pt idx="473">
                  <c:v>3.0579999999999998</c:v>
                </c:pt>
                <c:pt idx="474">
                  <c:v>3.032</c:v>
                </c:pt>
                <c:pt idx="475">
                  <c:v>2.9210000000000003</c:v>
                </c:pt>
                <c:pt idx="476">
                  <c:v>2.903</c:v>
                </c:pt>
                <c:pt idx="477">
                  <c:v>2.895</c:v>
                </c:pt>
                <c:pt idx="478">
                  <c:v>2.895</c:v>
                </c:pt>
                <c:pt idx="479">
                  <c:v>2.9820000000000002</c:v>
                </c:pt>
                <c:pt idx="480">
                  <c:v>3.0289999999999999</c:v>
                </c:pt>
                <c:pt idx="481">
                  <c:v>3.0619999999999998</c:v>
                </c:pt>
                <c:pt idx="482">
                  <c:v>3.016</c:v>
                </c:pt>
                <c:pt idx="483">
                  <c:v>3.0270000000000001</c:v>
                </c:pt>
                <c:pt idx="484">
                  <c:v>3.0249999999999999</c:v>
                </c:pt>
                <c:pt idx="485">
                  <c:v>2.964</c:v>
                </c:pt>
                <c:pt idx="486">
                  <c:v>2.972</c:v>
                </c:pt>
                <c:pt idx="487">
                  <c:v>2.911</c:v>
                </c:pt>
                <c:pt idx="488">
                  <c:v>2.911</c:v>
                </c:pt>
                <c:pt idx="489">
                  <c:v>2.899</c:v>
                </c:pt>
                <c:pt idx="490">
                  <c:v>2.9569999999999999</c:v>
                </c:pt>
                <c:pt idx="491">
                  <c:v>3.0419999999999998</c:v>
                </c:pt>
                <c:pt idx="492">
                  <c:v>3.1</c:v>
                </c:pt>
                <c:pt idx="493">
                  <c:v>3.1310000000000002</c:v>
                </c:pt>
                <c:pt idx="494">
                  <c:v>3.15</c:v>
                </c:pt>
                <c:pt idx="495">
                  <c:v>3.149</c:v>
                </c:pt>
                <c:pt idx="496">
                  <c:v>3.0910000000000002</c:v>
                </c:pt>
                <c:pt idx="497">
                  <c:v>3.0590000000000002</c:v>
                </c:pt>
                <c:pt idx="498">
                  <c:v>3</c:v>
                </c:pt>
                <c:pt idx="499">
                  <c:v>2.9390000000000001</c:v>
                </c:pt>
                <c:pt idx="500">
                  <c:v>2.992</c:v>
                </c:pt>
                <c:pt idx="501">
                  <c:v>3.004</c:v>
                </c:pt>
                <c:pt idx="502">
                  <c:v>3.12</c:v>
                </c:pt>
                <c:pt idx="503">
                  <c:v>3.097</c:v>
                </c:pt>
                <c:pt idx="504">
                  <c:v>3.145</c:v>
                </c:pt>
                <c:pt idx="505">
                  <c:v>3.1509999999999998</c:v>
                </c:pt>
                <c:pt idx="506">
                  <c:v>3.181</c:v>
                </c:pt>
                <c:pt idx="507">
                  <c:v>3.141</c:v>
                </c:pt>
                <c:pt idx="508">
                  <c:v>3.121</c:v>
                </c:pt>
                <c:pt idx="509">
                  <c:v>3.0880000000000001</c:v>
                </c:pt>
                <c:pt idx="510">
                  <c:v>3.09</c:v>
                </c:pt>
                <c:pt idx="511">
                  <c:v>3.14</c:v>
                </c:pt>
                <c:pt idx="512">
                  <c:v>3.1480000000000001</c:v>
                </c:pt>
                <c:pt idx="513">
                  <c:v>3.1480000000000001</c:v>
                </c:pt>
                <c:pt idx="514">
                  <c:v>3.21</c:v>
                </c:pt>
                <c:pt idx="515">
                  <c:v>3.1480000000000001</c:v>
                </c:pt>
                <c:pt idx="516">
                  <c:v>3.1390000000000002</c:v>
                </c:pt>
                <c:pt idx="517">
                  <c:v>3.1</c:v>
                </c:pt>
                <c:pt idx="518">
                  <c:v>3.048</c:v>
                </c:pt>
                <c:pt idx="519">
                  <c:v>3.073</c:v>
                </c:pt>
                <c:pt idx="520">
                  <c:v>3.085</c:v>
                </c:pt>
                <c:pt idx="521">
                  <c:v>3.1480000000000001</c:v>
                </c:pt>
                <c:pt idx="522">
                  <c:v>3.1030000000000002</c:v>
                </c:pt>
                <c:pt idx="523">
                  <c:v>3.1509999999999998</c:v>
                </c:pt>
                <c:pt idx="524">
                  <c:v>3.0739999999999998</c:v>
                </c:pt>
                <c:pt idx="525">
                  <c:v>3.1240000000000001</c:v>
                </c:pt>
                <c:pt idx="526">
                  <c:v>3.1749999999999998</c:v>
                </c:pt>
                <c:pt idx="527">
                  <c:v>3.1789999999999998</c:v>
                </c:pt>
                <c:pt idx="528">
                  <c:v>3.1720000000000002</c:v>
                </c:pt>
                <c:pt idx="529">
                  <c:v>3.2669999999999999</c:v>
                </c:pt>
                <c:pt idx="530">
                  <c:v>3.4009999999999998</c:v>
                </c:pt>
                <c:pt idx="531">
                  <c:v>3.4159999999999999</c:v>
                </c:pt>
                <c:pt idx="532">
                  <c:v>3.407</c:v>
                </c:pt>
                <c:pt idx="533">
                  <c:v>3.4779999999999998</c:v>
                </c:pt>
                <c:pt idx="534">
                  <c:v>3.4460000000000002</c:v>
                </c:pt>
                <c:pt idx="535">
                  <c:v>3.3849999999999998</c:v>
                </c:pt>
                <c:pt idx="536">
                  <c:v>3.36</c:v>
                </c:pt>
                <c:pt idx="537">
                  <c:v>3.306</c:v>
                </c:pt>
                <c:pt idx="538">
                  <c:v>3.34</c:v>
                </c:pt>
                <c:pt idx="539">
                  <c:v>3.2989999999999999</c:v>
                </c:pt>
                <c:pt idx="540">
                  <c:v>3.3109999999999999</c:v>
                </c:pt>
                <c:pt idx="541">
                  <c:v>3.274</c:v>
                </c:pt>
                <c:pt idx="542">
                  <c:v>3.3370000000000002</c:v>
                </c:pt>
                <c:pt idx="543">
                  <c:v>3.3290000000000002</c:v>
                </c:pt>
                <c:pt idx="544">
                  <c:v>3.4409999999999998</c:v>
                </c:pt>
                <c:pt idx="545">
                  <c:v>3.3580000000000001</c:v>
                </c:pt>
                <c:pt idx="546">
                  <c:v>3.327</c:v>
                </c:pt>
                <c:pt idx="547">
                  <c:v>3.218</c:v>
                </c:pt>
                <c:pt idx="548">
                  <c:v>3.1970000000000001</c:v>
                </c:pt>
                <c:pt idx="549">
                  <c:v>3.129</c:v>
                </c:pt>
                <c:pt idx="550">
                  <c:v>3.1960000000000002</c:v>
                </c:pt>
                <c:pt idx="551">
                  <c:v>3.2120000000000002</c:v>
                </c:pt>
                <c:pt idx="552">
                  <c:v>3.129</c:v>
                </c:pt>
                <c:pt idx="553">
                  <c:v>3.1310000000000002</c:v>
                </c:pt>
                <c:pt idx="554">
                  <c:v>3.1419999999999999</c:v>
                </c:pt>
                <c:pt idx="555">
                  <c:v>3.1269999999999998</c:v>
                </c:pt>
                <c:pt idx="556">
                  <c:v>3.1219999999999999</c:v>
                </c:pt>
                <c:pt idx="557">
                  <c:v>3.125</c:v>
                </c:pt>
                <c:pt idx="558">
                  <c:v>3.085</c:v>
                </c:pt>
                <c:pt idx="559">
                  <c:v>3.1280000000000001</c:v>
                </c:pt>
                <c:pt idx="560">
                  <c:v>3.1480000000000001</c:v>
                </c:pt>
                <c:pt idx="561">
                  <c:v>3.1179999999999999</c:v>
                </c:pt>
                <c:pt idx="562">
                  <c:v>3.1230000000000002</c:v>
                </c:pt>
                <c:pt idx="563">
                  <c:v>3.1120000000000001</c:v>
                </c:pt>
                <c:pt idx="564">
                  <c:v>3.1469999999999998</c:v>
                </c:pt>
                <c:pt idx="565">
                  <c:v>3.1160000000000001</c:v>
                </c:pt>
                <c:pt idx="566">
                  <c:v>3.1189999999999998</c:v>
                </c:pt>
                <c:pt idx="567">
                  <c:v>3.0710000000000002</c:v>
                </c:pt>
                <c:pt idx="568">
                  <c:v>3.06</c:v>
                </c:pt>
                <c:pt idx="569">
                  <c:v>3.0339999999999998</c:v>
                </c:pt>
                <c:pt idx="570">
                  <c:v>3.0249999999999999</c:v>
                </c:pt>
                <c:pt idx="571">
                  <c:v>3.0409999999999999</c:v>
                </c:pt>
                <c:pt idx="572">
                  <c:v>3.0110000000000001</c:v>
                </c:pt>
                <c:pt idx="573">
                  <c:v>2.92</c:v>
                </c:pt>
                <c:pt idx="574">
                  <c:v>2.9180000000000001</c:v>
                </c:pt>
                <c:pt idx="575">
                  <c:v>2.899</c:v>
                </c:pt>
                <c:pt idx="576">
                  <c:v>2.7880000000000003</c:v>
                </c:pt>
                <c:pt idx="577">
                  <c:v>2.8069999999999999</c:v>
                </c:pt>
                <c:pt idx="578">
                  <c:v>2.81</c:v>
                </c:pt>
                <c:pt idx="579">
                  <c:v>2.867</c:v>
                </c:pt>
                <c:pt idx="580">
                  <c:v>2.8159999999999998</c:v>
                </c:pt>
                <c:pt idx="581">
                  <c:v>2.8730000000000002</c:v>
                </c:pt>
                <c:pt idx="582">
                  <c:v>2.8420000000000001</c:v>
                </c:pt>
                <c:pt idx="583">
                  <c:v>2.8420000000000001</c:v>
                </c:pt>
                <c:pt idx="584">
                  <c:v>2.8479999999999999</c:v>
                </c:pt>
                <c:pt idx="585">
                  <c:v>2.714</c:v>
                </c:pt>
                <c:pt idx="586">
                  <c:v>2.6429999999999998</c:v>
                </c:pt>
                <c:pt idx="587">
                  <c:v>2.52</c:v>
                </c:pt>
                <c:pt idx="588">
                  <c:v>2.5659999999999998</c:v>
                </c:pt>
                <c:pt idx="589">
                  <c:v>2.6419999999999999</c:v>
                </c:pt>
                <c:pt idx="590">
                  <c:v>2.738</c:v>
                </c:pt>
                <c:pt idx="591">
                  <c:v>2.7410000000000001</c:v>
                </c:pt>
                <c:pt idx="592">
                  <c:v>2.746</c:v>
                </c:pt>
                <c:pt idx="593">
                  <c:v>2.7090000000000001</c:v>
                </c:pt>
                <c:pt idx="594">
                  <c:v>2.77</c:v>
                </c:pt>
                <c:pt idx="595">
                  <c:v>2.7090000000000001</c:v>
                </c:pt>
                <c:pt idx="596">
                  <c:v>2.7410000000000001</c:v>
                </c:pt>
                <c:pt idx="597">
                  <c:v>2.6850000000000001</c:v>
                </c:pt>
                <c:pt idx="598">
                  <c:v>2.661</c:v>
                </c:pt>
                <c:pt idx="599">
                  <c:v>2.734</c:v>
                </c:pt>
                <c:pt idx="600">
                  <c:v>2.7359999999999998</c:v>
                </c:pt>
                <c:pt idx="601">
                  <c:v>2.6879999999999997</c:v>
                </c:pt>
                <c:pt idx="602">
                  <c:v>2.762</c:v>
                </c:pt>
                <c:pt idx="603">
                  <c:v>2.677</c:v>
                </c:pt>
                <c:pt idx="604">
                  <c:v>2.7</c:v>
                </c:pt>
                <c:pt idx="605">
                  <c:v>2.6930000000000001</c:v>
                </c:pt>
                <c:pt idx="606">
                  <c:v>2.6760000000000002</c:v>
                </c:pt>
                <c:pt idx="607">
                  <c:v>2.754</c:v>
                </c:pt>
                <c:pt idx="608">
                  <c:v>2.6970000000000001</c:v>
                </c:pt>
                <c:pt idx="609">
                  <c:v>2.7439999999999998</c:v>
                </c:pt>
                <c:pt idx="610">
                  <c:v>2.7439999999999998</c:v>
                </c:pt>
                <c:pt idx="611">
                  <c:v>2.7170000000000001</c:v>
                </c:pt>
                <c:pt idx="612">
                  <c:v>2.6619999999999999</c:v>
                </c:pt>
                <c:pt idx="613">
                  <c:v>2.6219999999999999</c:v>
                </c:pt>
                <c:pt idx="614">
                  <c:v>2.6029999999999998</c:v>
                </c:pt>
                <c:pt idx="615">
                  <c:v>2.613</c:v>
                </c:pt>
                <c:pt idx="616">
                  <c:v>2.5620000000000003</c:v>
                </c:pt>
                <c:pt idx="617">
                  <c:v>2.573</c:v>
                </c:pt>
                <c:pt idx="618">
                  <c:v>2.5579999999999998</c:v>
                </c:pt>
                <c:pt idx="619">
                  <c:v>2.6040000000000001</c:v>
                </c:pt>
                <c:pt idx="620">
                  <c:v>2.5979999999999999</c:v>
                </c:pt>
                <c:pt idx="621">
                  <c:v>2.613</c:v>
                </c:pt>
                <c:pt idx="622">
                  <c:v>2.5449999999999999</c:v>
                </c:pt>
                <c:pt idx="623">
                  <c:v>2.5</c:v>
                </c:pt>
                <c:pt idx="624">
                  <c:v>2.4540000000000002</c:v>
                </c:pt>
                <c:pt idx="625">
                  <c:v>2.4540000000000002</c:v>
                </c:pt>
                <c:pt idx="626">
                  <c:v>2.5030000000000001</c:v>
                </c:pt>
                <c:pt idx="627">
                  <c:v>2.6280000000000001</c:v>
                </c:pt>
                <c:pt idx="628">
                  <c:v>2.5819999999999999</c:v>
                </c:pt>
                <c:pt idx="629">
                  <c:v>2.5470000000000002</c:v>
                </c:pt>
                <c:pt idx="630">
                  <c:v>2.5979999999999999</c:v>
                </c:pt>
                <c:pt idx="631">
                  <c:v>2.5540000000000003</c:v>
                </c:pt>
                <c:pt idx="632">
                  <c:v>2.6440000000000001</c:v>
                </c:pt>
                <c:pt idx="633">
                  <c:v>2.6539999999999999</c:v>
                </c:pt>
                <c:pt idx="634">
                  <c:v>2.7210000000000001</c:v>
                </c:pt>
                <c:pt idx="635">
                  <c:v>2.7509999999999999</c:v>
                </c:pt>
                <c:pt idx="636">
                  <c:v>2.7560000000000002</c:v>
                </c:pt>
                <c:pt idx="637">
                  <c:v>2.7519999999999998</c:v>
                </c:pt>
                <c:pt idx="638">
                  <c:v>2.7530000000000001</c:v>
                </c:pt>
                <c:pt idx="639">
                  <c:v>2.8359999999999999</c:v>
                </c:pt>
                <c:pt idx="640">
                  <c:v>2.92</c:v>
                </c:pt>
                <c:pt idx="641">
                  <c:v>2.9529999999999998</c:v>
                </c:pt>
                <c:pt idx="642">
                  <c:v>2.931</c:v>
                </c:pt>
                <c:pt idx="643">
                  <c:v>2.919</c:v>
                </c:pt>
                <c:pt idx="644">
                  <c:v>2.9</c:v>
                </c:pt>
                <c:pt idx="645">
                  <c:v>2.8050000000000002</c:v>
                </c:pt>
                <c:pt idx="646">
                  <c:v>2.7919999999999998</c:v>
                </c:pt>
                <c:pt idx="647">
                  <c:v>2.8010000000000002</c:v>
                </c:pt>
                <c:pt idx="648">
                  <c:v>2.76</c:v>
                </c:pt>
                <c:pt idx="649">
                  <c:v>2.7469999999999999</c:v>
                </c:pt>
                <c:pt idx="650">
                  <c:v>2.7650000000000001</c:v>
                </c:pt>
                <c:pt idx="651">
                  <c:v>2.7450000000000001</c:v>
                </c:pt>
                <c:pt idx="652">
                  <c:v>2.673</c:v>
                </c:pt>
                <c:pt idx="653">
                  <c:v>2.673</c:v>
                </c:pt>
                <c:pt idx="654">
                  <c:v>2.6819999999999999</c:v>
                </c:pt>
                <c:pt idx="655">
                  <c:v>2.7080000000000002</c:v>
                </c:pt>
                <c:pt idx="656">
                  <c:v>2.7989999999999999</c:v>
                </c:pt>
                <c:pt idx="657">
                  <c:v>2.8250000000000002</c:v>
                </c:pt>
                <c:pt idx="658">
                  <c:v>2.8069999999999999</c:v>
                </c:pt>
                <c:pt idx="659">
                  <c:v>2.8529999999999998</c:v>
                </c:pt>
                <c:pt idx="660">
                  <c:v>2.9220000000000002</c:v>
                </c:pt>
                <c:pt idx="661">
                  <c:v>2.9319999999999999</c:v>
                </c:pt>
                <c:pt idx="662">
                  <c:v>3.089</c:v>
                </c:pt>
                <c:pt idx="663">
                  <c:v>3.0369999999999999</c:v>
                </c:pt>
                <c:pt idx="664">
                  <c:v>3.0059999999999998</c:v>
                </c:pt>
                <c:pt idx="665">
                  <c:v>2.9609999999999999</c:v>
                </c:pt>
                <c:pt idx="666">
                  <c:v>2.9449999999999998</c:v>
                </c:pt>
                <c:pt idx="667">
                  <c:v>2.944</c:v>
                </c:pt>
                <c:pt idx="668">
                  <c:v>2.8959999999999999</c:v>
                </c:pt>
                <c:pt idx="669">
                  <c:v>2.8449999999999998</c:v>
                </c:pt>
                <c:pt idx="670">
                  <c:v>2.7789999999999999</c:v>
                </c:pt>
                <c:pt idx="671">
                  <c:v>2.84</c:v>
                </c:pt>
                <c:pt idx="672">
                  <c:v>2.8239999999999998</c:v>
                </c:pt>
                <c:pt idx="673">
                  <c:v>2.82</c:v>
                </c:pt>
                <c:pt idx="674">
                  <c:v>2.8170000000000002</c:v>
                </c:pt>
                <c:pt idx="675">
                  <c:v>2.819</c:v>
                </c:pt>
                <c:pt idx="676">
                  <c:v>2.89</c:v>
                </c:pt>
                <c:pt idx="677">
                  <c:v>2.972</c:v>
                </c:pt>
                <c:pt idx="678">
                  <c:v>2.972</c:v>
                </c:pt>
                <c:pt idx="679">
                  <c:v>2.927</c:v>
                </c:pt>
                <c:pt idx="680">
                  <c:v>2.879</c:v>
                </c:pt>
                <c:pt idx="681">
                  <c:v>2.851</c:v>
                </c:pt>
                <c:pt idx="682">
                  <c:v>2.8330000000000002</c:v>
                </c:pt>
                <c:pt idx="683">
                  <c:v>2.8460000000000001</c:v>
                </c:pt>
                <c:pt idx="684">
                  <c:v>2.9159999999999999</c:v>
                </c:pt>
                <c:pt idx="685">
                  <c:v>3.004</c:v>
                </c:pt>
                <c:pt idx="686">
                  <c:v>3.0190000000000001</c:v>
                </c:pt>
                <c:pt idx="687">
                  <c:v>2.9350000000000001</c:v>
                </c:pt>
                <c:pt idx="688">
                  <c:v>2.9710000000000001</c:v>
                </c:pt>
                <c:pt idx="689">
                  <c:v>2.903</c:v>
                </c:pt>
                <c:pt idx="690">
                  <c:v>2.95</c:v>
                </c:pt>
                <c:pt idx="691">
                  <c:v>2.9769999999999999</c:v>
                </c:pt>
                <c:pt idx="692">
                  <c:v>2.9050000000000002</c:v>
                </c:pt>
                <c:pt idx="693">
                  <c:v>2.883</c:v>
                </c:pt>
                <c:pt idx="694">
                  <c:v>2.883</c:v>
                </c:pt>
                <c:pt idx="695">
                  <c:v>2.8580000000000001</c:v>
                </c:pt>
                <c:pt idx="696">
                  <c:v>2.9009999999999998</c:v>
                </c:pt>
                <c:pt idx="697">
                  <c:v>2.907</c:v>
                </c:pt>
                <c:pt idx="698">
                  <c:v>2.8769999999999998</c:v>
                </c:pt>
                <c:pt idx="699">
                  <c:v>2.9220000000000002</c:v>
                </c:pt>
                <c:pt idx="700">
                  <c:v>2.8289999999999997</c:v>
                </c:pt>
                <c:pt idx="701">
                  <c:v>2.7509999999999999</c:v>
                </c:pt>
                <c:pt idx="702">
                  <c:v>2.742</c:v>
                </c:pt>
                <c:pt idx="703">
                  <c:v>2.742</c:v>
                </c:pt>
                <c:pt idx="704">
                  <c:v>2.7250000000000001</c:v>
                </c:pt>
                <c:pt idx="705">
                  <c:v>2.7269999999999999</c:v>
                </c:pt>
                <c:pt idx="706">
                  <c:v>2.7309999999999999</c:v>
                </c:pt>
                <c:pt idx="707">
                  <c:v>2.7330000000000001</c:v>
                </c:pt>
                <c:pt idx="708">
                  <c:v>2.7629999999999999</c:v>
                </c:pt>
                <c:pt idx="709">
                  <c:v>2.8209999999999997</c:v>
                </c:pt>
                <c:pt idx="710">
                  <c:v>2.8209999999999997</c:v>
                </c:pt>
                <c:pt idx="711">
                  <c:v>2.8209999999999997</c:v>
                </c:pt>
                <c:pt idx="712">
                  <c:v>2.8289999999999997</c:v>
                </c:pt>
                <c:pt idx="713">
                  <c:v>2.802</c:v>
                </c:pt>
                <c:pt idx="714">
                  <c:v>2.7850000000000001</c:v>
                </c:pt>
                <c:pt idx="715">
                  <c:v>2.798</c:v>
                </c:pt>
                <c:pt idx="716">
                  <c:v>2.7960000000000003</c:v>
                </c:pt>
                <c:pt idx="717">
                  <c:v>2.8090000000000002</c:v>
                </c:pt>
                <c:pt idx="718">
                  <c:v>2.7989999999999999</c:v>
                </c:pt>
                <c:pt idx="719">
                  <c:v>2.7770000000000001</c:v>
                </c:pt>
                <c:pt idx="720">
                  <c:v>2.778</c:v>
                </c:pt>
                <c:pt idx="721">
                  <c:v>2.774</c:v>
                </c:pt>
                <c:pt idx="722">
                  <c:v>2.8109999999999999</c:v>
                </c:pt>
                <c:pt idx="723">
                  <c:v>2.798</c:v>
                </c:pt>
                <c:pt idx="724">
                  <c:v>2.8410000000000002</c:v>
                </c:pt>
                <c:pt idx="725">
                  <c:v>2.89</c:v>
                </c:pt>
                <c:pt idx="726">
                  <c:v>2.9060000000000001</c:v>
                </c:pt>
                <c:pt idx="727">
                  <c:v>2.8650000000000002</c:v>
                </c:pt>
                <c:pt idx="728">
                  <c:v>2.9459999999999997</c:v>
                </c:pt>
                <c:pt idx="729">
                  <c:v>2.9980000000000002</c:v>
                </c:pt>
                <c:pt idx="730">
                  <c:v>2.9870000000000001</c:v>
                </c:pt>
                <c:pt idx="731">
                  <c:v>2.9809999999999999</c:v>
                </c:pt>
                <c:pt idx="732">
                  <c:v>2.9319999999999999</c:v>
                </c:pt>
                <c:pt idx="733">
                  <c:v>2.9390000000000001</c:v>
                </c:pt>
                <c:pt idx="734">
                  <c:v>2.9390000000000001</c:v>
                </c:pt>
                <c:pt idx="735">
                  <c:v>2.923</c:v>
                </c:pt>
                <c:pt idx="736">
                  <c:v>2.91</c:v>
                </c:pt>
                <c:pt idx="737">
                  <c:v>2.8679999999999999</c:v>
                </c:pt>
                <c:pt idx="738">
                  <c:v>2.95</c:v>
                </c:pt>
                <c:pt idx="739">
                  <c:v>2.95</c:v>
                </c:pt>
                <c:pt idx="740">
                  <c:v>3.0430000000000001</c:v>
                </c:pt>
                <c:pt idx="741">
                  <c:v>3.1259999999999999</c:v>
                </c:pt>
                <c:pt idx="742">
                  <c:v>3.0979999999999999</c:v>
                </c:pt>
                <c:pt idx="743">
                  <c:v>3.101</c:v>
                </c:pt>
                <c:pt idx="744">
                  <c:v>3.0680000000000001</c:v>
                </c:pt>
                <c:pt idx="745">
                  <c:v>3.0609999999999999</c:v>
                </c:pt>
                <c:pt idx="746">
                  <c:v>3.08</c:v>
                </c:pt>
                <c:pt idx="747">
                  <c:v>3.048</c:v>
                </c:pt>
                <c:pt idx="748">
                  <c:v>3.032</c:v>
                </c:pt>
                <c:pt idx="749">
                  <c:v>3.0259999999999998</c:v>
                </c:pt>
                <c:pt idx="750">
                  <c:v>3.0139999999999998</c:v>
                </c:pt>
                <c:pt idx="751">
                  <c:v>3.073</c:v>
                </c:pt>
                <c:pt idx="752">
                  <c:v>3.03</c:v>
                </c:pt>
                <c:pt idx="753">
                  <c:v>3.03</c:v>
                </c:pt>
                <c:pt idx="754">
                  <c:v>3.0289999999999999</c:v>
                </c:pt>
                <c:pt idx="755">
                  <c:v>3.0190000000000001</c:v>
                </c:pt>
                <c:pt idx="756">
                  <c:v>3.044</c:v>
                </c:pt>
                <c:pt idx="757">
                  <c:v>3.1339999999999999</c:v>
                </c:pt>
                <c:pt idx="758">
                  <c:v>3.141</c:v>
                </c:pt>
                <c:pt idx="759">
                  <c:v>3.1840000000000002</c:v>
                </c:pt>
                <c:pt idx="760">
                  <c:v>3.1829999999999998</c:v>
                </c:pt>
                <c:pt idx="761">
                  <c:v>3.173</c:v>
                </c:pt>
                <c:pt idx="762">
                  <c:v>3.218</c:v>
                </c:pt>
                <c:pt idx="763">
                  <c:v>3.161</c:v>
                </c:pt>
                <c:pt idx="764">
                  <c:v>3.2090000000000001</c:v>
                </c:pt>
                <c:pt idx="765">
                  <c:v>3.17</c:v>
                </c:pt>
                <c:pt idx="766">
                  <c:v>3.1709999999999998</c:v>
                </c:pt>
                <c:pt idx="767">
                  <c:v>3.1640000000000001</c:v>
                </c:pt>
                <c:pt idx="768">
                  <c:v>3.1709999999999998</c:v>
                </c:pt>
                <c:pt idx="769">
                  <c:v>3.1890000000000001</c:v>
                </c:pt>
                <c:pt idx="770">
                  <c:v>3.234</c:v>
                </c:pt>
                <c:pt idx="771">
                  <c:v>3.177</c:v>
                </c:pt>
                <c:pt idx="772">
                  <c:v>3.1760000000000002</c:v>
                </c:pt>
                <c:pt idx="773">
                  <c:v>3.1760000000000002</c:v>
                </c:pt>
                <c:pt idx="774">
                  <c:v>3.21</c:v>
                </c:pt>
                <c:pt idx="775">
                  <c:v>3.1989999999999998</c:v>
                </c:pt>
                <c:pt idx="776">
                  <c:v>3.1680000000000001</c:v>
                </c:pt>
                <c:pt idx="777">
                  <c:v>3.153</c:v>
                </c:pt>
                <c:pt idx="778">
                  <c:v>3.0619999999999998</c:v>
                </c:pt>
                <c:pt idx="779">
                  <c:v>3.0790000000000002</c:v>
                </c:pt>
                <c:pt idx="780">
                  <c:v>3.1</c:v>
                </c:pt>
                <c:pt idx="781">
                  <c:v>3.0859999999999999</c:v>
                </c:pt>
                <c:pt idx="782">
                  <c:v>3.0510000000000002</c:v>
                </c:pt>
                <c:pt idx="783">
                  <c:v>3.0870000000000002</c:v>
                </c:pt>
                <c:pt idx="784">
                  <c:v>3.1070000000000002</c:v>
                </c:pt>
                <c:pt idx="785">
                  <c:v>3.1520000000000001</c:v>
                </c:pt>
                <c:pt idx="786">
                  <c:v>3.2040000000000002</c:v>
                </c:pt>
                <c:pt idx="787">
                  <c:v>3.2450000000000001</c:v>
                </c:pt>
                <c:pt idx="788">
                  <c:v>3.26</c:v>
                </c:pt>
                <c:pt idx="789">
                  <c:v>3.214</c:v>
                </c:pt>
                <c:pt idx="790">
                  <c:v>3.2189999999999999</c:v>
                </c:pt>
                <c:pt idx="791">
                  <c:v>3.2389999999999999</c:v>
                </c:pt>
                <c:pt idx="792">
                  <c:v>3.2120000000000002</c:v>
                </c:pt>
                <c:pt idx="793">
                  <c:v>3.1850000000000001</c:v>
                </c:pt>
                <c:pt idx="794">
                  <c:v>3.129</c:v>
                </c:pt>
                <c:pt idx="795">
                  <c:v>3.1989999999999998</c:v>
                </c:pt>
                <c:pt idx="796">
                  <c:v>3.133</c:v>
                </c:pt>
                <c:pt idx="797">
                  <c:v>3.1480000000000001</c:v>
                </c:pt>
                <c:pt idx="798">
                  <c:v>3.149</c:v>
                </c:pt>
                <c:pt idx="799">
                  <c:v>3.1440000000000001</c:v>
                </c:pt>
                <c:pt idx="800">
                  <c:v>3.0880000000000001</c:v>
                </c:pt>
                <c:pt idx="801">
                  <c:v>3.1030000000000002</c:v>
                </c:pt>
                <c:pt idx="802">
                  <c:v>3.1030000000000002</c:v>
                </c:pt>
                <c:pt idx="803">
                  <c:v>3.0750000000000002</c:v>
                </c:pt>
                <c:pt idx="804">
                  <c:v>3.1</c:v>
                </c:pt>
                <c:pt idx="805">
                  <c:v>3.0529999999999999</c:v>
                </c:pt>
                <c:pt idx="806">
                  <c:v>2.988</c:v>
                </c:pt>
                <c:pt idx="807">
                  <c:v>2.8759999999999999</c:v>
                </c:pt>
                <c:pt idx="808">
                  <c:v>2.915</c:v>
                </c:pt>
                <c:pt idx="809">
                  <c:v>2.9379999999999997</c:v>
                </c:pt>
                <c:pt idx="810">
                  <c:v>3.004</c:v>
                </c:pt>
                <c:pt idx="811">
                  <c:v>2.996</c:v>
                </c:pt>
                <c:pt idx="812">
                  <c:v>2.9180000000000001</c:v>
                </c:pt>
                <c:pt idx="813">
                  <c:v>2.859</c:v>
                </c:pt>
                <c:pt idx="814">
                  <c:v>2.91</c:v>
                </c:pt>
                <c:pt idx="815">
                  <c:v>2.8780000000000001</c:v>
                </c:pt>
                <c:pt idx="816">
                  <c:v>2.86</c:v>
                </c:pt>
                <c:pt idx="817">
                  <c:v>2.8849999999999998</c:v>
                </c:pt>
                <c:pt idx="818">
                  <c:v>2.8780000000000001</c:v>
                </c:pt>
                <c:pt idx="819">
                  <c:v>2.903</c:v>
                </c:pt>
                <c:pt idx="820">
                  <c:v>2.8959999999999999</c:v>
                </c:pt>
                <c:pt idx="821">
                  <c:v>2.9050000000000002</c:v>
                </c:pt>
                <c:pt idx="822">
                  <c:v>2.8609999999999998</c:v>
                </c:pt>
                <c:pt idx="823">
                  <c:v>2.879</c:v>
                </c:pt>
                <c:pt idx="824">
                  <c:v>2.8769999999999998</c:v>
                </c:pt>
                <c:pt idx="825">
                  <c:v>2.8279999999999998</c:v>
                </c:pt>
                <c:pt idx="826">
                  <c:v>2.8209999999999997</c:v>
                </c:pt>
                <c:pt idx="827">
                  <c:v>2.9539999999999997</c:v>
                </c:pt>
                <c:pt idx="828">
                  <c:v>2.9769999999999999</c:v>
                </c:pt>
                <c:pt idx="829">
                  <c:v>2.9950000000000001</c:v>
                </c:pt>
                <c:pt idx="830">
                  <c:v>2.988</c:v>
                </c:pt>
                <c:pt idx="831">
                  <c:v>2.9929999999999999</c:v>
                </c:pt>
                <c:pt idx="832">
                  <c:v>3.0950000000000002</c:v>
                </c:pt>
                <c:pt idx="833">
                  <c:v>3.1310000000000002</c:v>
                </c:pt>
                <c:pt idx="834">
                  <c:v>3.1909999999999998</c:v>
                </c:pt>
                <c:pt idx="835">
                  <c:v>3.1560000000000001</c:v>
                </c:pt>
                <c:pt idx="836">
                  <c:v>3.0979999999999999</c:v>
                </c:pt>
                <c:pt idx="837">
                  <c:v>3.1669999999999998</c:v>
                </c:pt>
                <c:pt idx="838">
                  <c:v>3.177</c:v>
                </c:pt>
                <c:pt idx="839">
                  <c:v>3.1310000000000002</c:v>
                </c:pt>
                <c:pt idx="840">
                  <c:v>3.22</c:v>
                </c:pt>
                <c:pt idx="841">
                  <c:v>3.1909999999999998</c:v>
                </c:pt>
                <c:pt idx="842">
                  <c:v>3.1720000000000002</c:v>
                </c:pt>
                <c:pt idx="843">
                  <c:v>3.1720000000000002</c:v>
                </c:pt>
                <c:pt idx="844">
                  <c:v>3.323</c:v>
                </c:pt>
                <c:pt idx="845">
                  <c:v>3.266</c:v>
                </c:pt>
                <c:pt idx="846">
                  <c:v>3.2720000000000002</c:v>
                </c:pt>
                <c:pt idx="847">
                  <c:v>3.2800000000000002</c:v>
                </c:pt>
                <c:pt idx="848">
                  <c:v>3.2669999999999999</c:v>
                </c:pt>
                <c:pt idx="849">
                  <c:v>3.3119999999999998</c:v>
                </c:pt>
                <c:pt idx="850">
                  <c:v>3.2469999999999999</c:v>
                </c:pt>
                <c:pt idx="851">
                  <c:v>3.2450000000000001</c:v>
                </c:pt>
                <c:pt idx="852">
                  <c:v>3.335</c:v>
                </c:pt>
                <c:pt idx="853">
                  <c:v>3.37</c:v>
                </c:pt>
                <c:pt idx="854">
                  <c:v>3.3149999999999999</c:v>
                </c:pt>
                <c:pt idx="855">
                  <c:v>3.37</c:v>
                </c:pt>
                <c:pt idx="856">
                  <c:v>3.3170000000000002</c:v>
                </c:pt>
                <c:pt idx="857">
                  <c:v>3.306</c:v>
                </c:pt>
                <c:pt idx="858">
                  <c:v>3.3519999999999999</c:v>
                </c:pt>
                <c:pt idx="859">
                  <c:v>3.3420000000000001</c:v>
                </c:pt>
                <c:pt idx="860">
                  <c:v>3.4119999999999999</c:v>
                </c:pt>
                <c:pt idx="861">
                  <c:v>3.5129999999999999</c:v>
                </c:pt>
                <c:pt idx="862">
                  <c:v>3.5830000000000002</c:v>
                </c:pt>
                <c:pt idx="863">
                  <c:v>3.548</c:v>
                </c:pt>
                <c:pt idx="864">
                  <c:v>3.6230000000000002</c:v>
                </c:pt>
                <c:pt idx="865">
                  <c:v>3.58</c:v>
                </c:pt>
                <c:pt idx="866">
                  <c:v>3.5350000000000001</c:v>
                </c:pt>
                <c:pt idx="867">
                  <c:v>3.5</c:v>
                </c:pt>
                <c:pt idx="868">
                  <c:v>3.4779999999999998</c:v>
                </c:pt>
                <c:pt idx="869">
                  <c:v>3.4729999999999999</c:v>
                </c:pt>
                <c:pt idx="870">
                  <c:v>3.4939999999999998</c:v>
                </c:pt>
                <c:pt idx="871">
                  <c:v>3.4939999999999998</c:v>
                </c:pt>
                <c:pt idx="872">
                  <c:v>3.714</c:v>
                </c:pt>
                <c:pt idx="873">
                  <c:v>3.6339999999999999</c:v>
                </c:pt>
                <c:pt idx="874">
                  <c:v>3.6480000000000001</c:v>
                </c:pt>
                <c:pt idx="875">
                  <c:v>3.6509999999999998</c:v>
                </c:pt>
                <c:pt idx="876">
                  <c:v>3.63</c:v>
                </c:pt>
                <c:pt idx="877">
                  <c:v>3.6259999999999999</c:v>
                </c:pt>
                <c:pt idx="878">
                  <c:v>3.5939999999999999</c:v>
                </c:pt>
                <c:pt idx="879">
                  <c:v>3.5859999999999999</c:v>
                </c:pt>
                <c:pt idx="880">
                  <c:v>3.5760000000000001</c:v>
                </c:pt>
                <c:pt idx="881">
                  <c:v>3.6269999999999998</c:v>
                </c:pt>
                <c:pt idx="882">
                  <c:v>3.5609999999999999</c:v>
                </c:pt>
                <c:pt idx="883">
                  <c:v>3.5510000000000002</c:v>
                </c:pt>
                <c:pt idx="884">
                  <c:v>3.5779999999999998</c:v>
                </c:pt>
                <c:pt idx="885">
                  <c:v>3.6470000000000002</c:v>
                </c:pt>
                <c:pt idx="886">
                  <c:v>3.641</c:v>
                </c:pt>
                <c:pt idx="887">
                  <c:v>3.621</c:v>
                </c:pt>
                <c:pt idx="888">
                  <c:v>3.6749999999999998</c:v>
                </c:pt>
                <c:pt idx="889">
                  <c:v>3.6829999999999998</c:v>
                </c:pt>
                <c:pt idx="890">
                  <c:v>3.6360000000000001</c:v>
                </c:pt>
                <c:pt idx="891">
                  <c:v>3.7549999999999999</c:v>
                </c:pt>
                <c:pt idx="892">
                  <c:v>3.6850000000000001</c:v>
                </c:pt>
                <c:pt idx="893">
                  <c:v>3.7269999999999999</c:v>
                </c:pt>
                <c:pt idx="894">
                  <c:v>3.7290000000000001</c:v>
                </c:pt>
                <c:pt idx="895">
                  <c:v>3.6859999999999999</c:v>
                </c:pt>
                <c:pt idx="896">
                  <c:v>3.673</c:v>
                </c:pt>
                <c:pt idx="897">
                  <c:v>3.6349999999999998</c:v>
                </c:pt>
                <c:pt idx="898">
                  <c:v>3.6840000000000002</c:v>
                </c:pt>
                <c:pt idx="899">
                  <c:v>3.76</c:v>
                </c:pt>
                <c:pt idx="900">
                  <c:v>3.7530000000000001</c:v>
                </c:pt>
                <c:pt idx="901">
                  <c:v>3.8090000000000002</c:v>
                </c:pt>
                <c:pt idx="902">
                  <c:v>3.8490000000000002</c:v>
                </c:pt>
                <c:pt idx="903">
                  <c:v>3.9</c:v>
                </c:pt>
                <c:pt idx="904">
                  <c:v>3.8529999999999998</c:v>
                </c:pt>
                <c:pt idx="905">
                  <c:v>3.92</c:v>
                </c:pt>
                <c:pt idx="906">
                  <c:v>3.871</c:v>
                </c:pt>
                <c:pt idx="907">
                  <c:v>3.7919999999999998</c:v>
                </c:pt>
                <c:pt idx="908">
                  <c:v>3.7650000000000001</c:v>
                </c:pt>
                <c:pt idx="909">
                  <c:v>3.6930000000000001</c:v>
                </c:pt>
                <c:pt idx="910">
                  <c:v>3.7359999999999998</c:v>
                </c:pt>
                <c:pt idx="911">
                  <c:v>3.7149999999999999</c:v>
                </c:pt>
                <c:pt idx="912">
                  <c:v>3.7</c:v>
                </c:pt>
                <c:pt idx="913">
                  <c:v>3.7</c:v>
                </c:pt>
                <c:pt idx="914">
                  <c:v>3.7949999999999999</c:v>
                </c:pt>
                <c:pt idx="915">
                  <c:v>3.7970000000000002</c:v>
                </c:pt>
                <c:pt idx="916">
                  <c:v>3.8860000000000001</c:v>
                </c:pt>
                <c:pt idx="917">
                  <c:v>3.867</c:v>
                </c:pt>
                <c:pt idx="918">
                  <c:v>3.8529999999999998</c:v>
                </c:pt>
                <c:pt idx="919">
                  <c:v>3.895</c:v>
                </c:pt>
                <c:pt idx="920">
                  <c:v>3.855</c:v>
                </c:pt>
                <c:pt idx="921">
                  <c:v>3.8529999999999998</c:v>
                </c:pt>
                <c:pt idx="922">
                  <c:v>3.835</c:v>
                </c:pt>
                <c:pt idx="923">
                  <c:v>3.867</c:v>
                </c:pt>
                <c:pt idx="924">
                  <c:v>3.8330000000000002</c:v>
                </c:pt>
                <c:pt idx="925">
                  <c:v>3.7480000000000002</c:v>
                </c:pt>
                <c:pt idx="926">
                  <c:v>3.8029999999999999</c:v>
                </c:pt>
                <c:pt idx="927">
                  <c:v>3.762</c:v>
                </c:pt>
                <c:pt idx="928">
                  <c:v>3.7250000000000001</c:v>
                </c:pt>
                <c:pt idx="929">
                  <c:v>3.67</c:v>
                </c:pt>
                <c:pt idx="930">
                  <c:v>3.67</c:v>
                </c:pt>
                <c:pt idx="931">
                  <c:v>3.6959999999999997</c:v>
                </c:pt>
                <c:pt idx="932">
                  <c:v>3.6870000000000003</c:v>
                </c:pt>
                <c:pt idx="933">
                  <c:v>3.6859999999999999</c:v>
                </c:pt>
                <c:pt idx="934">
                  <c:v>3.718</c:v>
                </c:pt>
                <c:pt idx="935">
                  <c:v>3.702</c:v>
                </c:pt>
                <c:pt idx="936">
                  <c:v>3.7080000000000002</c:v>
                </c:pt>
                <c:pt idx="937">
                  <c:v>3.7199999999999998</c:v>
                </c:pt>
                <c:pt idx="938">
                  <c:v>3.6920000000000002</c:v>
                </c:pt>
                <c:pt idx="939">
                  <c:v>3.69</c:v>
                </c:pt>
                <c:pt idx="940">
                  <c:v>3.738</c:v>
                </c:pt>
                <c:pt idx="941">
                  <c:v>3.7349999999999999</c:v>
                </c:pt>
                <c:pt idx="942">
                  <c:v>3.7480000000000002</c:v>
                </c:pt>
                <c:pt idx="943">
                  <c:v>3.7480000000000002</c:v>
                </c:pt>
                <c:pt idx="944">
                  <c:v>3.79</c:v>
                </c:pt>
                <c:pt idx="945">
                  <c:v>3.722</c:v>
                </c:pt>
                <c:pt idx="946">
                  <c:v>3.6589999999999998</c:v>
                </c:pt>
                <c:pt idx="947">
                  <c:v>3.6419999999999999</c:v>
                </c:pt>
                <c:pt idx="948">
                  <c:v>3.6710000000000003</c:v>
                </c:pt>
                <c:pt idx="949">
                  <c:v>3.609</c:v>
                </c:pt>
                <c:pt idx="950">
                  <c:v>3.5960000000000001</c:v>
                </c:pt>
                <c:pt idx="951">
                  <c:v>3.6120000000000001</c:v>
                </c:pt>
                <c:pt idx="952">
                  <c:v>3.601</c:v>
                </c:pt>
                <c:pt idx="953">
                  <c:v>3.6189999999999998</c:v>
                </c:pt>
                <c:pt idx="954">
                  <c:v>3.613</c:v>
                </c:pt>
                <c:pt idx="955">
                  <c:v>3.6419999999999999</c:v>
                </c:pt>
                <c:pt idx="956">
                  <c:v>3.6390000000000002</c:v>
                </c:pt>
                <c:pt idx="957">
                  <c:v>3.6970000000000001</c:v>
                </c:pt>
                <c:pt idx="958">
                  <c:v>3.6930000000000001</c:v>
                </c:pt>
                <c:pt idx="959">
                  <c:v>3.7720000000000002</c:v>
                </c:pt>
                <c:pt idx="960">
                  <c:v>3.774</c:v>
                </c:pt>
                <c:pt idx="961">
                  <c:v>3.7090000000000001</c:v>
                </c:pt>
                <c:pt idx="962">
                  <c:v>3.8460000000000001</c:v>
                </c:pt>
                <c:pt idx="963">
                  <c:v>3.8460000000000001</c:v>
                </c:pt>
                <c:pt idx="964">
                  <c:v>3.8580000000000001</c:v>
                </c:pt>
                <c:pt idx="965">
                  <c:v>3.82</c:v>
                </c:pt>
                <c:pt idx="966">
                  <c:v>3.7880000000000003</c:v>
                </c:pt>
                <c:pt idx="967">
                  <c:v>3.7949999999999999</c:v>
                </c:pt>
                <c:pt idx="968">
                  <c:v>3.7560000000000002</c:v>
                </c:pt>
                <c:pt idx="969">
                  <c:v>3.8</c:v>
                </c:pt>
                <c:pt idx="970">
                  <c:v>3.9119999999999999</c:v>
                </c:pt>
                <c:pt idx="971">
                  <c:v>3.8879999999999999</c:v>
                </c:pt>
                <c:pt idx="972">
                  <c:v>3.83</c:v>
                </c:pt>
                <c:pt idx="973">
                  <c:v>3.819</c:v>
                </c:pt>
                <c:pt idx="974">
                  <c:v>3.7989999999999999</c:v>
                </c:pt>
                <c:pt idx="975">
                  <c:v>3.8159999999999998</c:v>
                </c:pt>
                <c:pt idx="976">
                  <c:v>3.8159999999999998</c:v>
                </c:pt>
                <c:pt idx="977">
                  <c:v>3.8109999999999999</c:v>
                </c:pt>
                <c:pt idx="978">
                  <c:v>3.8559999999999999</c:v>
                </c:pt>
                <c:pt idx="979">
                  <c:v>3.8449999999999998</c:v>
                </c:pt>
                <c:pt idx="980">
                  <c:v>3.9020000000000001</c:v>
                </c:pt>
                <c:pt idx="981">
                  <c:v>3.915</c:v>
                </c:pt>
                <c:pt idx="982">
                  <c:v>3.89</c:v>
                </c:pt>
                <c:pt idx="983">
                  <c:v>3.8719999999999999</c:v>
                </c:pt>
                <c:pt idx="984">
                  <c:v>3.839</c:v>
                </c:pt>
                <c:pt idx="985">
                  <c:v>3.8860000000000001</c:v>
                </c:pt>
                <c:pt idx="986">
                  <c:v>3.8940000000000001</c:v>
                </c:pt>
                <c:pt idx="987">
                  <c:v>3.8740000000000001</c:v>
                </c:pt>
                <c:pt idx="988">
                  <c:v>3.8940000000000001</c:v>
                </c:pt>
                <c:pt idx="989">
                  <c:v>3.8660000000000001</c:v>
                </c:pt>
                <c:pt idx="990">
                  <c:v>3.907</c:v>
                </c:pt>
                <c:pt idx="991">
                  <c:v>3.91</c:v>
                </c:pt>
                <c:pt idx="992">
                  <c:v>3.8239999999999998</c:v>
                </c:pt>
                <c:pt idx="993">
                  <c:v>3.85</c:v>
                </c:pt>
                <c:pt idx="994">
                  <c:v>3.8940000000000001</c:v>
                </c:pt>
                <c:pt idx="995">
                  <c:v>3.8940000000000001</c:v>
                </c:pt>
                <c:pt idx="996">
                  <c:v>3.9239999999999999</c:v>
                </c:pt>
                <c:pt idx="997">
                  <c:v>3.9379999999999997</c:v>
                </c:pt>
                <c:pt idx="998">
                  <c:v>3.9020000000000001</c:v>
                </c:pt>
                <c:pt idx="999">
                  <c:v>3.9689999999999999</c:v>
                </c:pt>
                <c:pt idx="1000">
                  <c:v>3.9689999999999999</c:v>
                </c:pt>
                <c:pt idx="1001">
                  <c:v>3.923</c:v>
                </c:pt>
                <c:pt idx="1002">
                  <c:v>3.9249999999999998</c:v>
                </c:pt>
                <c:pt idx="1003">
                  <c:v>3.9009999999999998</c:v>
                </c:pt>
                <c:pt idx="1004">
                  <c:v>3.8849999999999998</c:v>
                </c:pt>
                <c:pt idx="1005">
                  <c:v>3.8929999999999998</c:v>
                </c:pt>
                <c:pt idx="1006">
                  <c:v>3.88</c:v>
                </c:pt>
                <c:pt idx="1007">
                  <c:v>3.8010000000000002</c:v>
                </c:pt>
                <c:pt idx="1008">
                  <c:v>3.7730000000000001</c:v>
                </c:pt>
                <c:pt idx="1009">
                  <c:v>3.8029999999999999</c:v>
                </c:pt>
                <c:pt idx="1010">
                  <c:v>3.823</c:v>
                </c:pt>
                <c:pt idx="1011">
                  <c:v>3.7730000000000001</c:v>
                </c:pt>
                <c:pt idx="1012">
                  <c:v>3.7480000000000002</c:v>
                </c:pt>
                <c:pt idx="1013">
                  <c:v>3.7480000000000002</c:v>
                </c:pt>
                <c:pt idx="1014">
                  <c:v>3.7480000000000002</c:v>
                </c:pt>
                <c:pt idx="1015">
                  <c:v>3.76</c:v>
                </c:pt>
                <c:pt idx="1016">
                  <c:v>3.6829999999999998</c:v>
                </c:pt>
                <c:pt idx="1017">
                  <c:v>3.633</c:v>
                </c:pt>
                <c:pt idx="1018">
                  <c:v>3.665</c:v>
                </c:pt>
                <c:pt idx="1019">
                  <c:v>3.6739999999999999</c:v>
                </c:pt>
                <c:pt idx="1020">
                  <c:v>3.617</c:v>
                </c:pt>
                <c:pt idx="1021">
                  <c:v>3.6349999999999998</c:v>
                </c:pt>
                <c:pt idx="1022">
                  <c:v>3.5990000000000002</c:v>
                </c:pt>
                <c:pt idx="1023">
                  <c:v>3.5310000000000001</c:v>
                </c:pt>
                <c:pt idx="1024">
                  <c:v>3.601</c:v>
                </c:pt>
                <c:pt idx="1025">
                  <c:v>3.6480000000000001</c:v>
                </c:pt>
                <c:pt idx="1026">
                  <c:v>3.669</c:v>
                </c:pt>
                <c:pt idx="1027">
                  <c:v>3.673</c:v>
                </c:pt>
                <c:pt idx="1028">
                  <c:v>3.6509999999999998</c:v>
                </c:pt>
                <c:pt idx="1029">
                  <c:v>3.6879999999999997</c:v>
                </c:pt>
                <c:pt idx="1030">
                  <c:v>3.7210000000000001</c:v>
                </c:pt>
                <c:pt idx="1031">
                  <c:v>3.6829999999999998</c:v>
                </c:pt>
                <c:pt idx="1032">
                  <c:v>3.6970000000000001</c:v>
                </c:pt>
                <c:pt idx="1033">
                  <c:v>3.6970000000000001</c:v>
                </c:pt>
                <c:pt idx="1034">
                  <c:v>3.6779999999999999</c:v>
                </c:pt>
                <c:pt idx="1035">
                  <c:v>3.714</c:v>
                </c:pt>
                <c:pt idx="1036">
                  <c:v>3.7240000000000002</c:v>
                </c:pt>
                <c:pt idx="1037">
                  <c:v>3.694</c:v>
                </c:pt>
                <c:pt idx="1038">
                  <c:v>3.6989999999999998</c:v>
                </c:pt>
                <c:pt idx="1039">
                  <c:v>3.6589999999999998</c:v>
                </c:pt>
                <c:pt idx="1040">
                  <c:v>3.625</c:v>
                </c:pt>
                <c:pt idx="1041">
                  <c:v>3.5920000000000001</c:v>
                </c:pt>
                <c:pt idx="1042">
                  <c:v>3.5830000000000002</c:v>
                </c:pt>
                <c:pt idx="1043">
                  <c:v>3.5550000000000002</c:v>
                </c:pt>
                <c:pt idx="1044">
                  <c:v>3.6480000000000001</c:v>
                </c:pt>
                <c:pt idx="1045">
                  <c:v>3.6480000000000001</c:v>
                </c:pt>
                <c:pt idx="1046">
                  <c:v>3.69</c:v>
                </c:pt>
                <c:pt idx="1047">
                  <c:v>3.7210000000000001</c:v>
                </c:pt>
                <c:pt idx="1048">
                  <c:v>3.722</c:v>
                </c:pt>
                <c:pt idx="1049">
                  <c:v>3.71</c:v>
                </c:pt>
                <c:pt idx="1050">
                  <c:v>3.6739999999999999</c:v>
                </c:pt>
                <c:pt idx="1051">
                  <c:v>3.5910000000000002</c:v>
                </c:pt>
                <c:pt idx="1052">
                  <c:v>3.6</c:v>
                </c:pt>
                <c:pt idx="1053">
                  <c:v>3.629</c:v>
                </c:pt>
                <c:pt idx="1054">
                  <c:v>3.6139999999999999</c:v>
                </c:pt>
                <c:pt idx="1055">
                  <c:v>3.6579999999999999</c:v>
                </c:pt>
                <c:pt idx="1056">
                  <c:v>3.6640000000000001</c:v>
                </c:pt>
                <c:pt idx="1057">
                  <c:v>3.6080000000000001</c:v>
                </c:pt>
                <c:pt idx="1058">
                  <c:v>3.5620000000000003</c:v>
                </c:pt>
                <c:pt idx="1059">
                  <c:v>3.5920000000000001</c:v>
                </c:pt>
                <c:pt idx="1060">
                  <c:v>3.5430000000000001</c:v>
                </c:pt>
                <c:pt idx="1061">
                  <c:v>3.528</c:v>
                </c:pt>
                <c:pt idx="1062">
                  <c:v>3.548</c:v>
                </c:pt>
                <c:pt idx="1063">
                  <c:v>3.5590000000000002</c:v>
                </c:pt>
                <c:pt idx="1064">
                  <c:v>3.6059999999999999</c:v>
                </c:pt>
                <c:pt idx="1065">
                  <c:v>3.6480000000000001</c:v>
                </c:pt>
                <c:pt idx="1066">
                  <c:v>3.63</c:v>
                </c:pt>
                <c:pt idx="1067">
                  <c:v>3.5840000000000001</c:v>
                </c:pt>
                <c:pt idx="1068">
                  <c:v>3.5579999999999998</c:v>
                </c:pt>
                <c:pt idx="1069">
                  <c:v>3.5390000000000001</c:v>
                </c:pt>
                <c:pt idx="1070">
                  <c:v>3.573</c:v>
                </c:pt>
                <c:pt idx="1071">
                  <c:v>3.52</c:v>
                </c:pt>
                <c:pt idx="1072">
                  <c:v>3.4830000000000001</c:v>
                </c:pt>
                <c:pt idx="1073">
                  <c:v>3.488</c:v>
                </c:pt>
                <c:pt idx="1074">
                  <c:v>3.4609999999999999</c:v>
                </c:pt>
                <c:pt idx="1075">
                  <c:v>3.4449999999999998</c:v>
                </c:pt>
                <c:pt idx="1076">
                  <c:v>3.5230000000000001</c:v>
                </c:pt>
                <c:pt idx="1077">
                  <c:v>3.5230000000000001</c:v>
                </c:pt>
                <c:pt idx="1078">
                  <c:v>3.5230000000000001</c:v>
                </c:pt>
                <c:pt idx="1079">
                  <c:v>3.4950000000000001</c:v>
                </c:pt>
                <c:pt idx="1080">
                  <c:v>3.4790000000000001</c:v>
                </c:pt>
                <c:pt idx="1081">
                  <c:v>3.4529999999999998</c:v>
                </c:pt>
                <c:pt idx="1082">
                  <c:v>3.4430000000000001</c:v>
                </c:pt>
                <c:pt idx="1083">
                  <c:v>3.4859999999999998</c:v>
                </c:pt>
                <c:pt idx="1084">
                  <c:v>3.488</c:v>
                </c:pt>
                <c:pt idx="1085">
                  <c:v>3.46</c:v>
                </c:pt>
                <c:pt idx="1086">
                  <c:v>3.4140000000000001</c:v>
                </c:pt>
                <c:pt idx="1087">
                  <c:v>3.367</c:v>
                </c:pt>
                <c:pt idx="1088">
                  <c:v>3.4079999999999999</c:v>
                </c:pt>
                <c:pt idx="1089">
                  <c:v>3.3839999999999999</c:v>
                </c:pt>
                <c:pt idx="1090">
                  <c:v>3.403</c:v>
                </c:pt>
                <c:pt idx="1091">
                  <c:v>3.4350000000000001</c:v>
                </c:pt>
                <c:pt idx="1092">
                  <c:v>3.464</c:v>
                </c:pt>
                <c:pt idx="1093">
                  <c:v>3.4980000000000002</c:v>
                </c:pt>
                <c:pt idx="1094">
                  <c:v>3.4470000000000001</c:v>
                </c:pt>
                <c:pt idx="1095">
                  <c:v>3.3769999999999998</c:v>
                </c:pt>
                <c:pt idx="1096">
                  <c:v>3.3250000000000002</c:v>
                </c:pt>
                <c:pt idx="1097">
                  <c:v>3.3460000000000001</c:v>
                </c:pt>
                <c:pt idx="1098">
                  <c:v>3.387</c:v>
                </c:pt>
                <c:pt idx="1099">
                  <c:v>3.3839999999999999</c:v>
                </c:pt>
                <c:pt idx="1100">
                  <c:v>3.4129999999999998</c:v>
                </c:pt>
                <c:pt idx="1101">
                  <c:v>3.427</c:v>
                </c:pt>
                <c:pt idx="1102">
                  <c:v>3.3940000000000001</c:v>
                </c:pt>
                <c:pt idx="1103">
                  <c:v>3.3940000000000001</c:v>
                </c:pt>
                <c:pt idx="1104">
                  <c:v>3.3609999999999998</c:v>
                </c:pt>
                <c:pt idx="1105">
                  <c:v>3.2949999999999999</c:v>
                </c:pt>
                <c:pt idx="1106">
                  <c:v>3.3239999999999998</c:v>
                </c:pt>
                <c:pt idx="1107">
                  <c:v>3.3279999999999998</c:v>
                </c:pt>
                <c:pt idx="1108">
                  <c:v>3.37</c:v>
                </c:pt>
                <c:pt idx="1109">
                  <c:v>3.4390000000000001</c:v>
                </c:pt>
                <c:pt idx="1110">
                  <c:v>3.44</c:v>
                </c:pt>
                <c:pt idx="1111">
                  <c:v>3.4369999999999998</c:v>
                </c:pt>
                <c:pt idx="1112">
                  <c:v>3.4329999999999998</c:v>
                </c:pt>
                <c:pt idx="1113">
                  <c:v>3.44</c:v>
                </c:pt>
                <c:pt idx="1114">
                  <c:v>3.4790000000000001</c:v>
                </c:pt>
                <c:pt idx="1115">
                  <c:v>3.4660000000000002</c:v>
                </c:pt>
                <c:pt idx="1116">
                  <c:v>3.411</c:v>
                </c:pt>
                <c:pt idx="1117">
                  <c:v>3.4140000000000001</c:v>
                </c:pt>
                <c:pt idx="1118">
                  <c:v>3.3959999999999999</c:v>
                </c:pt>
                <c:pt idx="1119">
                  <c:v>3.4430000000000001</c:v>
                </c:pt>
                <c:pt idx="1120">
                  <c:v>3.4020000000000001</c:v>
                </c:pt>
                <c:pt idx="1121">
                  <c:v>3.4670000000000001</c:v>
                </c:pt>
                <c:pt idx="1122">
                  <c:v>3.4350000000000001</c:v>
                </c:pt>
                <c:pt idx="1123">
                  <c:v>3.4550000000000001</c:v>
                </c:pt>
                <c:pt idx="1124">
                  <c:v>3.4</c:v>
                </c:pt>
                <c:pt idx="1125">
                  <c:v>3.3820000000000001</c:v>
                </c:pt>
                <c:pt idx="1126">
                  <c:v>3.3559999999999999</c:v>
                </c:pt>
                <c:pt idx="1127">
                  <c:v>3.367</c:v>
                </c:pt>
                <c:pt idx="1128">
                  <c:v>3.36</c:v>
                </c:pt>
                <c:pt idx="1129">
                  <c:v>3.399</c:v>
                </c:pt>
                <c:pt idx="1130">
                  <c:v>3.4609999999999999</c:v>
                </c:pt>
                <c:pt idx="1131">
                  <c:v>3.4699999999999998</c:v>
                </c:pt>
                <c:pt idx="1132">
                  <c:v>3.4699999999999998</c:v>
                </c:pt>
                <c:pt idx="1133">
                  <c:v>3.4369999999999998</c:v>
                </c:pt>
                <c:pt idx="1134">
                  <c:v>3.3730000000000002</c:v>
                </c:pt>
                <c:pt idx="1135">
                  <c:v>3.3740000000000001</c:v>
                </c:pt>
                <c:pt idx="1136">
                  <c:v>3.37</c:v>
                </c:pt>
                <c:pt idx="1137">
                  <c:v>3.3370000000000002</c:v>
                </c:pt>
                <c:pt idx="1138">
                  <c:v>3.3719999999999999</c:v>
                </c:pt>
                <c:pt idx="1139">
                  <c:v>3.3679999999999999</c:v>
                </c:pt>
                <c:pt idx="1140">
                  <c:v>3.3380000000000001</c:v>
                </c:pt>
                <c:pt idx="1141">
                  <c:v>3.2669999999999999</c:v>
                </c:pt>
                <c:pt idx="1142">
                  <c:v>3.2890000000000001</c:v>
                </c:pt>
                <c:pt idx="1143">
                  <c:v>3.2570000000000001</c:v>
                </c:pt>
                <c:pt idx="1144">
                  <c:v>3.25</c:v>
                </c:pt>
                <c:pt idx="1145">
                  <c:v>3.2640000000000002</c:v>
                </c:pt>
                <c:pt idx="1146">
                  <c:v>3.2959999999999998</c:v>
                </c:pt>
                <c:pt idx="1147">
                  <c:v>3.2389999999999999</c:v>
                </c:pt>
                <c:pt idx="1148">
                  <c:v>3.2549999999999999</c:v>
                </c:pt>
                <c:pt idx="1149">
                  <c:v>3.2250000000000001</c:v>
                </c:pt>
                <c:pt idx="1150">
                  <c:v>3.3130000000000002</c:v>
                </c:pt>
                <c:pt idx="1151">
                  <c:v>3.3170000000000002</c:v>
                </c:pt>
                <c:pt idx="1152">
                  <c:v>3.2810000000000001</c:v>
                </c:pt>
                <c:pt idx="1153">
                  <c:v>3.2890000000000001</c:v>
                </c:pt>
                <c:pt idx="1154">
                  <c:v>3.2839999999999998</c:v>
                </c:pt>
                <c:pt idx="1155">
                  <c:v>3.2709999999999999</c:v>
                </c:pt>
                <c:pt idx="1156">
                  <c:v>3.2240000000000002</c:v>
                </c:pt>
                <c:pt idx="1157">
                  <c:v>3.2309999999999999</c:v>
                </c:pt>
                <c:pt idx="1158">
                  <c:v>3.2439999999999998</c:v>
                </c:pt>
                <c:pt idx="1159">
                  <c:v>3.2770000000000001</c:v>
                </c:pt>
                <c:pt idx="1160">
                  <c:v>3.2439999999999998</c:v>
                </c:pt>
                <c:pt idx="1161">
                  <c:v>3.1920000000000002</c:v>
                </c:pt>
                <c:pt idx="1162">
                  <c:v>3.133</c:v>
                </c:pt>
                <c:pt idx="1163">
                  <c:v>3.1989999999999998</c:v>
                </c:pt>
                <c:pt idx="1164">
                  <c:v>3.2130000000000001</c:v>
                </c:pt>
                <c:pt idx="1165">
                  <c:v>3.2210000000000001</c:v>
                </c:pt>
                <c:pt idx="1166">
                  <c:v>3.1890000000000001</c:v>
                </c:pt>
                <c:pt idx="1167">
                  <c:v>3.157</c:v>
                </c:pt>
                <c:pt idx="1168">
                  <c:v>3.1320000000000001</c:v>
                </c:pt>
                <c:pt idx="1169">
                  <c:v>3.1629999999999998</c:v>
                </c:pt>
                <c:pt idx="1170">
                  <c:v>3.1030000000000002</c:v>
                </c:pt>
                <c:pt idx="1171">
                  <c:v>3.0750000000000002</c:v>
                </c:pt>
                <c:pt idx="1172">
                  <c:v>3.08</c:v>
                </c:pt>
                <c:pt idx="1173">
                  <c:v>3.08</c:v>
                </c:pt>
                <c:pt idx="1174">
                  <c:v>3.1760000000000002</c:v>
                </c:pt>
                <c:pt idx="1175">
                  <c:v>3.1419999999999999</c:v>
                </c:pt>
                <c:pt idx="1176">
                  <c:v>3.2090000000000001</c:v>
                </c:pt>
                <c:pt idx="1177">
                  <c:v>3.2269999999999999</c:v>
                </c:pt>
                <c:pt idx="1178">
                  <c:v>3.2250000000000001</c:v>
                </c:pt>
                <c:pt idx="1179">
                  <c:v>3.234</c:v>
                </c:pt>
                <c:pt idx="1180">
                  <c:v>3.2730000000000001</c:v>
                </c:pt>
                <c:pt idx="1181">
                  <c:v>3.278</c:v>
                </c:pt>
                <c:pt idx="1182">
                  <c:v>3.3449999999999998</c:v>
                </c:pt>
                <c:pt idx="1183">
                  <c:v>3.3439999999999999</c:v>
                </c:pt>
                <c:pt idx="1184">
                  <c:v>3.3609999999999998</c:v>
                </c:pt>
                <c:pt idx="1185">
                  <c:v>3.3689999999999998</c:v>
                </c:pt>
                <c:pt idx="1186">
                  <c:v>3.3479999999999999</c:v>
                </c:pt>
                <c:pt idx="1187">
                  <c:v>3.2839999999999998</c:v>
                </c:pt>
                <c:pt idx="1188">
                  <c:v>3.2890000000000001</c:v>
                </c:pt>
                <c:pt idx="1189">
                  <c:v>3.2469999999999999</c:v>
                </c:pt>
                <c:pt idx="1190">
                  <c:v>3.2789999999999999</c:v>
                </c:pt>
                <c:pt idx="1191">
                  <c:v>3.2120000000000002</c:v>
                </c:pt>
                <c:pt idx="1192">
                  <c:v>3.214</c:v>
                </c:pt>
                <c:pt idx="1193">
                  <c:v>3.165</c:v>
                </c:pt>
                <c:pt idx="1194">
                  <c:v>3.1970000000000001</c:v>
                </c:pt>
                <c:pt idx="1195">
                  <c:v>3.0920000000000001</c:v>
                </c:pt>
                <c:pt idx="1196">
                  <c:v>3.1429999999999998</c:v>
                </c:pt>
                <c:pt idx="1197">
                  <c:v>3.1240000000000001</c:v>
                </c:pt>
                <c:pt idx="1198">
                  <c:v>3.1280000000000001</c:v>
                </c:pt>
                <c:pt idx="1199">
                  <c:v>3.0470000000000002</c:v>
                </c:pt>
                <c:pt idx="1200">
                  <c:v>3.06</c:v>
                </c:pt>
                <c:pt idx="1201">
                  <c:v>3.05</c:v>
                </c:pt>
                <c:pt idx="1202">
                  <c:v>3.0129999999999999</c:v>
                </c:pt>
                <c:pt idx="1203">
                  <c:v>3.0129999999999999</c:v>
                </c:pt>
                <c:pt idx="1204">
                  <c:v>2.9539999999999997</c:v>
                </c:pt>
                <c:pt idx="1205">
                  <c:v>2.9180000000000001</c:v>
                </c:pt>
                <c:pt idx="1206">
                  <c:v>2.9359999999999999</c:v>
                </c:pt>
                <c:pt idx="1207">
                  <c:v>2.968</c:v>
                </c:pt>
                <c:pt idx="1208">
                  <c:v>2.9660000000000002</c:v>
                </c:pt>
                <c:pt idx="1209">
                  <c:v>2.9910000000000001</c:v>
                </c:pt>
                <c:pt idx="1210">
                  <c:v>2.9910000000000001</c:v>
                </c:pt>
                <c:pt idx="1211">
                  <c:v>3.044</c:v>
                </c:pt>
                <c:pt idx="1212">
                  <c:v>3.0430000000000001</c:v>
                </c:pt>
                <c:pt idx="1213">
                  <c:v>3.0379999999999998</c:v>
                </c:pt>
                <c:pt idx="1214">
                  <c:v>3.0680000000000001</c:v>
                </c:pt>
                <c:pt idx="1215">
                  <c:v>3.05</c:v>
                </c:pt>
                <c:pt idx="1216">
                  <c:v>3.0470000000000002</c:v>
                </c:pt>
                <c:pt idx="1217">
                  <c:v>3.0670000000000002</c:v>
                </c:pt>
                <c:pt idx="1218">
                  <c:v>3.0640000000000001</c:v>
                </c:pt>
                <c:pt idx="1219">
                  <c:v>3.048</c:v>
                </c:pt>
                <c:pt idx="1220">
                  <c:v>3.0590000000000002</c:v>
                </c:pt>
                <c:pt idx="1221">
                  <c:v>3.1030000000000002</c:v>
                </c:pt>
                <c:pt idx="1222">
                  <c:v>3.028</c:v>
                </c:pt>
                <c:pt idx="1223">
                  <c:v>3.093</c:v>
                </c:pt>
                <c:pt idx="1224">
                  <c:v>3.093</c:v>
                </c:pt>
                <c:pt idx="1225">
                  <c:v>3.105</c:v>
                </c:pt>
                <c:pt idx="1226">
                  <c:v>3.0710000000000002</c:v>
                </c:pt>
                <c:pt idx="1227">
                  <c:v>3.0489999999999999</c:v>
                </c:pt>
                <c:pt idx="1228">
                  <c:v>3.0630000000000002</c:v>
                </c:pt>
                <c:pt idx="1229">
                  <c:v>3.0390000000000001</c:v>
                </c:pt>
                <c:pt idx="1230">
                  <c:v>3.0779999999999998</c:v>
                </c:pt>
                <c:pt idx="1231">
                  <c:v>3.0550000000000002</c:v>
                </c:pt>
                <c:pt idx="1232">
                  <c:v>3.0179999999999998</c:v>
                </c:pt>
                <c:pt idx="1233">
                  <c:v>3.02</c:v>
                </c:pt>
                <c:pt idx="1234">
                  <c:v>2.9609999999999999</c:v>
                </c:pt>
                <c:pt idx="1235">
                  <c:v>2.9550000000000001</c:v>
                </c:pt>
                <c:pt idx="1236">
                  <c:v>2.9550000000000001</c:v>
                </c:pt>
                <c:pt idx="1237">
                  <c:v>2.89</c:v>
                </c:pt>
                <c:pt idx="1238">
                  <c:v>2.9630000000000001</c:v>
                </c:pt>
                <c:pt idx="1239">
                  <c:v>3.0129999999999999</c:v>
                </c:pt>
                <c:pt idx="1240">
                  <c:v>2.9859999999999998</c:v>
                </c:pt>
                <c:pt idx="1241">
                  <c:v>2.9370000000000003</c:v>
                </c:pt>
                <c:pt idx="1242">
                  <c:v>2.9670000000000001</c:v>
                </c:pt>
                <c:pt idx="1243">
                  <c:v>2.9050000000000002</c:v>
                </c:pt>
                <c:pt idx="1244">
                  <c:v>2.871</c:v>
                </c:pt>
                <c:pt idx="1245">
                  <c:v>2.8319999999999999</c:v>
                </c:pt>
                <c:pt idx="1246">
                  <c:v>2.8069999999999999</c:v>
                </c:pt>
                <c:pt idx="1247">
                  <c:v>2.738</c:v>
                </c:pt>
                <c:pt idx="1248">
                  <c:v>2.7469999999999999</c:v>
                </c:pt>
                <c:pt idx="1249">
                  <c:v>2.6909999999999998</c:v>
                </c:pt>
                <c:pt idx="1250">
                  <c:v>2.7279999999999998</c:v>
                </c:pt>
                <c:pt idx="1251">
                  <c:v>2.819</c:v>
                </c:pt>
                <c:pt idx="1252">
                  <c:v>2.7549999999999999</c:v>
                </c:pt>
                <c:pt idx="1253">
                  <c:v>2.7429999999999999</c:v>
                </c:pt>
                <c:pt idx="1254">
                  <c:v>2.8519999999999999</c:v>
                </c:pt>
                <c:pt idx="1255">
                  <c:v>2.835</c:v>
                </c:pt>
                <c:pt idx="1256">
                  <c:v>2.835</c:v>
                </c:pt>
                <c:pt idx="1257">
                  <c:v>2.8170000000000002</c:v>
                </c:pt>
                <c:pt idx="1258">
                  <c:v>2.7730000000000001</c:v>
                </c:pt>
                <c:pt idx="1259">
                  <c:v>2.7570000000000001</c:v>
                </c:pt>
                <c:pt idx="1260">
                  <c:v>2.7519999999999998</c:v>
                </c:pt>
                <c:pt idx="1261">
                  <c:v>2.7519999999999998</c:v>
                </c:pt>
                <c:pt idx="1262">
                  <c:v>2.6879999999999997</c:v>
                </c:pt>
                <c:pt idx="1263">
                  <c:v>2.5990000000000002</c:v>
                </c:pt>
                <c:pt idx="1264">
                  <c:v>2.5030000000000001</c:v>
                </c:pt>
                <c:pt idx="1265">
                  <c:v>2.5289999999999999</c:v>
                </c:pt>
                <c:pt idx="1266">
                  <c:v>2.6</c:v>
                </c:pt>
                <c:pt idx="1267">
                  <c:v>2.528</c:v>
                </c:pt>
                <c:pt idx="1268">
                  <c:v>2.4969999999999999</c:v>
                </c:pt>
                <c:pt idx="1269">
                  <c:v>2.5</c:v>
                </c:pt>
                <c:pt idx="1270">
                  <c:v>2.4689999999999999</c:v>
                </c:pt>
                <c:pt idx="1271">
                  <c:v>2.3679999999999999</c:v>
                </c:pt>
                <c:pt idx="1272">
                  <c:v>2.4529999999999998</c:v>
                </c:pt>
                <c:pt idx="1273">
                  <c:v>2.4529999999999998</c:v>
                </c:pt>
                <c:pt idx="1274">
                  <c:v>2.3780000000000001</c:v>
                </c:pt>
                <c:pt idx="1275">
                  <c:v>2.4620000000000002</c:v>
                </c:pt>
                <c:pt idx="1276">
                  <c:v>2.4390000000000001</c:v>
                </c:pt>
                <c:pt idx="1277">
                  <c:v>2.3740000000000001</c:v>
                </c:pt>
                <c:pt idx="1278">
                  <c:v>2.3980000000000001</c:v>
                </c:pt>
                <c:pt idx="1279">
                  <c:v>2.4009999999999998</c:v>
                </c:pt>
                <c:pt idx="1280">
                  <c:v>2.2909999999999999</c:v>
                </c:pt>
                <c:pt idx="1281">
                  <c:v>2.3149999999999999</c:v>
                </c:pt>
                <c:pt idx="1282">
                  <c:v>2.2229999999999999</c:v>
                </c:pt>
                <c:pt idx="1283">
                  <c:v>2.2509999999999999</c:v>
                </c:pt>
                <c:pt idx="1284">
                  <c:v>2.38</c:v>
                </c:pt>
                <c:pt idx="1285">
                  <c:v>2.3490000000000002</c:v>
                </c:pt>
                <c:pt idx="1286">
                  <c:v>2.4329999999999998</c:v>
                </c:pt>
                <c:pt idx="1287">
                  <c:v>2.5289999999999999</c:v>
                </c:pt>
                <c:pt idx="1288">
                  <c:v>2.5540000000000003</c:v>
                </c:pt>
                <c:pt idx="1289">
                  <c:v>2.577</c:v>
                </c:pt>
                <c:pt idx="1290">
                  <c:v>2.5869999999999997</c:v>
                </c:pt>
                <c:pt idx="1291">
                  <c:v>2.5760000000000001</c:v>
                </c:pt>
                <c:pt idx="1292">
                  <c:v>2.649</c:v>
                </c:pt>
                <c:pt idx="1293">
                  <c:v>2.649</c:v>
                </c:pt>
                <c:pt idx="1294">
                  <c:v>2.7279999999999998</c:v>
                </c:pt>
                <c:pt idx="1295">
                  <c:v>2.7109999999999999</c:v>
                </c:pt>
                <c:pt idx="1296">
                  <c:v>2.7349999999999999</c:v>
                </c:pt>
                <c:pt idx="1297">
                  <c:v>2.7149999999999999</c:v>
                </c:pt>
                <c:pt idx="1298">
                  <c:v>2.6579999999999999</c:v>
                </c:pt>
                <c:pt idx="1299">
                  <c:v>2.593</c:v>
                </c:pt>
                <c:pt idx="1300">
                  <c:v>2.5709999999999997</c:v>
                </c:pt>
                <c:pt idx="1301">
                  <c:v>2.63</c:v>
                </c:pt>
                <c:pt idx="1302">
                  <c:v>2.5910000000000002</c:v>
                </c:pt>
                <c:pt idx="1303">
                  <c:v>2.6819999999999999</c:v>
                </c:pt>
                <c:pt idx="1304">
                  <c:v>2.7149999999999999</c:v>
                </c:pt>
                <c:pt idx="1305">
                  <c:v>2.7210000000000001</c:v>
                </c:pt>
                <c:pt idx="1306">
                  <c:v>2.7290000000000001</c:v>
                </c:pt>
                <c:pt idx="1307">
                  <c:v>2.8410000000000002</c:v>
                </c:pt>
                <c:pt idx="1308">
                  <c:v>2.798</c:v>
                </c:pt>
                <c:pt idx="1309">
                  <c:v>2.7229999999999999</c:v>
                </c:pt>
                <c:pt idx="1310">
                  <c:v>2.6859999999999999</c:v>
                </c:pt>
                <c:pt idx="1311">
                  <c:v>2.7</c:v>
                </c:pt>
                <c:pt idx="1312">
                  <c:v>2.6989999999999998</c:v>
                </c:pt>
                <c:pt idx="1313">
                  <c:v>2.645</c:v>
                </c:pt>
                <c:pt idx="1314">
                  <c:v>2.6029999999999998</c:v>
                </c:pt>
                <c:pt idx="1315">
                  <c:v>2.5110000000000001</c:v>
                </c:pt>
                <c:pt idx="1316">
                  <c:v>2.5289999999999999</c:v>
                </c:pt>
                <c:pt idx="1317">
                  <c:v>2.5060000000000002</c:v>
                </c:pt>
                <c:pt idx="1318">
                  <c:v>2.5150000000000001</c:v>
                </c:pt>
                <c:pt idx="1319">
                  <c:v>2.4649999999999999</c:v>
                </c:pt>
                <c:pt idx="1320">
                  <c:v>2.508</c:v>
                </c:pt>
                <c:pt idx="1321">
                  <c:v>2.581</c:v>
                </c:pt>
                <c:pt idx="1322">
                  <c:v>2.5409999999999999</c:v>
                </c:pt>
                <c:pt idx="1323">
                  <c:v>2.548</c:v>
                </c:pt>
                <c:pt idx="1324">
                  <c:v>2.5369999999999999</c:v>
                </c:pt>
                <c:pt idx="1325">
                  <c:v>2.4649999999999999</c:v>
                </c:pt>
                <c:pt idx="1326">
                  <c:v>2.5329999999999999</c:v>
                </c:pt>
                <c:pt idx="1327">
                  <c:v>2.4870000000000001</c:v>
                </c:pt>
                <c:pt idx="1328">
                  <c:v>2.5540000000000003</c:v>
                </c:pt>
                <c:pt idx="1329">
                  <c:v>2.5190000000000001</c:v>
                </c:pt>
                <c:pt idx="1330">
                  <c:v>2.5300000000000002</c:v>
                </c:pt>
                <c:pt idx="1331">
                  <c:v>2.5990000000000002</c:v>
                </c:pt>
                <c:pt idx="1332">
                  <c:v>2.5789999999999997</c:v>
                </c:pt>
                <c:pt idx="1333">
                  <c:v>2.5739999999999998</c:v>
                </c:pt>
                <c:pt idx="1334">
                  <c:v>2.5430000000000001</c:v>
                </c:pt>
                <c:pt idx="1335">
                  <c:v>2.54</c:v>
                </c:pt>
                <c:pt idx="1336">
                  <c:v>2.5760000000000001</c:v>
                </c:pt>
                <c:pt idx="1337">
                  <c:v>2.52</c:v>
                </c:pt>
                <c:pt idx="1338">
                  <c:v>2.5629999999999997</c:v>
                </c:pt>
                <c:pt idx="1339">
                  <c:v>2.581</c:v>
                </c:pt>
                <c:pt idx="1340">
                  <c:v>2.6619999999999999</c:v>
                </c:pt>
                <c:pt idx="1341">
                  <c:v>2.6539999999999999</c:v>
                </c:pt>
                <c:pt idx="1342">
                  <c:v>2.61</c:v>
                </c:pt>
                <c:pt idx="1343">
                  <c:v>2.6120000000000001</c:v>
                </c:pt>
                <c:pt idx="1344">
                  <c:v>2.7039999999999997</c:v>
                </c:pt>
                <c:pt idx="1345">
                  <c:v>2.7530000000000001</c:v>
                </c:pt>
                <c:pt idx="1346">
                  <c:v>2.7410000000000001</c:v>
                </c:pt>
                <c:pt idx="1347">
                  <c:v>2.8279999999999998</c:v>
                </c:pt>
                <c:pt idx="1348">
                  <c:v>2.8769999999999998</c:v>
                </c:pt>
                <c:pt idx="1349">
                  <c:v>2.9130000000000003</c:v>
                </c:pt>
                <c:pt idx="1350">
                  <c:v>2.9939999999999998</c:v>
                </c:pt>
                <c:pt idx="1351">
                  <c:v>2.911</c:v>
                </c:pt>
                <c:pt idx="1352">
                  <c:v>2.9009999999999998</c:v>
                </c:pt>
                <c:pt idx="1353">
                  <c:v>3.0409999999999999</c:v>
                </c:pt>
                <c:pt idx="1354">
                  <c:v>3.0139999999999998</c:v>
                </c:pt>
                <c:pt idx="1355">
                  <c:v>3.0880000000000001</c:v>
                </c:pt>
                <c:pt idx="1356">
                  <c:v>3.0510000000000002</c:v>
                </c:pt>
                <c:pt idx="1357">
                  <c:v>2.93</c:v>
                </c:pt>
                <c:pt idx="1358">
                  <c:v>3.03</c:v>
                </c:pt>
                <c:pt idx="1359">
                  <c:v>3.0760000000000001</c:v>
                </c:pt>
                <c:pt idx="1360">
                  <c:v>3.048</c:v>
                </c:pt>
                <c:pt idx="1361">
                  <c:v>2.9889999999999999</c:v>
                </c:pt>
                <c:pt idx="1362">
                  <c:v>2.9849999999999999</c:v>
                </c:pt>
                <c:pt idx="1363">
                  <c:v>2.9849999999999999</c:v>
                </c:pt>
                <c:pt idx="1364">
                  <c:v>2.899</c:v>
                </c:pt>
                <c:pt idx="1365">
                  <c:v>2.8679999999999999</c:v>
                </c:pt>
                <c:pt idx="1366">
                  <c:v>2.8879999999999999</c:v>
                </c:pt>
                <c:pt idx="1367">
                  <c:v>2.8820000000000001</c:v>
                </c:pt>
                <c:pt idx="1368">
                  <c:v>2.9340000000000002</c:v>
                </c:pt>
                <c:pt idx="1369">
                  <c:v>3.0150000000000001</c:v>
                </c:pt>
                <c:pt idx="1370">
                  <c:v>3.1030000000000002</c:v>
                </c:pt>
                <c:pt idx="1371">
                  <c:v>3.0409999999999999</c:v>
                </c:pt>
                <c:pt idx="1372">
                  <c:v>3.1139999999999999</c:v>
                </c:pt>
                <c:pt idx="1373">
                  <c:v>3.1150000000000002</c:v>
                </c:pt>
                <c:pt idx="1374">
                  <c:v>3.1669999999999998</c:v>
                </c:pt>
                <c:pt idx="1375">
                  <c:v>3.2160000000000002</c:v>
                </c:pt>
                <c:pt idx="1376">
                  <c:v>3.0960000000000001</c:v>
                </c:pt>
                <c:pt idx="1377">
                  <c:v>3.1030000000000002</c:v>
                </c:pt>
                <c:pt idx="1378">
                  <c:v>3.0859999999999999</c:v>
                </c:pt>
                <c:pt idx="1379">
                  <c:v>3.0409999999999999</c:v>
                </c:pt>
                <c:pt idx="1380">
                  <c:v>3.0939999999999999</c:v>
                </c:pt>
                <c:pt idx="1381">
                  <c:v>3.13</c:v>
                </c:pt>
                <c:pt idx="1382">
                  <c:v>3.048</c:v>
                </c:pt>
                <c:pt idx="1383">
                  <c:v>3.161</c:v>
                </c:pt>
                <c:pt idx="1384">
                  <c:v>3.1970000000000001</c:v>
                </c:pt>
                <c:pt idx="1385">
                  <c:v>3.1469999999999998</c:v>
                </c:pt>
                <c:pt idx="1386">
                  <c:v>3.1760000000000002</c:v>
                </c:pt>
                <c:pt idx="1387">
                  <c:v>3.2410000000000001</c:v>
                </c:pt>
                <c:pt idx="1388">
                  <c:v>3.101</c:v>
                </c:pt>
                <c:pt idx="1389">
                  <c:v>3.1240000000000001</c:v>
                </c:pt>
                <c:pt idx="1390">
                  <c:v>3.202</c:v>
                </c:pt>
                <c:pt idx="1391">
                  <c:v>3.1869999999999998</c:v>
                </c:pt>
                <c:pt idx="1392">
                  <c:v>3.1869999999999998</c:v>
                </c:pt>
                <c:pt idx="1393">
                  <c:v>3.0840000000000001</c:v>
                </c:pt>
                <c:pt idx="1394">
                  <c:v>3.04</c:v>
                </c:pt>
                <c:pt idx="1395">
                  <c:v>2.9750000000000001</c:v>
                </c:pt>
                <c:pt idx="1396">
                  <c:v>3.121</c:v>
                </c:pt>
                <c:pt idx="1397">
                  <c:v>3.19</c:v>
                </c:pt>
                <c:pt idx="1398">
                  <c:v>3.2370000000000001</c:v>
                </c:pt>
                <c:pt idx="1399">
                  <c:v>3.1970000000000001</c:v>
                </c:pt>
                <c:pt idx="1400">
                  <c:v>3.1390000000000002</c:v>
                </c:pt>
                <c:pt idx="1401">
                  <c:v>3.109</c:v>
                </c:pt>
                <c:pt idx="1402">
                  <c:v>3.0830000000000002</c:v>
                </c:pt>
                <c:pt idx="1403">
                  <c:v>3.0950000000000002</c:v>
                </c:pt>
                <c:pt idx="1404">
                  <c:v>3.0619999999999998</c:v>
                </c:pt>
                <c:pt idx="1405">
                  <c:v>3.0369999999999999</c:v>
                </c:pt>
                <c:pt idx="1406">
                  <c:v>2.968</c:v>
                </c:pt>
                <c:pt idx="1407">
                  <c:v>2.9630000000000001</c:v>
                </c:pt>
                <c:pt idx="1408">
                  <c:v>2.9340000000000002</c:v>
                </c:pt>
                <c:pt idx="1409">
                  <c:v>2.9649999999999999</c:v>
                </c:pt>
                <c:pt idx="1410">
                  <c:v>2.9980000000000002</c:v>
                </c:pt>
                <c:pt idx="1411">
                  <c:v>2.9430000000000001</c:v>
                </c:pt>
                <c:pt idx="1412">
                  <c:v>2.907</c:v>
                </c:pt>
                <c:pt idx="1413">
                  <c:v>2.8519999999999999</c:v>
                </c:pt>
                <c:pt idx="1414">
                  <c:v>2.8980000000000001</c:v>
                </c:pt>
                <c:pt idx="1415">
                  <c:v>2.944</c:v>
                </c:pt>
                <c:pt idx="1416">
                  <c:v>2.8919999999999999</c:v>
                </c:pt>
                <c:pt idx="1417">
                  <c:v>2.819</c:v>
                </c:pt>
                <c:pt idx="1418">
                  <c:v>2.8959999999999999</c:v>
                </c:pt>
                <c:pt idx="1419">
                  <c:v>2.81</c:v>
                </c:pt>
                <c:pt idx="1420">
                  <c:v>2.84</c:v>
                </c:pt>
                <c:pt idx="1421">
                  <c:v>2.855</c:v>
                </c:pt>
                <c:pt idx="1422">
                  <c:v>2.8420000000000001</c:v>
                </c:pt>
                <c:pt idx="1423">
                  <c:v>2.8180000000000001</c:v>
                </c:pt>
                <c:pt idx="1424">
                  <c:v>2.8559999999999999</c:v>
                </c:pt>
                <c:pt idx="1425">
                  <c:v>2.8159999999999998</c:v>
                </c:pt>
                <c:pt idx="1426">
                  <c:v>2.7429999999999999</c:v>
                </c:pt>
                <c:pt idx="1427">
                  <c:v>2.7240000000000002</c:v>
                </c:pt>
                <c:pt idx="1428">
                  <c:v>2.73</c:v>
                </c:pt>
                <c:pt idx="1429">
                  <c:v>2.8</c:v>
                </c:pt>
                <c:pt idx="1430">
                  <c:v>2.9319999999999999</c:v>
                </c:pt>
                <c:pt idx="1431">
                  <c:v>2.9239999999999999</c:v>
                </c:pt>
                <c:pt idx="1432">
                  <c:v>2.9119999999999999</c:v>
                </c:pt>
                <c:pt idx="1433">
                  <c:v>2.9619999999999997</c:v>
                </c:pt>
                <c:pt idx="1434">
                  <c:v>2.915</c:v>
                </c:pt>
                <c:pt idx="1435">
                  <c:v>2.9539999999999997</c:v>
                </c:pt>
                <c:pt idx="1436">
                  <c:v>2.9350000000000001</c:v>
                </c:pt>
                <c:pt idx="1437">
                  <c:v>2.8839999999999999</c:v>
                </c:pt>
                <c:pt idx="1438">
                  <c:v>2.8839999999999999</c:v>
                </c:pt>
                <c:pt idx="1439">
                  <c:v>2.956</c:v>
                </c:pt>
                <c:pt idx="1440">
                  <c:v>2.9619999999999997</c:v>
                </c:pt>
                <c:pt idx="1441">
                  <c:v>2.9859999999999998</c:v>
                </c:pt>
                <c:pt idx="1442">
                  <c:v>2.9529999999999998</c:v>
                </c:pt>
                <c:pt idx="1443">
                  <c:v>2.956</c:v>
                </c:pt>
                <c:pt idx="1444">
                  <c:v>3.0680000000000001</c:v>
                </c:pt>
                <c:pt idx="1445">
                  <c:v>3.0830000000000002</c:v>
                </c:pt>
                <c:pt idx="1446">
                  <c:v>3.0059999999999998</c:v>
                </c:pt>
                <c:pt idx="1447">
                  <c:v>2.9359999999999999</c:v>
                </c:pt>
                <c:pt idx="1448">
                  <c:v>3.0219999999999998</c:v>
                </c:pt>
                <c:pt idx="1449">
                  <c:v>2.944</c:v>
                </c:pt>
                <c:pt idx="1450">
                  <c:v>2.9459999999999997</c:v>
                </c:pt>
                <c:pt idx="1451">
                  <c:v>2.9169999999999998</c:v>
                </c:pt>
                <c:pt idx="1452">
                  <c:v>2.956</c:v>
                </c:pt>
                <c:pt idx="1453">
                  <c:v>2.8759999999999999</c:v>
                </c:pt>
                <c:pt idx="1454">
                  <c:v>2.8529999999999998</c:v>
                </c:pt>
                <c:pt idx="1455">
                  <c:v>2.8540000000000001</c:v>
                </c:pt>
                <c:pt idx="1456">
                  <c:v>2.85</c:v>
                </c:pt>
                <c:pt idx="1457">
                  <c:v>2.8279999999999998</c:v>
                </c:pt>
                <c:pt idx="1458">
                  <c:v>2.8970000000000002</c:v>
                </c:pt>
                <c:pt idx="1459">
                  <c:v>2.8689999999999998</c:v>
                </c:pt>
                <c:pt idx="1460">
                  <c:v>2.895</c:v>
                </c:pt>
                <c:pt idx="1461">
                  <c:v>2.94</c:v>
                </c:pt>
                <c:pt idx="1462">
                  <c:v>2.9180000000000001</c:v>
                </c:pt>
                <c:pt idx="1463">
                  <c:v>2.9180000000000001</c:v>
                </c:pt>
                <c:pt idx="1464">
                  <c:v>2.8849999999999998</c:v>
                </c:pt>
                <c:pt idx="1465">
                  <c:v>2.835</c:v>
                </c:pt>
                <c:pt idx="1466">
                  <c:v>2.863</c:v>
                </c:pt>
                <c:pt idx="1467">
                  <c:v>2.8820000000000001</c:v>
                </c:pt>
                <c:pt idx="1468">
                  <c:v>2.88</c:v>
                </c:pt>
                <c:pt idx="1469">
                  <c:v>2.9169999999999998</c:v>
                </c:pt>
                <c:pt idx="1470">
                  <c:v>2.8650000000000002</c:v>
                </c:pt>
                <c:pt idx="1471">
                  <c:v>2.8609999999999998</c:v>
                </c:pt>
                <c:pt idx="1472">
                  <c:v>2.9009999999999998</c:v>
                </c:pt>
                <c:pt idx="1473">
                  <c:v>2.8689999999999998</c:v>
                </c:pt>
                <c:pt idx="1474">
                  <c:v>2.86</c:v>
                </c:pt>
                <c:pt idx="1475">
                  <c:v>2.879</c:v>
                </c:pt>
                <c:pt idx="1476">
                  <c:v>2.9590000000000001</c:v>
                </c:pt>
                <c:pt idx="1477">
                  <c:v>2.923</c:v>
                </c:pt>
                <c:pt idx="1478">
                  <c:v>2.9449999999999998</c:v>
                </c:pt>
                <c:pt idx="1479">
                  <c:v>2.992</c:v>
                </c:pt>
                <c:pt idx="1480">
                  <c:v>2.9910000000000001</c:v>
                </c:pt>
                <c:pt idx="1481">
                  <c:v>3.0009999999999999</c:v>
                </c:pt>
                <c:pt idx="1482">
                  <c:v>3.0859999999999999</c:v>
                </c:pt>
                <c:pt idx="1483">
                  <c:v>3.1080000000000001</c:v>
                </c:pt>
                <c:pt idx="1484">
                  <c:v>3.1160000000000001</c:v>
                </c:pt>
                <c:pt idx="1485">
                  <c:v>3.1160000000000001</c:v>
                </c:pt>
                <c:pt idx="1486">
                  <c:v>3.09</c:v>
                </c:pt>
                <c:pt idx="1487">
                  <c:v>3.052</c:v>
                </c:pt>
                <c:pt idx="1488">
                  <c:v>3.0619999999999998</c:v>
                </c:pt>
                <c:pt idx="1489">
                  <c:v>3.0550000000000002</c:v>
                </c:pt>
                <c:pt idx="1490">
                  <c:v>3.0430000000000001</c:v>
                </c:pt>
                <c:pt idx="1491">
                  <c:v>3.0110000000000001</c:v>
                </c:pt>
                <c:pt idx="1492">
                  <c:v>3.02</c:v>
                </c:pt>
                <c:pt idx="1493">
                  <c:v>2.992</c:v>
                </c:pt>
                <c:pt idx="1494">
                  <c:v>3.0030000000000001</c:v>
                </c:pt>
                <c:pt idx="1495">
                  <c:v>2.9950000000000001</c:v>
                </c:pt>
                <c:pt idx="1496">
                  <c:v>2.9950000000000001</c:v>
                </c:pt>
                <c:pt idx="1497">
                  <c:v>2.9969999999999999</c:v>
                </c:pt>
                <c:pt idx="1498">
                  <c:v>2.9729999999999999</c:v>
                </c:pt>
                <c:pt idx="1499">
                  <c:v>2.9020000000000001</c:v>
                </c:pt>
                <c:pt idx="1500">
                  <c:v>2.9079999999999999</c:v>
                </c:pt>
                <c:pt idx="1501">
                  <c:v>3.0550000000000002</c:v>
                </c:pt>
                <c:pt idx="1502">
                  <c:v>3.01</c:v>
                </c:pt>
                <c:pt idx="1503">
                  <c:v>2.9619999999999997</c:v>
                </c:pt>
                <c:pt idx="1504">
                  <c:v>2.9550000000000001</c:v>
                </c:pt>
                <c:pt idx="1505">
                  <c:v>2.9740000000000002</c:v>
                </c:pt>
                <c:pt idx="1506">
                  <c:v>2.968</c:v>
                </c:pt>
                <c:pt idx="1507">
                  <c:v>2.871</c:v>
                </c:pt>
                <c:pt idx="1508">
                  <c:v>2.952</c:v>
                </c:pt>
                <c:pt idx="1509">
                  <c:v>2.9859999999999998</c:v>
                </c:pt>
                <c:pt idx="1510">
                  <c:v>3.004</c:v>
                </c:pt>
                <c:pt idx="1511">
                  <c:v>2.9279999999999999</c:v>
                </c:pt>
                <c:pt idx="1512">
                  <c:v>2.9220000000000002</c:v>
                </c:pt>
                <c:pt idx="1513">
                  <c:v>2.911</c:v>
                </c:pt>
                <c:pt idx="1514">
                  <c:v>2.956</c:v>
                </c:pt>
                <c:pt idx="1515">
                  <c:v>2.988</c:v>
                </c:pt>
                <c:pt idx="1516">
                  <c:v>2.9609999999999999</c:v>
                </c:pt>
                <c:pt idx="1517">
                  <c:v>2.9609999999999999</c:v>
                </c:pt>
                <c:pt idx="1518">
                  <c:v>2.9430000000000001</c:v>
                </c:pt>
                <c:pt idx="1519">
                  <c:v>3.036</c:v>
                </c:pt>
                <c:pt idx="1520">
                  <c:v>3.0339999999999998</c:v>
                </c:pt>
                <c:pt idx="1521">
                  <c:v>3.016</c:v>
                </c:pt>
                <c:pt idx="1522">
                  <c:v>3.016</c:v>
                </c:pt>
                <c:pt idx="1523">
                  <c:v>2.988</c:v>
                </c:pt>
                <c:pt idx="1524">
                  <c:v>2.996</c:v>
                </c:pt>
                <c:pt idx="1525">
                  <c:v>2.9379999999999997</c:v>
                </c:pt>
                <c:pt idx="1526">
                  <c:v>2.9260000000000002</c:v>
                </c:pt>
                <c:pt idx="1527">
                  <c:v>2.91</c:v>
                </c:pt>
                <c:pt idx="1528">
                  <c:v>2.9689999999999999</c:v>
                </c:pt>
                <c:pt idx="1529">
                  <c:v>2.8820000000000001</c:v>
                </c:pt>
                <c:pt idx="1530">
                  <c:v>2.883</c:v>
                </c:pt>
                <c:pt idx="1531">
                  <c:v>2.887</c:v>
                </c:pt>
                <c:pt idx="1532">
                  <c:v>2.8140000000000001</c:v>
                </c:pt>
                <c:pt idx="1533">
                  <c:v>2.8140000000000001</c:v>
                </c:pt>
                <c:pt idx="1534">
                  <c:v>2.827</c:v>
                </c:pt>
                <c:pt idx="1535">
                  <c:v>2.7530000000000001</c:v>
                </c:pt>
                <c:pt idx="1536">
                  <c:v>2.8109999999999999</c:v>
                </c:pt>
                <c:pt idx="1537">
                  <c:v>2.8239999999999998</c:v>
                </c:pt>
                <c:pt idx="1538">
                  <c:v>2.7850000000000001</c:v>
                </c:pt>
                <c:pt idx="1539">
                  <c:v>2.7850000000000001</c:v>
                </c:pt>
                <c:pt idx="1540">
                  <c:v>2.8010000000000002</c:v>
                </c:pt>
                <c:pt idx="1541">
                  <c:v>2.786</c:v>
                </c:pt>
                <c:pt idx="1542">
                  <c:v>2.7439999999999998</c:v>
                </c:pt>
                <c:pt idx="1543">
                  <c:v>2.762</c:v>
                </c:pt>
                <c:pt idx="1544">
                  <c:v>2.657</c:v>
                </c:pt>
                <c:pt idx="1545">
                  <c:v>2.7130000000000001</c:v>
                </c:pt>
                <c:pt idx="1546">
                  <c:v>2.6760000000000002</c:v>
                </c:pt>
                <c:pt idx="1547">
                  <c:v>2.669</c:v>
                </c:pt>
                <c:pt idx="1548">
                  <c:v>2.577</c:v>
                </c:pt>
                <c:pt idx="1549">
                  <c:v>2.5499999999999998</c:v>
                </c:pt>
                <c:pt idx="1550">
                  <c:v>2.488</c:v>
                </c:pt>
                <c:pt idx="1551">
                  <c:v>2.4980000000000002</c:v>
                </c:pt>
                <c:pt idx="1552">
                  <c:v>2.605</c:v>
                </c:pt>
                <c:pt idx="1553">
                  <c:v>2.605</c:v>
                </c:pt>
                <c:pt idx="1554">
                  <c:v>2.64</c:v>
                </c:pt>
                <c:pt idx="1555">
                  <c:v>2.6879999999999997</c:v>
                </c:pt>
                <c:pt idx="1556">
                  <c:v>2.609</c:v>
                </c:pt>
                <c:pt idx="1557">
                  <c:v>2.6059999999999999</c:v>
                </c:pt>
                <c:pt idx="1558">
                  <c:v>2.6040000000000001</c:v>
                </c:pt>
                <c:pt idx="1559">
                  <c:v>2.5789999999999997</c:v>
                </c:pt>
                <c:pt idx="1560">
                  <c:v>2.6059999999999999</c:v>
                </c:pt>
                <c:pt idx="1561">
                  <c:v>2.5949999999999998</c:v>
                </c:pt>
                <c:pt idx="1562">
                  <c:v>2.637</c:v>
                </c:pt>
                <c:pt idx="1563">
                  <c:v>2.6160000000000001</c:v>
                </c:pt>
                <c:pt idx="1564">
                  <c:v>2.698</c:v>
                </c:pt>
                <c:pt idx="1565">
                  <c:v>2.6850000000000001</c:v>
                </c:pt>
                <c:pt idx="1566">
                  <c:v>2.6579999999999999</c:v>
                </c:pt>
                <c:pt idx="1567">
                  <c:v>2.6949999999999998</c:v>
                </c:pt>
                <c:pt idx="1568">
                  <c:v>2.706</c:v>
                </c:pt>
                <c:pt idx="1569">
                  <c:v>2.6360000000000001</c:v>
                </c:pt>
                <c:pt idx="1570">
                  <c:v>2.6619999999999999</c:v>
                </c:pt>
                <c:pt idx="1571">
                  <c:v>2.6949999999999998</c:v>
                </c:pt>
                <c:pt idx="1572">
                  <c:v>2.754</c:v>
                </c:pt>
                <c:pt idx="1573">
                  <c:v>2.7320000000000002</c:v>
                </c:pt>
                <c:pt idx="1574">
                  <c:v>2.7309999999999999</c:v>
                </c:pt>
                <c:pt idx="1575">
                  <c:v>2.7109999999999999</c:v>
                </c:pt>
                <c:pt idx="1576">
                  <c:v>2.6859999999999999</c:v>
                </c:pt>
                <c:pt idx="1577">
                  <c:v>2.6760000000000002</c:v>
                </c:pt>
                <c:pt idx="1578">
                  <c:v>2.7170000000000001</c:v>
                </c:pt>
                <c:pt idx="1579">
                  <c:v>2.7229999999999999</c:v>
                </c:pt>
                <c:pt idx="1580">
                  <c:v>2.6589999999999998</c:v>
                </c:pt>
                <c:pt idx="1581">
                  <c:v>2.6739999999999999</c:v>
                </c:pt>
                <c:pt idx="1582">
                  <c:v>2.6739999999999999</c:v>
                </c:pt>
                <c:pt idx="1583">
                  <c:v>2.657</c:v>
                </c:pt>
                <c:pt idx="1584">
                  <c:v>2.6</c:v>
                </c:pt>
                <c:pt idx="1585">
                  <c:v>2.6539999999999999</c:v>
                </c:pt>
                <c:pt idx="1586">
                  <c:v>2.6120000000000001</c:v>
                </c:pt>
                <c:pt idx="1587">
                  <c:v>2.6</c:v>
                </c:pt>
                <c:pt idx="1588">
                  <c:v>2.597</c:v>
                </c:pt>
                <c:pt idx="1589">
                  <c:v>2.5449999999999999</c:v>
                </c:pt>
                <c:pt idx="1590">
                  <c:v>2.585</c:v>
                </c:pt>
                <c:pt idx="1591">
                  <c:v>2.516</c:v>
                </c:pt>
                <c:pt idx="1592">
                  <c:v>2.5529999999999999</c:v>
                </c:pt>
                <c:pt idx="1593">
                  <c:v>2.5620000000000003</c:v>
                </c:pt>
                <c:pt idx="1594">
                  <c:v>2.5990000000000002</c:v>
                </c:pt>
                <c:pt idx="1595">
                  <c:v>2.5840000000000001</c:v>
                </c:pt>
                <c:pt idx="1596">
                  <c:v>2.601</c:v>
                </c:pt>
                <c:pt idx="1597">
                  <c:v>2.56</c:v>
                </c:pt>
                <c:pt idx="1598">
                  <c:v>2.58</c:v>
                </c:pt>
                <c:pt idx="1599">
                  <c:v>2.5939999999999999</c:v>
                </c:pt>
                <c:pt idx="1600">
                  <c:v>2.6539999999999999</c:v>
                </c:pt>
                <c:pt idx="1601">
                  <c:v>2.6850000000000001</c:v>
                </c:pt>
                <c:pt idx="1602">
                  <c:v>2.7080000000000002</c:v>
                </c:pt>
                <c:pt idx="1603">
                  <c:v>2.734</c:v>
                </c:pt>
                <c:pt idx="1604">
                  <c:v>2.754</c:v>
                </c:pt>
                <c:pt idx="1605">
                  <c:v>2.7010000000000001</c:v>
                </c:pt>
                <c:pt idx="1606">
                  <c:v>2.68</c:v>
                </c:pt>
                <c:pt idx="1607">
                  <c:v>2.6779999999999999</c:v>
                </c:pt>
                <c:pt idx="1608">
                  <c:v>2.7250000000000001</c:v>
                </c:pt>
                <c:pt idx="1609">
                  <c:v>2.6579999999999999</c:v>
                </c:pt>
                <c:pt idx="1610">
                  <c:v>2.633</c:v>
                </c:pt>
                <c:pt idx="1611">
                  <c:v>2.6029999999999998</c:v>
                </c:pt>
                <c:pt idx="1612">
                  <c:v>2.6280000000000001</c:v>
                </c:pt>
                <c:pt idx="1613">
                  <c:v>2.609</c:v>
                </c:pt>
                <c:pt idx="1614">
                  <c:v>2.613</c:v>
                </c:pt>
                <c:pt idx="1615">
                  <c:v>2.581</c:v>
                </c:pt>
                <c:pt idx="1616">
                  <c:v>2.5990000000000002</c:v>
                </c:pt>
                <c:pt idx="1617">
                  <c:v>2.5489999999999999</c:v>
                </c:pt>
                <c:pt idx="1618">
                  <c:v>2.5960000000000001</c:v>
                </c:pt>
                <c:pt idx="1619">
                  <c:v>2.6</c:v>
                </c:pt>
                <c:pt idx="1620">
                  <c:v>2.66</c:v>
                </c:pt>
                <c:pt idx="1621">
                  <c:v>2.6419999999999999</c:v>
                </c:pt>
                <c:pt idx="1622">
                  <c:v>2.629</c:v>
                </c:pt>
                <c:pt idx="1623">
                  <c:v>2.6240000000000001</c:v>
                </c:pt>
                <c:pt idx="1624">
                  <c:v>2.6440000000000001</c:v>
                </c:pt>
                <c:pt idx="1625">
                  <c:v>2.6640000000000001</c:v>
                </c:pt>
                <c:pt idx="1626">
                  <c:v>2.641</c:v>
                </c:pt>
                <c:pt idx="1627">
                  <c:v>2.6470000000000002</c:v>
                </c:pt>
                <c:pt idx="1628">
                  <c:v>2.6470000000000002</c:v>
                </c:pt>
                <c:pt idx="1629">
                  <c:v>2.6480000000000001</c:v>
                </c:pt>
                <c:pt idx="1630">
                  <c:v>2.617</c:v>
                </c:pt>
                <c:pt idx="1631">
                  <c:v>2.581</c:v>
                </c:pt>
                <c:pt idx="1632">
                  <c:v>2.5099999999999998</c:v>
                </c:pt>
                <c:pt idx="1633">
                  <c:v>2.5579999999999998</c:v>
                </c:pt>
                <c:pt idx="1634">
                  <c:v>2.5419999999999998</c:v>
                </c:pt>
                <c:pt idx="1635">
                  <c:v>2.5089999999999999</c:v>
                </c:pt>
                <c:pt idx="1636">
                  <c:v>2.488</c:v>
                </c:pt>
                <c:pt idx="1637">
                  <c:v>2.4510000000000001</c:v>
                </c:pt>
                <c:pt idx="1638">
                  <c:v>2.427</c:v>
                </c:pt>
                <c:pt idx="1639">
                  <c:v>2.4239999999999999</c:v>
                </c:pt>
                <c:pt idx="1640">
                  <c:v>2.407</c:v>
                </c:pt>
                <c:pt idx="1641">
                  <c:v>2.3970000000000002</c:v>
                </c:pt>
                <c:pt idx="1642">
                  <c:v>2.42</c:v>
                </c:pt>
                <c:pt idx="1643">
                  <c:v>2.496</c:v>
                </c:pt>
                <c:pt idx="1644">
                  <c:v>2.512</c:v>
                </c:pt>
                <c:pt idx="1645">
                  <c:v>2.5</c:v>
                </c:pt>
                <c:pt idx="1646">
                  <c:v>2.5550000000000002</c:v>
                </c:pt>
                <c:pt idx="1647">
                  <c:v>2.41</c:v>
                </c:pt>
                <c:pt idx="1648">
                  <c:v>2.2650000000000001</c:v>
                </c:pt>
                <c:pt idx="1649">
                  <c:v>2.2759999999999998</c:v>
                </c:pt>
                <c:pt idx="1650">
                  <c:v>2.319</c:v>
                </c:pt>
                <c:pt idx="1651">
                  <c:v>2.2850000000000001</c:v>
                </c:pt>
                <c:pt idx="1652">
                  <c:v>2.226</c:v>
                </c:pt>
                <c:pt idx="1653">
                  <c:v>2.226</c:v>
                </c:pt>
                <c:pt idx="1654">
                  <c:v>2.1549999999999998</c:v>
                </c:pt>
                <c:pt idx="1655">
                  <c:v>2.1379999999999999</c:v>
                </c:pt>
                <c:pt idx="1656">
                  <c:v>2.1349999999999998</c:v>
                </c:pt>
                <c:pt idx="1657">
                  <c:v>2.0990000000000002</c:v>
                </c:pt>
                <c:pt idx="1658">
                  <c:v>2.14</c:v>
                </c:pt>
                <c:pt idx="1659">
                  <c:v>2.2240000000000002</c:v>
                </c:pt>
                <c:pt idx="1660">
                  <c:v>2.1720000000000002</c:v>
                </c:pt>
                <c:pt idx="1661">
                  <c:v>2.2530000000000001</c:v>
                </c:pt>
                <c:pt idx="1662">
                  <c:v>2.266</c:v>
                </c:pt>
                <c:pt idx="1663">
                  <c:v>2.2949999999999999</c:v>
                </c:pt>
                <c:pt idx="1664">
                  <c:v>2.2669999999999999</c:v>
                </c:pt>
                <c:pt idx="1665">
                  <c:v>2.2989999999999999</c:v>
                </c:pt>
                <c:pt idx="1666">
                  <c:v>2.2909999999999999</c:v>
                </c:pt>
                <c:pt idx="1667">
                  <c:v>2.2839999999999998</c:v>
                </c:pt>
                <c:pt idx="1668">
                  <c:v>2.2879999999999998</c:v>
                </c:pt>
                <c:pt idx="1669">
                  <c:v>2.2829999999999999</c:v>
                </c:pt>
                <c:pt idx="1670">
                  <c:v>2.2109999999999999</c:v>
                </c:pt>
                <c:pt idx="1671">
                  <c:v>2.2320000000000002</c:v>
                </c:pt>
                <c:pt idx="1672">
                  <c:v>2.1829999999999998</c:v>
                </c:pt>
                <c:pt idx="1673">
                  <c:v>2.27</c:v>
                </c:pt>
                <c:pt idx="1674">
                  <c:v>2.3069999999999999</c:v>
                </c:pt>
                <c:pt idx="1675">
                  <c:v>2.2970000000000002</c:v>
                </c:pt>
                <c:pt idx="1676">
                  <c:v>2.254</c:v>
                </c:pt>
                <c:pt idx="1677">
                  <c:v>2.3140000000000001</c:v>
                </c:pt>
                <c:pt idx="1678">
                  <c:v>2.3090000000000002</c:v>
                </c:pt>
                <c:pt idx="1679">
                  <c:v>2.262</c:v>
                </c:pt>
                <c:pt idx="1680">
                  <c:v>2.2280000000000002</c:v>
                </c:pt>
                <c:pt idx="1681">
                  <c:v>2.2730000000000001</c:v>
                </c:pt>
                <c:pt idx="1682">
                  <c:v>2.2309999999999999</c:v>
                </c:pt>
                <c:pt idx="1683">
                  <c:v>2.2829999999999999</c:v>
                </c:pt>
                <c:pt idx="1684">
                  <c:v>2.298</c:v>
                </c:pt>
                <c:pt idx="1685">
                  <c:v>2.2599999999999998</c:v>
                </c:pt>
                <c:pt idx="1686">
                  <c:v>2.2599999999999998</c:v>
                </c:pt>
                <c:pt idx="1687">
                  <c:v>2.2869999999999999</c:v>
                </c:pt>
                <c:pt idx="1688">
                  <c:v>2.2370000000000001</c:v>
                </c:pt>
                <c:pt idx="1689">
                  <c:v>2.23</c:v>
                </c:pt>
                <c:pt idx="1690">
                  <c:v>2.2469999999999999</c:v>
                </c:pt>
                <c:pt idx="1691">
                  <c:v>2.2640000000000002</c:v>
                </c:pt>
                <c:pt idx="1692">
                  <c:v>2.2879999999999998</c:v>
                </c:pt>
                <c:pt idx="1693">
                  <c:v>2.2149999999999999</c:v>
                </c:pt>
                <c:pt idx="1694">
                  <c:v>2.23</c:v>
                </c:pt>
                <c:pt idx="1695">
                  <c:v>2.2320000000000002</c:v>
                </c:pt>
                <c:pt idx="1696">
                  <c:v>2.23</c:v>
                </c:pt>
                <c:pt idx="1697">
                  <c:v>2.2789999999999999</c:v>
                </c:pt>
                <c:pt idx="1698">
                  <c:v>2.2240000000000002</c:v>
                </c:pt>
                <c:pt idx="1699">
                  <c:v>2.2359999999999998</c:v>
                </c:pt>
                <c:pt idx="1700">
                  <c:v>2.3039999999999998</c:v>
                </c:pt>
                <c:pt idx="1701">
                  <c:v>2.395</c:v>
                </c:pt>
                <c:pt idx="1702">
                  <c:v>2.391</c:v>
                </c:pt>
                <c:pt idx="1703">
                  <c:v>2.464</c:v>
                </c:pt>
                <c:pt idx="1704">
                  <c:v>2.4500000000000002</c:v>
                </c:pt>
                <c:pt idx="1705">
                  <c:v>2.4630000000000001</c:v>
                </c:pt>
                <c:pt idx="1706">
                  <c:v>2.4460000000000002</c:v>
                </c:pt>
                <c:pt idx="1707">
                  <c:v>2.4550000000000001</c:v>
                </c:pt>
                <c:pt idx="1708">
                  <c:v>2.4319999999999999</c:v>
                </c:pt>
                <c:pt idx="1709">
                  <c:v>2.3740000000000001</c:v>
                </c:pt>
                <c:pt idx="1710">
                  <c:v>2.3359999999999999</c:v>
                </c:pt>
                <c:pt idx="1711">
                  <c:v>2.3479999999999999</c:v>
                </c:pt>
                <c:pt idx="1712">
                  <c:v>2.3210000000000002</c:v>
                </c:pt>
                <c:pt idx="1713">
                  <c:v>2.278</c:v>
                </c:pt>
                <c:pt idx="1714">
                  <c:v>2.2919999999999998</c:v>
                </c:pt>
                <c:pt idx="1715">
                  <c:v>2.2770000000000001</c:v>
                </c:pt>
                <c:pt idx="1716">
                  <c:v>2.3159999999999998</c:v>
                </c:pt>
                <c:pt idx="1717">
                  <c:v>2.34</c:v>
                </c:pt>
                <c:pt idx="1718">
                  <c:v>2.41</c:v>
                </c:pt>
                <c:pt idx="1719">
                  <c:v>2.4239999999999999</c:v>
                </c:pt>
                <c:pt idx="1720">
                  <c:v>2.4540000000000002</c:v>
                </c:pt>
                <c:pt idx="1721">
                  <c:v>2.4510000000000001</c:v>
                </c:pt>
                <c:pt idx="1722">
                  <c:v>2.4510000000000001</c:v>
                </c:pt>
                <c:pt idx="1723">
                  <c:v>2.5019999999999998</c:v>
                </c:pt>
                <c:pt idx="1724">
                  <c:v>2.4990000000000001</c:v>
                </c:pt>
                <c:pt idx="1725">
                  <c:v>2.4769999999999999</c:v>
                </c:pt>
                <c:pt idx="1726">
                  <c:v>2.5590000000000002</c:v>
                </c:pt>
                <c:pt idx="1727">
                  <c:v>2.5220000000000002</c:v>
                </c:pt>
                <c:pt idx="1728">
                  <c:v>2.5060000000000002</c:v>
                </c:pt>
                <c:pt idx="1729">
                  <c:v>2.5070000000000001</c:v>
                </c:pt>
                <c:pt idx="1730">
                  <c:v>2.5049999999999999</c:v>
                </c:pt>
                <c:pt idx="1731">
                  <c:v>2.4849999999999999</c:v>
                </c:pt>
                <c:pt idx="1732">
                  <c:v>2.5169999999999999</c:v>
                </c:pt>
                <c:pt idx="1733">
                  <c:v>2.4990000000000001</c:v>
                </c:pt>
                <c:pt idx="1734">
                  <c:v>2.5419999999999998</c:v>
                </c:pt>
                <c:pt idx="1735">
                  <c:v>2.6139999999999999</c:v>
                </c:pt>
                <c:pt idx="1736">
                  <c:v>2.6160000000000001</c:v>
                </c:pt>
                <c:pt idx="1737">
                  <c:v>2.58</c:v>
                </c:pt>
                <c:pt idx="1738">
                  <c:v>2.5779999999999998</c:v>
                </c:pt>
                <c:pt idx="1739">
                  <c:v>2.5680000000000001</c:v>
                </c:pt>
                <c:pt idx="1740">
                  <c:v>2.601</c:v>
                </c:pt>
                <c:pt idx="1741">
                  <c:v>2.5620000000000003</c:v>
                </c:pt>
                <c:pt idx="1742">
                  <c:v>2.6029999999999998</c:v>
                </c:pt>
                <c:pt idx="1743">
                  <c:v>2.6160000000000001</c:v>
                </c:pt>
                <c:pt idx="1744">
                  <c:v>2.8460000000000001</c:v>
                </c:pt>
                <c:pt idx="1745">
                  <c:v>2.956</c:v>
                </c:pt>
                <c:pt idx="1746">
                  <c:v>2.9370000000000003</c:v>
                </c:pt>
                <c:pt idx="1747">
                  <c:v>3.012</c:v>
                </c:pt>
                <c:pt idx="1748">
                  <c:v>2.956</c:v>
                </c:pt>
                <c:pt idx="1749">
                  <c:v>2.923</c:v>
                </c:pt>
                <c:pt idx="1750">
                  <c:v>3.012</c:v>
                </c:pt>
                <c:pt idx="1751">
                  <c:v>3.03</c:v>
                </c:pt>
                <c:pt idx="1752">
                  <c:v>2.9929999999999999</c:v>
                </c:pt>
                <c:pt idx="1753">
                  <c:v>3</c:v>
                </c:pt>
                <c:pt idx="1754">
                  <c:v>3.0209999999999999</c:v>
                </c:pt>
                <c:pt idx="1755">
                  <c:v>3.0209999999999999</c:v>
                </c:pt>
                <c:pt idx="1756">
                  <c:v>3.0059999999999998</c:v>
                </c:pt>
                <c:pt idx="1757">
                  <c:v>2.976</c:v>
                </c:pt>
                <c:pt idx="1758">
                  <c:v>2.9459999999999997</c:v>
                </c:pt>
                <c:pt idx="1759">
                  <c:v>3.0350000000000001</c:v>
                </c:pt>
                <c:pt idx="1760">
                  <c:v>3.109</c:v>
                </c:pt>
                <c:pt idx="1761">
                  <c:v>3.0619999999999998</c:v>
                </c:pt>
                <c:pt idx="1762">
                  <c:v>3.0649999999999999</c:v>
                </c:pt>
                <c:pt idx="1763">
                  <c:v>3.0790000000000002</c:v>
                </c:pt>
                <c:pt idx="1764">
                  <c:v>3.0230000000000001</c:v>
                </c:pt>
                <c:pt idx="1765">
                  <c:v>3.1059999999999999</c:v>
                </c:pt>
                <c:pt idx="1766">
                  <c:v>3.1539999999999999</c:v>
                </c:pt>
                <c:pt idx="1767">
                  <c:v>3.1539999999999999</c:v>
                </c:pt>
                <c:pt idx="1768">
                  <c:v>3.1320000000000001</c:v>
                </c:pt>
                <c:pt idx="1769">
                  <c:v>3.18</c:v>
                </c:pt>
                <c:pt idx="1770">
                  <c:v>3.1629999999999998</c:v>
                </c:pt>
                <c:pt idx="1771">
                  <c:v>3.1749999999999998</c:v>
                </c:pt>
                <c:pt idx="1772">
                  <c:v>3.121</c:v>
                </c:pt>
                <c:pt idx="1773">
                  <c:v>3.14</c:v>
                </c:pt>
                <c:pt idx="1774">
                  <c:v>3.1080000000000001</c:v>
                </c:pt>
                <c:pt idx="1775">
                  <c:v>3.1280000000000001</c:v>
                </c:pt>
                <c:pt idx="1776">
                  <c:v>3.1139999999999999</c:v>
                </c:pt>
                <c:pt idx="1777">
                  <c:v>3.1139999999999999</c:v>
                </c:pt>
                <c:pt idx="1778">
                  <c:v>3.1339999999999999</c:v>
                </c:pt>
                <c:pt idx="1779">
                  <c:v>3.093</c:v>
                </c:pt>
                <c:pt idx="1780">
                  <c:v>3.08</c:v>
                </c:pt>
                <c:pt idx="1781">
                  <c:v>3.0659999999999998</c:v>
                </c:pt>
                <c:pt idx="1782">
                  <c:v>3.0659999999999998</c:v>
                </c:pt>
                <c:pt idx="1783">
                  <c:v>3.0470000000000002</c:v>
                </c:pt>
                <c:pt idx="1784">
                  <c:v>3.04</c:v>
                </c:pt>
                <c:pt idx="1785">
                  <c:v>2.9449999999999998</c:v>
                </c:pt>
                <c:pt idx="1786">
                  <c:v>3.0089999999999999</c:v>
                </c:pt>
                <c:pt idx="1787">
                  <c:v>2.9580000000000002</c:v>
                </c:pt>
                <c:pt idx="1788">
                  <c:v>2.968</c:v>
                </c:pt>
                <c:pt idx="1789">
                  <c:v>2.956</c:v>
                </c:pt>
                <c:pt idx="1790">
                  <c:v>2.9609999999999999</c:v>
                </c:pt>
                <c:pt idx="1791">
                  <c:v>2.9889999999999999</c:v>
                </c:pt>
                <c:pt idx="1792">
                  <c:v>2.9889999999999999</c:v>
                </c:pt>
                <c:pt idx="1793">
                  <c:v>2.9319999999999999</c:v>
                </c:pt>
                <c:pt idx="1794">
                  <c:v>3.0129999999999999</c:v>
                </c:pt>
                <c:pt idx="1795">
                  <c:v>3.0470000000000002</c:v>
                </c:pt>
                <c:pt idx="1796">
                  <c:v>3.0489999999999999</c:v>
                </c:pt>
                <c:pt idx="1797">
                  <c:v>2.9870000000000001</c:v>
                </c:pt>
                <c:pt idx="1798">
                  <c:v>3.0489999999999999</c:v>
                </c:pt>
                <c:pt idx="1799">
                  <c:v>3.097</c:v>
                </c:pt>
                <c:pt idx="1800">
                  <c:v>3.0859999999999999</c:v>
                </c:pt>
                <c:pt idx="1801">
                  <c:v>3.0590000000000002</c:v>
                </c:pt>
                <c:pt idx="1802">
                  <c:v>3.0790000000000002</c:v>
                </c:pt>
                <c:pt idx="1803">
                  <c:v>3.0619999999999998</c:v>
                </c:pt>
                <c:pt idx="1804">
                  <c:v>3.0760000000000001</c:v>
                </c:pt>
                <c:pt idx="1805">
                  <c:v>3.089</c:v>
                </c:pt>
                <c:pt idx="1806">
                  <c:v>3.0910000000000002</c:v>
                </c:pt>
                <c:pt idx="1807">
                  <c:v>3.048</c:v>
                </c:pt>
                <c:pt idx="1808">
                  <c:v>3.0190000000000001</c:v>
                </c:pt>
                <c:pt idx="1809">
                  <c:v>2.9489999999999998</c:v>
                </c:pt>
                <c:pt idx="1810">
                  <c:v>3.0049999999999999</c:v>
                </c:pt>
                <c:pt idx="1811">
                  <c:v>3.0059999999999998</c:v>
                </c:pt>
                <c:pt idx="1812">
                  <c:v>3.032</c:v>
                </c:pt>
                <c:pt idx="1813">
                  <c:v>3.0590000000000002</c:v>
                </c:pt>
                <c:pt idx="1814">
                  <c:v>3.0779999999999998</c:v>
                </c:pt>
                <c:pt idx="1815">
                  <c:v>3.0489999999999999</c:v>
                </c:pt>
                <c:pt idx="1816">
                  <c:v>3.0230000000000001</c:v>
                </c:pt>
                <c:pt idx="1817">
                  <c:v>3.0230000000000001</c:v>
                </c:pt>
                <c:pt idx="1818">
                  <c:v>3.0409999999999999</c:v>
                </c:pt>
                <c:pt idx="1819">
                  <c:v>3.0329999999999999</c:v>
                </c:pt>
                <c:pt idx="1820">
                  <c:v>3.0129999999999999</c:v>
                </c:pt>
                <c:pt idx="1821">
                  <c:v>2.952</c:v>
                </c:pt>
                <c:pt idx="1822">
                  <c:v>2.984</c:v>
                </c:pt>
                <c:pt idx="1823">
                  <c:v>2.996</c:v>
                </c:pt>
                <c:pt idx="1824">
                  <c:v>3.0609999999999999</c:v>
                </c:pt>
                <c:pt idx="1825">
                  <c:v>3.073</c:v>
                </c:pt>
                <c:pt idx="1826">
                  <c:v>3.0720000000000001</c:v>
                </c:pt>
                <c:pt idx="1827">
                  <c:v>3.105</c:v>
                </c:pt>
                <c:pt idx="1828">
                  <c:v>3.121</c:v>
                </c:pt>
                <c:pt idx="1829">
                  <c:v>3.149</c:v>
                </c:pt>
                <c:pt idx="1830">
                  <c:v>3.1890000000000001</c:v>
                </c:pt>
                <c:pt idx="1831">
                  <c:v>3.165</c:v>
                </c:pt>
                <c:pt idx="1832">
                  <c:v>3.2130000000000001</c:v>
                </c:pt>
                <c:pt idx="1833">
                  <c:v>3.1749999999999998</c:v>
                </c:pt>
                <c:pt idx="1834">
                  <c:v>3.1080000000000001</c:v>
                </c:pt>
                <c:pt idx="1835">
                  <c:v>3.1509999999999998</c:v>
                </c:pt>
                <c:pt idx="1836">
                  <c:v>3.11</c:v>
                </c:pt>
                <c:pt idx="1837">
                  <c:v>3.077</c:v>
                </c:pt>
                <c:pt idx="1838">
                  <c:v>3.0350000000000001</c:v>
                </c:pt>
                <c:pt idx="1839">
                  <c:v>3.0179999999999998</c:v>
                </c:pt>
                <c:pt idx="1840">
                  <c:v>3.03</c:v>
                </c:pt>
                <c:pt idx="1841">
                  <c:v>3.0139999999999998</c:v>
                </c:pt>
                <c:pt idx="1842">
                  <c:v>2.9849999999999999</c:v>
                </c:pt>
                <c:pt idx="1843">
                  <c:v>3.0249999999999999</c:v>
                </c:pt>
                <c:pt idx="1844">
                  <c:v>2.9859999999999998</c:v>
                </c:pt>
                <c:pt idx="1845">
                  <c:v>3.0350000000000001</c:v>
                </c:pt>
                <c:pt idx="1846">
                  <c:v>3.01</c:v>
                </c:pt>
                <c:pt idx="1847">
                  <c:v>2.9539999999999997</c:v>
                </c:pt>
                <c:pt idx="1848">
                  <c:v>3</c:v>
                </c:pt>
                <c:pt idx="1849">
                  <c:v>2.9859999999999998</c:v>
                </c:pt>
                <c:pt idx="1850">
                  <c:v>2.9870000000000001</c:v>
                </c:pt>
                <c:pt idx="1851">
                  <c:v>3.008</c:v>
                </c:pt>
                <c:pt idx="1852">
                  <c:v>2.9910000000000001</c:v>
                </c:pt>
                <c:pt idx="1853">
                  <c:v>2.9290000000000003</c:v>
                </c:pt>
                <c:pt idx="1854">
                  <c:v>2.887</c:v>
                </c:pt>
                <c:pt idx="1855">
                  <c:v>2.8929999999999998</c:v>
                </c:pt>
                <c:pt idx="1856">
                  <c:v>2.8929999999999998</c:v>
                </c:pt>
                <c:pt idx="1857">
                  <c:v>2.91</c:v>
                </c:pt>
                <c:pt idx="1858">
                  <c:v>2.8359999999999999</c:v>
                </c:pt>
                <c:pt idx="1859">
                  <c:v>2.8730000000000002</c:v>
                </c:pt>
                <c:pt idx="1860">
                  <c:v>2.883</c:v>
                </c:pt>
                <c:pt idx="1861">
                  <c:v>2.9020000000000001</c:v>
                </c:pt>
                <c:pt idx="1862">
                  <c:v>2.9290000000000003</c:v>
                </c:pt>
                <c:pt idx="1863">
                  <c:v>2.988</c:v>
                </c:pt>
                <c:pt idx="1864">
                  <c:v>2.9609999999999999</c:v>
                </c:pt>
                <c:pt idx="1865">
                  <c:v>2.9649999999999999</c:v>
                </c:pt>
                <c:pt idx="1866">
                  <c:v>2.952</c:v>
                </c:pt>
                <c:pt idx="1867">
                  <c:v>3.0030000000000001</c:v>
                </c:pt>
                <c:pt idx="1868">
                  <c:v>2.9699999999999998</c:v>
                </c:pt>
                <c:pt idx="1869">
                  <c:v>2.9689999999999999</c:v>
                </c:pt>
                <c:pt idx="1870">
                  <c:v>2.9990000000000001</c:v>
                </c:pt>
                <c:pt idx="1871">
                  <c:v>2.984</c:v>
                </c:pt>
                <c:pt idx="1872">
                  <c:v>3.0230000000000001</c:v>
                </c:pt>
                <c:pt idx="1873">
                  <c:v>3.0270000000000001</c:v>
                </c:pt>
                <c:pt idx="1874">
                  <c:v>3.0409999999999999</c:v>
                </c:pt>
                <c:pt idx="1875">
                  <c:v>3.0259999999999998</c:v>
                </c:pt>
                <c:pt idx="1876">
                  <c:v>2.9889999999999999</c:v>
                </c:pt>
                <c:pt idx="1877">
                  <c:v>3.0070000000000001</c:v>
                </c:pt>
                <c:pt idx="1878">
                  <c:v>2.992</c:v>
                </c:pt>
                <c:pt idx="1879">
                  <c:v>2.9159999999999999</c:v>
                </c:pt>
                <c:pt idx="1880">
                  <c:v>2.9009999999999998</c:v>
                </c:pt>
                <c:pt idx="1881">
                  <c:v>2.8970000000000002</c:v>
                </c:pt>
                <c:pt idx="1882">
                  <c:v>2.9140000000000001</c:v>
                </c:pt>
                <c:pt idx="1883">
                  <c:v>2.944</c:v>
                </c:pt>
                <c:pt idx="1884">
                  <c:v>2.9249999999999998</c:v>
                </c:pt>
                <c:pt idx="1885">
                  <c:v>2.9210000000000003</c:v>
                </c:pt>
                <c:pt idx="1886">
                  <c:v>2.9119999999999999</c:v>
                </c:pt>
                <c:pt idx="1887">
                  <c:v>2.9119999999999999</c:v>
                </c:pt>
                <c:pt idx="1888">
                  <c:v>2.8780000000000001</c:v>
                </c:pt>
                <c:pt idx="1889">
                  <c:v>2.8639999999999999</c:v>
                </c:pt>
                <c:pt idx="1890">
                  <c:v>2.863</c:v>
                </c:pt>
                <c:pt idx="1891">
                  <c:v>2.81</c:v>
                </c:pt>
                <c:pt idx="1892">
                  <c:v>2.8369999999999997</c:v>
                </c:pt>
                <c:pt idx="1893">
                  <c:v>2.8120000000000003</c:v>
                </c:pt>
                <c:pt idx="1894">
                  <c:v>2.8369999999999997</c:v>
                </c:pt>
                <c:pt idx="1895">
                  <c:v>2.8519999999999999</c:v>
                </c:pt>
                <c:pt idx="1896">
                  <c:v>2.8559999999999999</c:v>
                </c:pt>
                <c:pt idx="1897">
                  <c:v>2.87</c:v>
                </c:pt>
                <c:pt idx="1898">
                  <c:v>2.8650000000000002</c:v>
                </c:pt>
                <c:pt idx="1899">
                  <c:v>2.77</c:v>
                </c:pt>
                <c:pt idx="1900">
                  <c:v>2.7880000000000003</c:v>
                </c:pt>
                <c:pt idx="1901">
                  <c:v>2.7759999999999998</c:v>
                </c:pt>
                <c:pt idx="1902">
                  <c:v>2.786</c:v>
                </c:pt>
                <c:pt idx="1903">
                  <c:v>2.7389999999999999</c:v>
                </c:pt>
                <c:pt idx="1904">
                  <c:v>2.7279999999999998</c:v>
                </c:pt>
                <c:pt idx="1905">
                  <c:v>2.7170000000000001</c:v>
                </c:pt>
                <c:pt idx="1906">
                  <c:v>2.7160000000000002</c:v>
                </c:pt>
                <c:pt idx="1907">
                  <c:v>2.698</c:v>
                </c:pt>
                <c:pt idx="1908">
                  <c:v>2.7530000000000001</c:v>
                </c:pt>
                <c:pt idx="1909">
                  <c:v>2.782</c:v>
                </c:pt>
                <c:pt idx="1910">
                  <c:v>2.8140000000000001</c:v>
                </c:pt>
                <c:pt idx="1911">
                  <c:v>2.835</c:v>
                </c:pt>
                <c:pt idx="1912">
                  <c:v>2.8679999999999999</c:v>
                </c:pt>
                <c:pt idx="1913">
                  <c:v>2.8679999999999999</c:v>
                </c:pt>
                <c:pt idx="1914">
                  <c:v>2.847</c:v>
                </c:pt>
                <c:pt idx="1915">
                  <c:v>2.9020000000000001</c:v>
                </c:pt>
                <c:pt idx="1916">
                  <c:v>2.9290000000000003</c:v>
                </c:pt>
                <c:pt idx="1917">
                  <c:v>2.927</c:v>
                </c:pt>
                <c:pt idx="1918">
                  <c:v>2.9239999999999999</c:v>
                </c:pt>
                <c:pt idx="1919">
                  <c:v>2.8849999999999998</c:v>
                </c:pt>
                <c:pt idx="1920">
                  <c:v>2.9180000000000001</c:v>
                </c:pt>
                <c:pt idx="1921">
                  <c:v>2.92</c:v>
                </c:pt>
                <c:pt idx="1922">
                  <c:v>2.9039999999999999</c:v>
                </c:pt>
                <c:pt idx="1923">
                  <c:v>2.8460000000000001</c:v>
                </c:pt>
                <c:pt idx="1924">
                  <c:v>2.8519999999999999</c:v>
                </c:pt>
                <c:pt idx="1925">
                  <c:v>2.8260000000000001</c:v>
                </c:pt>
                <c:pt idx="1926">
                  <c:v>2.8090000000000002</c:v>
                </c:pt>
                <c:pt idx="1927">
                  <c:v>2.835</c:v>
                </c:pt>
                <c:pt idx="1928">
                  <c:v>2.9180000000000001</c:v>
                </c:pt>
                <c:pt idx="1929">
                  <c:v>2.8919999999999999</c:v>
                </c:pt>
                <c:pt idx="1930">
                  <c:v>2.92</c:v>
                </c:pt>
                <c:pt idx="1931">
                  <c:v>2.8959999999999999</c:v>
                </c:pt>
                <c:pt idx="1932">
                  <c:v>2.9009999999999998</c:v>
                </c:pt>
                <c:pt idx="1933">
                  <c:v>2.8570000000000002</c:v>
                </c:pt>
                <c:pt idx="1934">
                  <c:v>2.8559999999999999</c:v>
                </c:pt>
                <c:pt idx="1935">
                  <c:v>2.798</c:v>
                </c:pt>
                <c:pt idx="1936">
                  <c:v>2.843</c:v>
                </c:pt>
                <c:pt idx="1937">
                  <c:v>2.8340000000000001</c:v>
                </c:pt>
                <c:pt idx="1938">
                  <c:v>2.8439999999999999</c:v>
                </c:pt>
                <c:pt idx="1939">
                  <c:v>2.823</c:v>
                </c:pt>
                <c:pt idx="1940">
                  <c:v>2.774</c:v>
                </c:pt>
                <c:pt idx="1941">
                  <c:v>2.786</c:v>
                </c:pt>
                <c:pt idx="1942">
                  <c:v>2.8079999999999998</c:v>
                </c:pt>
                <c:pt idx="1943">
                  <c:v>2.85</c:v>
                </c:pt>
                <c:pt idx="1944">
                  <c:v>2.8079999999999998</c:v>
                </c:pt>
                <c:pt idx="1945">
                  <c:v>2.7749999999999999</c:v>
                </c:pt>
                <c:pt idx="1946">
                  <c:v>2.7770000000000001</c:v>
                </c:pt>
                <c:pt idx="1947">
                  <c:v>2.7629999999999999</c:v>
                </c:pt>
                <c:pt idx="1948">
                  <c:v>2.7850000000000001</c:v>
                </c:pt>
                <c:pt idx="1949">
                  <c:v>2.7469999999999999</c:v>
                </c:pt>
                <c:pt idx="1950">
                  <c:v>2.77</c:v>
                </c:pt>
                <c:pt idx="1951">
                  <c:v>2.7469999999999999</c:v>
                </c:pt>
                <c:pt idx="1952">
                  <c:v>2.7560000000000002</c:v>
                </c:pt>
                <c:pt idx="1953">
                  <c:v>2.7389999999999999</c:v>
                </c:pt>
                <c:pt idx="1954">
                  <c:v>2.738</c:v>
                </c:pt>
                <c:pt idx="1955">
                  <c:v>2.7269999999999999</c:v>
                </c:pt>
                <c:pt idx="1956">
                  <c:v>2.778</c:v>
                </c:pt>
                <c:pt idx="1957">
                  <c:v>2.778</c:v>
                </c:pt>
                <c:pt idx="1958">
                  <c:v>2.681</c:v>
                </c:pt>
                <c:pt idx="1959">
                  <c:v>2.7229999999999999</c:v>
                </c:pt>
                <c:pt idx="1960">
                  <c:v>2.6579999999999999</c:v>
                </c:pt>
                <c:pt idx="1961">
                  <c:v>2.67</c:v>
                </c:pt>
                <c:pt idx="1962">
                  <c:v>2.7439999999999998</c:v>
                </c:pt>
                <c:pt idx="1963">
                  <c:v>2.7720000000000002</c:v>
                </c:pt>
                <c:pt idx="1964">
                  <c:v>2.7869999999999999</c:v>
                </c:pt>
                <c:pt idx="1965">
                  <c:v>2.7669999999999999</c:v>
                </c:pt>
                <c:pt idx="1966">
                  <c:v>2.77</c:v>
                </c:pt>
                <c:pt idx="1967">
                  <c:v>2.7989999999999999</c:v>
                </c:pt>
                <c:pt idx="1968">
                  <c:v>2.8170000000000002</c:v>
                </c:pt>
                <c:pt idx="1969">
                  <c:v>2.8090000000000002</c:v>
                </c:pt>
                <c:pt idx="1970">
                  <c:v>2.8050000000000002</c:v>
                </c:pt>
                <c:pt idx="1971">
                  <c:v>2.7800000000000002</c:v>
                </c:pt>
                <c:pt idx="1972">
                  <c:v>2.762</c:v>
                </c:pt>
                <c:pt idx="1973">
                  <c:v>2.7749999999999999</c:v>
                </c:pt>
                <c:pt idx="1974">
                  <c:v>2.863</c:v>
                </c:pt>
                <c:pt idx="1975">
                  <c:v>2.8719999999999999</c:v>
                </c:pt>
                <c:pt idx="1976">
                  <c:v>2.86</c:v>
                </c:pt>
                <c:pt idx="1977">
                  <c:v>2.8740000000000001</c:v>
                </c:pt>
                <c:pt idx="1978">
                  <c:v>2.8650000000000002</c:v>
                </c:pt>
                <c:pt idx="1979">
                  <c:v>2.8660000000000001</c:v>
                </c:pt>
                <c:pt idx="1980">
                  <c:v>2.891</c:v>
                </c:pt>
                <c:pt idx="1981">
                  <c:v>2.8940000000000001</c:v>
                </c:pt>
                <c:pt idx="1982">
                  <c:v>2.8940000000000001</c:v>
                </c:pt>
                <c:pt idx="1983">
                  <c:v>2.8959999999999999</c:v>
                </c:pt>
                <c:pt idx="1984">
                  <c:v>2.883</c:v>
                </c:pt>
                <c:pt idx="1985">
                  <c:v>2.847</c:v>
                </c:pt>
                <c:pt idx="1986">
                  <c:v>2.806</c:v>
                </c:pt>
                <c:pt idx="1987">
                  <c:v>2.823</c:v>
                </c:pt>
                <c:pt idx="1988">
                  <c:v>2.8029999999999999</c:v>
                </c:pt>
                <c:pt idx="1989">
                  <c:v>2.8570000000000002</c:v>
                </c:pt>
                <c:pt idx="1990">
                  <c:v>2.8369999999999997</c:v>
                </c:pt>
                <c:pt idx="1991">
                  <c:v>2.8980000000000001</c:v>
                </c:pt>
                <c:pt idx="1992">
                  <c:v>2.8839999999999999</c:v>
                </c:pt>
                <c:pt idx="1993">
                  <c:v>2.9340000000000002</c:v>
                </c:pt>
                <c:pt idx="1994">
                  <c:v>2.9409999999999998</c:v>
                </c:pt>
                <c:pt idx="1995">
                  <c:v>2.972</c:v>
                </c:pt>
                <c:pt idx="1996">
                  <c:v>2.9180000000000001</c:v>
                </c:pt>
                <c:pt idx="1997">
                  <c:v>2.8810000000000002</c:v>
                </c:pt>
                <c:pt idx="1998">
                  <c:v>2.88</c:v>
                </c:pt>
                <c:pt idx="1999">
                  <c:v>2.8580000000000001</c:v>
                </c:pt>
                <c:pt idx="2000">
                  <c:v>2.8260000000000001</c:v>
                </c:pt>
                <c:pt idx="2001">
                  <c:v>2.8140000000000001</c:v>
                </c:pt>
                <c:pt idx="2002">
                  <c:v>2.7949999999999999</c:v>
                </c:pt>
                <c:pt idx="2003">
                  <c:v>2.778</c:v>
                </c:pt>
                <c:pt idx="2004">
                  <c:v>2.7919999999999998</c:v>
                </c:pt>
                <c:pt idx="2005">
                  <c:v>2.8159999999999998</c:v>
                </c:pt>
                <c:pt idx="2006">
                  <c:v>2.88</c:v>
                </c:pt>
                <c:pt idx="2007">
                  <c:v>2.871</c:v>
                </c:pt>
                <c:pt idx="2008">
                  <c:v>2.83</c:v>
                </c:pt>
                <c:pt idx="2009">
                  <c:v>2.7650000000000001</c:v>
                </c:pt>
                <c:pt idx="2010">
                  <c:v>2.827</c:v>
                </c:pt>
                <c:pt idx="2011">
                  <c:v>2.778</c:v>
                </c:pt>
                <c:pt idx="2012">
                  <c:v>2.7810000000000001</c:v>
                </c:pt>
                <c:pt idx="2013">
                  <c:v>2.758</c:v>
                </c:pt>
                <c:pt idx="2014">
                  <c:v>2.74</c:v>
                </c:pt>
                <c:pt idx="2015">
                  <c:v>2.74</c:v>
                </c:pt>
                <c:pt idx="2016">
                  <c:v>2.7650000000000001</c:v>
                </c:pt>
                <c:pt idx="2017">
                  <c:v>2.7679999999999998</c:v>
                </c:pt>
                <c:pt idx="2018">
                  <c:v>2.7589999999999999</c:v>
                </c:pt>
                <c:pt idx="2019">
                  <c:v>2.8250000000000002</c:v>
                </c:pt>
                <c:pt idx="2020">
                  <c:v>2.8279999999999998</c:v>
                </c:pt>
                <c:pt idx="2021">
                  <c:v>2.762</c:v>
                </c:pt>
                <c:pt idx="2022">
                  <c:v>2.7650000000000001</c:v>
                </c:pt>
                <c:pt idx="2023">
                  <c:v>2.7320000000000002</c:v>
                </c:pt>
                <c:pt idx="2024">
                  <c:v>2.73</c:v>
                </c:pt>
                <c:pt idx="2025">
                  <c:v>2.762</c:v>
                </c:pt>
                <c:pt idx="2026">
                  <c:v>2.7690000000000001</c:v>
                </c:pt>
                <c:pt idx="2027">
                  <c:v>2.7770000000000001</c:v>
                </c:pt>
                <c:pt idx="2028">
                  <c:v>2.7770000000000001</c:v>
                </c:pt>
                <c:pt idx="2029">
                  <c:v>2.7269999999999999</c:v>
                </c:pt>
                <c:pt idx="2030">
                  <c:v>2.7069999999999999</c:v>
                </c:pt>
                <c:pt idx="2031">
                  <c:v>2.6879999999999997</c:v>
                </c:pt>
                <c:pt idx="2032">
                  <c:v>2.7410000000000001</c:v>
                </c:pt>
                <c:pt idx="2033">
                  <c:v>2.8209999999999997</c:v>
                </c:pt>
                <c:pt idx="2034">
                  <c:v>2.8769999999999998</c:v>
                </c:pt>
                <c:pt idx="2035">
                  <c:v>2.8420000000000001</c:v>
                </c:pt>
                <c:pt idx="2036">
                  <c:v>2.8319999999999999</c:v>
                </c:pt>
                <c:pt idx="2037">
                  <c:v>2.8319999999999999</c:v>
                </c:pt>
                <c:pt idx="2038">
                  <c:v>2.8250000000000002</c:v>
                </c:pt>
                <c:pt idx="2039">
                  <c:v>2.746</c:v>
                </c:pt>
                <c:pt idx="2040">
                  <c:v>2.7560000000000002</c:v>
                </c:pt>
                <c:pt idx="2041">
                  <c:v>2.74</c:v>
                </c:pt>
                <c:pt idx="2042">
                  <c:v>2.74</c:v>
                </c:pt>
                <c:pt idx="2043">
                  <c:v>2.8140000000000001</c:v>
                </c:pt>
                <c:pt idx="2044">
                  <c:v>2.786</c:v>
                </c:pt>
                <c:pt idx="2045">
                  <c:v>2.7869999999999999</c:v>
                </c:pt>
                <c:pt idx="2046">
                  <c:v>2.8109999999999999</c:v>
                </c:pt>
                <c:pt idx="2047">
                  <c:v>2.8120000000000003</c:v>
                </c:pt>
                <c:pt idx="2048">
                  <c:v>2.8959999999999999</c:v>
                </c:pt>
                <c:pt idx="2049">
                  <c:v>2.899</c:v>
                </c:pt>
                <c:pt idx="2050">
                  <c:v>2.8679999999999999</c:v>
                </c:pt>
                <c:pt idx="2051">
                  <c:v>2.8490000000000002</c:v>
                </c:pt>
                <c:pt idx="2052">
                  <c:v>2.8490000000000002</c:v>
                </c:pt>
                <c:pt idx="2053">
                  <c:v>2.8260000000000001</c:v>
                </c:pt>
                <c:pt idx="2054">
                  <c:v>2.8570000000000002</c:v>
                </c:pt>
                <c:pt idx="2055">
                  <c:v>2.9039999999999999</c:v>
                </c:pt>
                <c:pt idx="2056">
                  <c:v>2.9340000000000002</c:v>
                </c:pt>
                <c:pt idx="2057">
                  <c:v>2.9130000000000003</c:v>
                </c:pt>
                <c:pt idx="2058">
                  <c:v>2.895</c:v>
                </c:pt>
                <c:pt idx="2059">
                  <c:v>2.9290000000000003</c:v>
                </c:pt>
                <c:pt idx="2060">
                  <c:v>2.8820000000000001</c:v>
                </c:pt>
                <c:pt idx="2061">
                  <c:v>2.9119999999999999</c:v>
                </c:pt>
                <c:pt idx="2062">
                  <c:v>2.9430000000000001</c:v>
                </c:pt>
                <c:pt idx="2063">
                  <c:v>2.9710000000000001</c:v>
                </c:pt>
                <c:pt idx="2064">
                  <c:v>2.9359999999999999</c:v>
                </c:pt>
                <c:pt idx="2065">
                  <c:v>3.0249999999999999</c:v>
                </c:pt>
                <c:pt idx="2066">
                  <c:v>3.0870000000000002</c:v>
                </c:pt>
                <c:pt idx="2067">
                  <c:v>3.008</c:v>
                </c:pt>
                <c:pt idx="2068">
                  <c:v>3.0670000000000002</c:v>
                </c:pt>
                <c:pt idx="2069">
                  <c:v>3.1150000000000002</c:v>
                </c:pt>
                <c:pt idx="2070">
                  <c:v>3.13</c:v>
                </c:pt>
                <c:pt idx="2071">
                  <c:v>3.16</c:v>
                </c:pt>
                <c:pt idx="2072">
                  <c:v>3.1440000000000001</c:v>
                </c:pt>
                <c:pt idx="2073">
                  <c:v>3.1120000000000001</c:v>
                </c:pt>
                <c:pt idx="2074">
                  <c:v>3.1629999999999998</c:v>
                </c:pt>
                <c:pt idx="2075">
                  <c:v>3.165</c:v>
                </c:pt>
                <c:pt idx="2076">
                  <c:v>3.1320000000000001</c:v>
                </c:pt>
                <c:pt idx="2077">
                  <c:v>3.1320000000000001</c:v>
                </c:pt>
                <c:pt idx="2078">
                  <c:v>3.153</c:v>
                </c:pt>
                <c:pt idx="2079">
                  <c:v>3.2210000000000001</c:v>
                </c:pt>
                <c:pt idx="2080">
                  <c:v>3.2069999999999999</c:v>
                </c:pt>
                <c:pt idx="2081">
                  <c:v>3.157</c:v>
                </c:pt>
                <c:pt idx="2082">
                  <c:v>3.153</c:v>
                </c:pt>
                <c:pt idx="2083">
                  <c:v>3.16</c:v>
                </c:pt>
                <c:pt idx="2084">
                  <c:v>3.125</c:v>
                </c:pt>
                <c:pt idx="2085">
                  <c:v>3.0840000000000001</c:v>
                </c:pt>
                <c:pt idx="2086">
                  <c:v>3.14</c:v>
                </c:pt>
                <c:pt idx="2087">
                  <c:v>3.1539999999999999</c:v>
                </c:pt>
                <c:pt idx="2088">
                  <c:v>3.153</c:v>
                </c:pt>
                <c:pt idx="2089">
                  <c:v>3.15</c:v>
                </c:pt>
                <c:pt idx="2090">
                  <c:v>3.1219999999999999</c:v>
                </c:pt>
                <c:pt idx="2091">
                  <c:v>3.1579999999999999</c:v>
                </c:pt>
                <c:pt idx="2092">
                  <c:v>3.13</c:v>
                </c:pt>
                <c:pt idx="2093">
                  <c:v>3.0990000000000002</c:v>
                </c:pt>
                <c:pt idx="2094">
                  <c:v>3.0579999999999998</c:v>
                </c:pt>
                <c:pt idx="2095">
                  <c:v>3.0590000000000002</c:v>
                </c:pt>
                <c:pt idx="2096">
                  <c:v>3.0779999999999998</c:v>
                </c:pt>
                <c:pt idx="2097">
                  <c:v>3.0859999999999999</c:v>
                </c:pt>
                <c:pt idx="2098">
                  <c:v>3.13</c:v>
                </c:pt>
                <c:pt idx="2099">
                  <c:v>3.1189999999999998</c:v>
                </c:pt>
                <c:pt idx="2100">
                  <c:v>3.0630000000000002</c:v>
                </c:pt>
                <c:pt idx="2101">
                  <c:v>3.0619999999999998</c:v>
                </c:pt>
                <c:pt idx="2102">
                  <c:v>3.0870000000000002</c:v>
                </c:pt>
                <c:pt idx="2103">
                  <c:v>3.0289999999999999</c:v>
                </c:pt>
                <c:pt idx="2104">
                  <c:v>3.0230000000000001</c:v>
                </c:pt>
                <c:pt idx="2105">
                  <c:v>2.9740000000000002</c:v>
                </c:pt>
                <c:pt idx="2106">
                  <c:v>2.9740000000000002</c:v>
                </c:pt>
                <c:pt idx="2107">
                  <c:v>2.9630000000000001</c:v>
                </c:pt>
                <c:pt idx="2108">
                  <c:v>3.0110000000000001</c:v>
                </c:pt>
                <c:pt idx="2109">
                  <c:v>3.036</c:v>
                </c:pt>
                <c:pt idx="2110">
                  <c:v>3.0739999999999998</c:v>
                </c:pt>
                <c:pt idx="2111">
                  <c:v>3.0190000000000001</c:v>
                </c:pt>
                <c:pt idx="2112">
                  <c:v>3.0129999999999999</c:v>
                </c:pt>
                <c:pt idx="2113">
                  <c:v>3.0219999999999998</c:v>
                </c:pt>
                <c:pt idx="2114">
                  <c:v>2.996</c:v>
                </c:pt>
                <c:pt idx="2115">
                  <c:v>3.044</c:v>
                </c:pt>
                <c:pt idx="2116">
                  <c:v>3.028</c:v>
                </c:pt>
                <c:pt idx="2117">
                  <c:v>3.0249999999999999</c:v>
                </c:pt>
                <c:pt idx="2118">
                  <c:v>3.0209999999999999</c:v>
                </c:pt>
                <c:pt idx="2119">
                  <c:v>3.0609999999999999</c:v>
                </c:pt>
                <c:pt idx="2120">
                  <c:v>3.0990000000000002</c:v>
                </c:pt>
                <c:pt idx="2121">
                  <c:v>3.1459999999999999</c:v>
                </c:pt>
                <c:pt idx="2122">
                  <c:v>3.145</c:v>
                </c:pt>
                <c:pt idx="2123">
                  <c:v>3.1829999999999998</c:v>
                </c:pt>
                <c:pt idx="2124">
                  <c:v>3.2080000000000002</c:v>
                </c:pt>
                <c:pt idx="2125">
                  <c:v>3.165</c:v>
                </c:pt>
                <c:pt idx="2126">
                  <c:v>3.125</c:v>
                </c:pt>
                <c:pt idx="2127">
                  <c:v>3.1240000000000001</c:v>
                </c:pt>
                <c:pt idx="2128">
                  <c:v>3.129</c:v>
                </c:pt>
                <c:pt idx="2129">
                  <c:v>3.1459999999999999</c:v>
                </c:pt>
                <c:pt idx="2130">
                  <c:v>3.1219999999999999</c:v>
                </c:pt>
                <c:pt idx="2131">
                  <c:v>3.1230000000000002</c:v>
                </c:pt>
                <c:pt idx="2132">
                  <c:v>3.1230000000000002</c:v>
                </c:pt>
                <c:pt idx="2133">
                  <c:v>3.13</c:v>
                </c:pt>
                <c:pt idx="2134">
                  <c:v>3.1619999999999999</c:v>
                </c:pt>
                <c:pt idx="2135">
                  <c:v>3.109</c:v>
                </c:pt>
                <c:pt idx="2136">
                  <c:v>3.105</c:v>
                </c:pt>
                <c:pt idx="2137">
                  <c:v>3.1349999999999998</c:v>
                </c:pt>
                <c:pt idx="2138">
                  <c:v>3.2010000000000001</c:v>
                </c:pt>
                <c:pt idx="2139">
                  <c:v>3.218</c:v>
                </c:pt>
                <c:pt idx="2140">
                  <c:v>3.2469999999999999</c:v>
                </c:pt>
                <c:pt idx="2141">
                  <c:v>3.1989999999999998</c:v>
                </c:pt>
                <c:pt idx="2142">
                  <c:v>3.202</c:v>
                </c:pt>
                <c:pt idx="2143">
                  <c:v>3.2050000000000001</c:v>
                </c:pt>
                <c:pt idx="2144">
                  <c:v>3.1520000000000001</c:v>
                </c:pt>
                <c:pt idx="2145">
                  <c:v>3.125</c:v>
                </c:pt>
                <c:pt idx="2146">
                  <c:v>3.093</c:v>
                </c:pt>
                <c:pt idx="2147">
                  <c:v>3.093</c:v>
                </c:pt>
                <c:pt idx="2148">
                  <c:v>2.9750000000000001</c:v>
                </c:pt>
                <c:pt idx="2149">
                  <c:v>3.0270000000000001</c:v>
                </c:pt>
                <c:pt idx="2150">
                  <c:v>3.0259999999999998</c:v>
                </c:pt>
                <c:pt idx="2151">
                  <c:v>3.0510000000000002</c:v>
                </c:pt>
                <c:pt idx="2152">
                  <c:v>3.085</c:v>
                </c:pt>
                <c:pt idx="2153">
                  <c:v>3.0840000000000001</c:v>
                </c:pt>
                <c:pt idx="2154">
                  <c:v>3.1230000000000002</c:v>
                </c:pt>
                <c:pt idx="2155">
                  <c:v>3.0680000000000001</c:v>
                </c:pt>
                <c:pt idx="2156">
                  <c:v>3.09</c:v>
                </c:pt>
                <c:pt idx="2157">
                  <c:v>3.0939999999999999</c:v>
                </c:pt>
                <c:pt idx="2158">
                  <c:v>3.0939999999999999</c:v>
                </c:pt>
                <c:pt idx="2159">
                  <c:v>3.0870000000000002</c:v>
                </c:pt>
                <c:pt idx="2160">
                  <c:v>3.0550000000000002</c:v>
                </c:pt>
                <c:pt idx="2161">
                  <c:v>3.0470000000000002</c:v>
                </c:pt>
                <c:pt idx="2162">
                  <c:v>3.0489999999999999</c:v>
                </c:pt>
                <c:pt idx="2163">
                  <c:v>3.0329999999999999</c:v>
                </c:pt>
                <c:pt idx="2164">
                  <c:v>3.0779999999999998</c:v>
                </c:pt>
                <c:pt idx="2165">
                  <c:v>3.0449999999999999</c:v>
                </c:pt>
                <c:pt idx="2166">
                  <c:v>3.04</c:v>
                </c:pt>
                <c:pt idx="2167">
                  <c:v>3.0249999999999999</c:v>
                </c:pt>
                <c:pt idx="2168">
                  <c:v>3.0259999999999998</c:v>
                </c:pt>
                <c:pt idx="2169">
                  <c:v>2.968</c:v>
                </c:pt>
                <c:pt idx="2170">
                  <c:v>2.9660000000000002</c:v>
                </c:pt>
                <c:pt idx="2171">
                  <c:v>2.99</c:v>
                </c:pt>
                <c:pt idx="2172">
                  <c:v>2.9929999999999999</c:v>
                </c:pt>
                <c:pt idx="2173">
                  <c:v>2.9590000000000001</c:v>
                </c:pt>
                <c:pt idx="2174">
                  <c:v>2.9590000000000001</c:v>
                </c:pt>
                <c:pt idx="2175">
                  <c:v>2.9449999999999998</c:v>
                </c:pt>
                <c:pt idx="2176">
                  <c:v>2.93</c:v>
                </c:pt>
                <c:pt idx="2177">
                  <c:v>2.964</c:v>
                </c:pt>
                <c:pt idx="2178">
                  <c:v>2.956</c:v>
                </c:pt>
                <c:pt idx="2179">
                  <c:v>2.9529999999999998</c:v>
                </c:pt>
                <c:pt idx="2180">
                  <c:v>2.9470000000000001</c:v>
                </c:pt>
                <c:pt idx="2181">
                  <c:v>2.9319999999999999</c:v>
                </c:pt>
                <c:pt idx="2182">
                  <c:v>2.9619999999999997</c:v>
                </c:pt>
                <c:pt idx="2183">
                  <c:v>2.9699999999999998</c:v>
                </c:pt>
                <c:pt idx="2184">
                  <c:v>2.9859999999999998</c:v>
                </c:pt>
                <c:pt idx="2185">
                  <c:v>2.9590000000000001</c:v>
                </c:pt>
                <c:pt idx="2186">
                  <c:v>3.0270000000000001</c:v>
                </c:pt>
                <c:pt idx="2187">
                  <c:v>3.0910000000000002</c:v>
                </c:pt>
                <c:pt idx="2188">
                  <c:v>3.077</c:v>
                </c:pt>
                <c:pt idx="2189">
                  <c:v>3.1030000000000002</c:v>
                </c:pt>
                <c:pt idx="2190">
                  <c:v>3.101</c:v>
                </c:pt>
                <c:pt idx="2191">
                  <c:v>3.0830000000000002</c:v>
                </c:pt>
                <c:pt idx="2192">
                  <c:v>3.105</c:v>
                </c:pt>
                <c:pt idx="2193">
                  <c:v>3.0830000000000002</c:v>
                </c:pt>
                <c:pt idx="2194">
                  <c:v>3.133</c:v>
                </c:pt>
                <c:pt idx="2195">
                  <c:v>3.1189999999999998</c:v>
                </c:pt>
                <c:pt idx="2196">
                  <c:v>3.089</c:v>
                </c:pt>
                <c:pt idx="2197">
                  <c:v>3.09</c:v>
                </c:pt>
                <c:pt idx="2198">
                  <c:v>3.1179999999999999</c:v>
                </c:pt>
                <c:pt idx="2199">
                  <c:v>3.1110000000000002</c:v>
                </c:pt>
                <c:pt idx="2200">
                  <c:v>3.0720000000000001</c:v>
                </c:pt>
                <c:pt idx="2201">
                  <c:v>3.0310000000000001</c:v>
                </c:pt>
                <c:pt idx="2202">
                  <c:v>3.048</c:v>
                </c:pt>
                <c:pt idx="2203">
                  <c:v>3.0680000000000001</c:v>
                </c:pt>
                <c:pt idx="2204">
                  <c:v>3.032</c:v>
                </c:pt>
                <c:pt idx="2205">
                  <c:v>3.0259999999999998</c:v>
                </c:pt>
                <c:pt idx="2206">
                  <c:v>3.02</c:v>
                </c:pt>
                <c:pt idx="2207">
                  <c:v>2.9849999999999999</c:v>
                </c:pt>
                <c:pt idx="2208">
                  <c:v>2.9939999999999998</c:v>
                </c:pt>
                <c:pt idx="2209">
                  <c:v>2.9849999999999999</c:v>
                </c:pt>
                <c:pt idx="2210" formatCode="0.00">
                  <c:v>2.9809999999999999</c:v>
                </c:pt>
                <c:pt idx="2211" formatCode="0.00">
                  <c:v>2.96</c:v>
                </c:pt>
                <c:pt idx="2212" formatCode="0.00">
                  <c:v>2.9939999999999998</c:v>
                </c:pt>
                <c:pt idx="2213" formatCode="0.00">
                  <c:v>3.0310000000000001</c:v>
                </c:pt>
                <c:pt idx="2214" formatCode="0.00">
                  <c:v>3.0209999999999999</c:v>
                </c:pt>
                <c:pt idx="2215" formatCode="0.00">
                  <c:v>3.004</c:v>
                </c:pt>
                <c:pt idx="2216" formatCode="0.00">
                  <c:v>3.02</c:v>
                </c:pt>
                <c:pt idx="2217" formatCode="0.00">
                  <c:v>3.02</c:v>
                </c:pt>
                <c:pt idx="2218" formatCode="0.00">
                  <c:v>3.0619999999999998</c:v>
                </c:pt>
                <c:pt idx="2219" formatCode="0.00">
                  <c:v>3.0760000000000001</c:v>
                </c:pt>
                <c:pt idx="2220" formatCode="0.00">
                  <c:v>3.0529999999999999</c:v>
                </c:pt>
                <c:pt idx="2221" formatCode="0.00">
                  <c:v>3.1030000000000002</c:v>
                </c:pt>
                <c:pt idx="2222" formatCode="0.00">
                  <c:v>3.081</c:v>
                </c:pt>
                <c:pt idx="2223" formatCode="0.00">
                  <c:v>3.1189999999999998</c:v>
                </c:pt>
                <c:pt idx="2224" formatCode="0.00">
                  <c:v>3.1040000000000001</c:v>
                </c:pt>
                <c:pt idx="2225" formatCode="0.00">
                  <c:v>3.1080000000000001</c:v>
                </c:pt>
                <c:pt idx="2226" formatCode="0.00">
                  <c:v>3.1320000000000001</c:v>
                </c:pt>
                <c:pt idx="2227" formatCode="0.00">
                  <c:v>3.129</c:v>
                </c:pt>
                <c:pt idx="2228" formatCode="0.00">
                  <c:v>3.202</c:v>
                </c:pt>
                <c:pt idx="2229" formatCode="0.00">
                  <c:v>3.21</c:v>
                </c:pt>
                <c:pt idx="2230" formatCode="0.00">
                  <c:v>3.1960000000000002</c:v>
                </c:pt>
                <c:pt idx="2231" formatCode="0.00">
                  <c:v>3.2</c:v>
                </c:pt>
                <c:pt idx="2232" formatCode="0.00">
                  <c:v>3.226</c:v>
                </c:pt>
                <c:pt idx="2233" formatCode="0.00">
                  <c:v>3.226</c:v>
                </c:pt>
                <c:pt idx="2234" formatCode="0.00">
                  <c:v>3.1819999999999999</c:v>
                </c:pt>
                <c:pt idx="2235" formatCode="0.00">
                  <c:v>3.1840000000000002</c:v>
                </c:pt>
                <c:pt idx="2236" formatCode="0.00">
                  <c:v>3.206</c:v>
                </c:pt>
                <c:pt idx="2237" formatCode="0.00">
                  <c:v>3.2349999999999999</c:v>
                </c:pt>
                <c:pt idx="2238" formatCode="0.00">
                  <c:v>3.218</c:v>
                </c:pt>
                <c:pt idx="2239" formatCode="0.00">
                  <c:v>3.3359999999999999</c:v>
                </c:pt>
                <c:pt idx="2240" formatCode="0.00">
                  <c:v>3.3479999999999999</c:v>
                </c:pt>
                <c:pt idx="2241" formatCode="0.00">
                  <c:v>3.4050000000000002</c:v>
                </c:pt>
                <c:pt idx="2242" formatCode="0.00">
                  <c:v>3.4050000000000002</c:v>
                </c:pt>
                <c:pt idx="2243" formatCode="0.00">
                  <c:v>3.3689999999999998</c:v>
                </c:pt>
                <c:pt idx="2244" formatCode="0.00">
                  <c:v>3.3479999999999999</c:v>
                </c:pt>
                <c:pt idx="2245" formatCode="0.00">
                  <c:v>3.3239999999999998</c:v>
                </c:pt>
                <c:pt idx="2246" formatCode="0.00">
                  <c:v>3.335</c:v>
                </c:pt>
                <c:pt idx="2247" formatCode="0.00">
                  <c:v>3.3370000000000002</c:v>
                </c:pt>
                <c:pt idx="2248" formatCode="0.00">
                  <c:v>3.3340000000000001</c:v>
                </c:pt>
                <c:pt idx="2249" formatCode="0.00">
                  <c:v>3.3730000000000002</c:v>
                </c:pt>
                <c:pt idx="2250" formatCode="0.00">
                  <c:v>3.3650000000000002</c:v>
                </c:pt>
                <c:pt idx="2251" formatCode="0.00">
                  <c:v>3.3769999999999998</c:v>
                </c:pt>
                <c:pt idx="2252" formatCode="0.00">
                  <c:v>3.3890000000000002</c:v>
                </c:pt>
                <c:pt idx="2253" formatCode="0.00">
                  <c:v>3.3679999999999999</c:v>
                </c:pt>
                <c:pt idx="2254" formatCode="0.00">
                  <c:v>3.331</c:v>
                </c:pt>
                <c:pt idx="2255" formatCode="0.00">
                  <c:v>3.3439999999999999</c:v>
                </c:pt>
                <c:pt idx="2256" formatCode="0.00">
                  <c:v>3.3109999999999999</c:v>
                </c:pt>
                <c:pt idx="2257" formatCode="0.00">
                  <c:v>3.331</c:v>
                </c:pt>
                <c:pt idx="2258" formatCode="0.00">
                  <c:v>3.3650000000000002</c:v>
                </c:pt>
                <c:pt idx="2259" formatCode="0.00">
                  <c:v>3.391</c:v>
                </c:pt>
                <c:pt idx="2260" formatCode="0.00">
                  <c:v>3.3769999999999998</c:v>
                </c:pt>
                <c:pt idx="2261" formatCode="0.00">
                  <c:v>3.4550000000000001</c:v>
                </c:pt>
                <c:pt idx="2262" formatCode="0.00">
                  <c:v>3.4289999999999998</c:v>
                </c:pt>
                <c:pt idx="2263" formatCode="0.00">
                  <c:v>3.444</c:v>
                </c:pt>
                <c:pt idx="2264" formatCode="0.00">
                  <c:v>3.4420000000000002</c:v>
                </c:pt>
                <c:pt idx="2265" formatCode="0.00">
                  <c:v>3.4340000000000002</c:v>
                </c:pt>
                <c:pt idx="2266" formatCode="0.00">
                  <c:v>3.3849999999999998</c:v>
                </c:pt>
                <c:pt idx="2267" formatCode="0.00">
                  <c:v>3.3849999999999998</c:v>
                </c:pt>
                <c:pt idx="2268" formatCode="0.00">
                  <c:v>3.36</c:v>
                </c:pt>
                <c:pt idx="2269" formatCode="0.00">
                  <c:v>3.367</c:v>
                </c:pt>
                <c:pt idx="2270" formatCode="0.00">
                  <c:v>3.36</c:v>
                </c:pt>
                <c:pt idx="2271" formatCode="0.00">
                  <c:v>3.3170000000000002</c:v>
                </c:pt>
                <c:pt idx="2272" formatCode="0.00">
                  <c:v>3.3220000000000001</c:v>
                </c:pt>
                <c:pt idx="2273" formatCode="0.00">
                  <c:v>3.3149999999999999</c:v>
                </c:pt>
                <c:pt idx="2274" formatCode="0.00">
                  <c:v>3.3170000000000002</c:v>
                </c:pt>
                <c:pt idx="2275" formatCode="0.00">
                  <c:v>3.3170000000000002</c:v>
                </c:pt>
                <c:pt idx="2276" formatCode="0.00">
                  <c:v>3.3029999999999999</c:v>
                </c:pt>
                <c:pt idx="2277" formatCode="0.00">
                  <c:v>3.3119999999999998</c:v>
                </c:pt>
                <c:pt idx="2278" formatCode="0.00">
                  <c:v>3.32</c:v>
                </c:pt>
                <c:pt idx="2279" formatCode="0.00">
                  <c:v>3.3460000000000001</c:v>
                </c:pt>
                <c:pt idx="2280" formatCode="0.00">
                  <c:v>3.3250000000000002</c:v>
                </c:pt>
                <c:pt idx="2281" formatCode="0.00">
                  <c:v>3.2909999999999999</c:v>
                </c:pt>
                <c:pt idx="2282" formatCode="0.00">
                  <c:v>3.254</c:v>
                </c:pt>
                <c:pt idx="2283" formatCode="0.00">
                  <c:v>3.173</c:v>
                </c:pt>
                <c:pt idx="2284" formatCode="0.00">
                  <c:v>3.173</c:v>
                </c:pt>
                <c:pt idx="2285" formatCode="0.00">
                  <c:v>3.1629999999999998</c:v>
                </c:pt>
                <c:pt idx="2286" formatCode="0.00">
                  <c:v>3.141</c:v>
                </c:pt>
                <c:pt idx="2287" formatCode="0.00">
                  <c:v>3.13</c:v>
                </c:pt>
                <c:pt idx="2288" formatCode="0.00">
                  <c:v>3.1269999999999998</c:v>
                </c:pt>
                <c:pt idx="2289" formatCode="0.00">
                  <c:v>3.15</c:v>
                </c:pt>
                <c:pt idx="2290" formatCode="0.00">
                  <c:v>3.17</c:v>
                </c:pt>
                <c:pt idx="2291" formatCode="0.00">
                  <c:v>3.145</c:v>
                </c:pt>
                <c:pt idx="2292" formatCode="0.00">
                  <c:v>3.1139999999999999</c:v>
                </c:pt>
                <c:pt idx="2293" formatCode="0.00">
                  <c:v>3.069</c:v>
                </c:pt>
                <c:pt idx="2294" formatCode="0.00">
                  <c:v>2.9809999999999999</c:v>
                </c:pt>
                <c:pt idx="2295" formatCode="0.00">
                  <c:v>3.0489999999999999</c:v>
                </c:pt>
                <c:pt idx="2296" formatCode="0.00">
                  <c:v>3.0310000000000001</c:v>
                </c:pt>
                <c:pt idx="2297" formatCode="0.00">
                  <c:v>2.9950000000000001</c:v>
                </c:pt>
                <c:pt idx="2298" formatCode="0.00">
                  <c:v>2.9950000000000001</c:v>
                </c:pt>
                <c:pt idx="2299" formatCode="0.00">
                  <c:v>3.0659999999999998</c:v>
                </c:pt>
                <c:pt idx="2300" formatCode="0.00">
                  <c:v>3.0569999999999999</c:v>
                </c:pt>
                <c:pt idx="2301" formatCode="0.00">
                  <c:v>3.0230000000000001</c:v>
                </c:pt>
                <c:pt idx="2302" formatCode="0.00">
                  <c:v>3.0150000000000001</c:v>
                </c:pt>
                <c:pt idx="2303" formatCode="0.00">
                  <c:v>3.0150000000000001</c:v>
                </c:pt>
                <c:pt idx="2304" formatCode="0.00">
                  <c:v>2.952</c:v>
                </c:pt>
                <c:pt idx="2305" formatCode="0.00">
                  <c:v>2.903</c:v>
                </c:pt>
                <c:pt idx="2306" formatCode="0.00">
                  <c:v>2.9820000000000002</c:v>
                </c:pt>
                <c:pt idx="2307" formatCode="0.00">
                  <c:v>2.9889999999999999</c:v>
                </c:pt>
                <c:pt idx="2308" formatCode="0.00">
                  <c:v>3.0070000000000001</c:v>
                </c:pt>
                <c:pt idx="2309" formatCode="0.00">
                  <c:v>3.004</c:v>
                </c:pt>
                <c:pt idx="2310" formatCode="0.00">
                  <c:v>3.0630000000000002</c:v>
                </c:pt>
                <c:pt idx="2311" formatCode="0.00">
                  <c:v>3.0339999999999998</c:v>
                </c:pt>
                <c:pt idx="2312" formatCode="0.00">
                  <c:v>3.0529999999999999</c:v>
                </c:pt>
                <c:pt idx="2313" formatCode="0.00">
                  <c:v>3.0739999999999998</c:v>
                </c:pt>
                <c:pt idx="2314" formatCode="0.00">
                  <c:v>3.0710000000000002</c:v>
                </c:pt>
                <c:pt idx="2315" formatCode="0.00">
                  <c:v>3.0750000000000002</c:v>
                </c:pt>
                <c:pt idx="2316" formatCode="0.00">
                  <c:v>3.0979999999999999</c:v>
                </c:pt>
                <c:pt idx="2317" formatCode="0.00">
                  <c:v>3.0979999999999999</c:v>
                </c:pt>
                <c:pt idx="2318" formatCode="0.00">
                  <c:v>3.06</c:v>
                </c:pt>
                <c:pt idx="2319" formatCode="0.00">
                  <c:v>3.0619999999999998</c:v>
                </c:pt>
                <c:pt idx="2320" formatCode="0.00">
                  <c:v>3.0339999999999998</c:v>
                </c:pt>
                <c:pt idx="2321" formatCode="0.00">
                  <c:v>3.0670000000000002</c:v>
                </c:pt>
                <c:pt idx="2322" formatCode="0.00">
                  <c:v>3.0670000000000002</c:v>
                </c:pt>
                <c:pt idx="2323" formatCode="0.00">
                  <c:v>3.0409999999999999</c:v>
                </c:pt>
                <c:pt idx="2324" formatCode="0.00">
                  <c:v>3.0329999999999999</c:v>
                </c:pt>
                <c:pt idx="2325" formatCode="0.00">
                  <c:v>2.996</c:v>
                </c:pt>
                <c:pt idx="2326" formatCode="0.00">
                  <c:v>3.0259999999999998</c:v>
                </c:pt>
                <c:pt idx="2327" formatCode="0.00">
                  <c:v>3.0550000000000002</c:v>
                </c:pt>
                <c:pt idx="2328" formatCode="0.00">
                  <c:v>3.032</c:v>
                </c:pt>
                <c:pt idx="2329" formatCode="0.00">
                  <c:v>3.0339999999999998</c:v>
                </c:pt>
                <c:pt idx="2330" formatCode="0.00">
                  <c:v>2.9950000000000001</c:v>
                </c:pt>
                <c:pt idx="2331" formatCode="0.00">
                  <c:v>2.9809999999999999</c:v>
                </c:pt>
                <c:pt idx="2332" formatCode="0.00">
                  <c:v>2.992</c:v>
                </c:pt>
                <c:pt idx="2333" formatCode="0.00">
                  <c:v>3.0249999999999999</c:v>
                </c:pt>
                <c:pt idx="2334" formatCode="0.00">
                  <c:v>3.032</c:v>
                </c:pt>
                <c:pt idx="2335" formatCode="0.00">
                  <c:v>2.9980000000000002</c:v>
                </c:pt>
                <c:pt idx="2336" formatCode="0.00">
                  <c:v>2.9939999999999998</c:v>
                </c:pt>
                <c:pt idx="2337" formatCode="0.00">
                  <c:v>2.9939999999999998</c:v>
                </c:pt>
                <c:pt idx="2338" formatCode="0.00">
                  <c:v>2.9790000000000001</c:v>
                </c:pt>
                <c:pt idx="2339" formatCode="0.00">
                  <c:v>2.996</c:v>
                </c:pt>
                <c:pt idx="2340" formatCode="0.00">
                  <c:v>3.05</c:v>
                </c:pt>
                <c:pt idx="2341" formatCode="0.00">
                  <c:v>3.0169999999999999</c:v>
                </c:pt>
                <c:pt idx="2342" formatCode="0.00">
                  <c:v>3.0270000000000001</c:v>
                </c:pt>
                <c:pt idx="2343" formatCode="0.00">
                  <c:v>3.0059999999999998</c:v>
                </c:pt>
                <c:pt idx="2344" formatCode="0.00">
                  <c:v>3.0659999999999998</c:v>
                </c:pt>
                <c:pt idx="2345" formatCode="0.00">
                  <c:v>3.081</c:v>
                </c:pt>
                <c:pt idx="2346" formatCode="0.00">
                  <c:v>3.1240000000000001</c:v>
                </c:pt>
                <c:pt idx="2347" formatCode="0.00">
                  <c:v>3.09</c:v>
                </c:pt>
                <c:pt idx="2348" formatCode="0.00">
                  <c:v>3.0819999999999999</c:v>
                </c:pt>
                <c:pt idx="2349" formatCode="0.00">
                  <c:v>3.0720000000000001</c:v>
                </c:pt>
                <c:pt idx="2350" formatCode="0.00">
                  <c:v>3.0270000000000001</c:v>
                </c:pt>
                <c:pt idx="2351" formatCode="0.00">
                  <c:v>3.012</c:v>
                </c:pt>
                <c:pt idx="2352" formatCode="0.00">
                  <c:v>3.0270000000000001</c:v>
                </c:pt>
                <c:pt idx="2353" formatCode="0.00">
                  <c:v>2.992</c:v>
                </c:pt>
                <c:pt idx="2354" formatCode="0.00">
                  <c:v>3.0169999999999999</c:v>
                </c:pt>
                <c:pt idx="2355" formatCode="0.00">
                  <c:v>3.0459999999999998</c:v>
                </c:pt>
                <c:pt idx="2356" formatCode="0.00">
                  <c:v>3.012</c:v>
                </c:pt>
                <c:pt idx="2357" formatCode="0.00">
                  <c:v>3.0179999999999998</c:v>
                </c:pt>
                <c:pt idx="2358" formatCode="0.00">
                  <c:v>3.0230000000000001</c:v>
                </c:pt>
                <c:pt idx="2359" formatCode="0.00">
                  <c:v>2.972</c:v>
                </c:pt>
                <c:pt idx="2360" formatCode="0.00">
                  <c:v>2.9670000000000001</c:v>
                </c:pt>
                <c:pt idx="2361" formatCode="0.00">
                  <c:v>2.875</c:v>
                </c:pt>
                <c:pt idx="2362" formatCode="0.00">
                  <c:v>2.8620000000000001</c:v>
                </c:pt>
                <c:pt idx="2363" formatCode="0.00">
                  <c:v>2.8740000000000001</c:v>
                </c:pt>
                <c:pt idx="2364" formatCode="0.00">
                  <c:v>2.8109999999999999</c:v>
                </c:pt>
                <c:pt idx="2365" formatCode="0.00">
                  <c:v>2.823</c:v>
                </c:pt>
                <c:pt idx="2366" formatCode="0.00">
                  <c:v>2.8149999999999999</c:v>
                </c:pt>
                <c:pt idx="2367" formatCode="0.00">
                  <c:v>2.891</c:v>
                </c:pt>
                <c:pt idx="2368" formatCode="0.00">
                  <c:v>2.8780000000000001</c:v>
                </c:pt>
                <c:pt idx="2369" formatCode="0.00">
                  <c:v>2.9340000000000002</c:v>
                </c:pt>
                <c:pt idx="2370" formatCode="0.00">
                  <c:v>2.92</c:v>
                </c:pt>
                <c:pt idx="2371" formatCode="0.00">
                  <c:v>2.9039999999999999</c:v>
                </c:pt>
                <c:pt idx="2372" formatCode="0.00">
                  <c:v>2.9279999999999999</c:v>
                </c:pt>
                <c:pt idx="2373" formatCode="0.00">
                  <c:v>2.9140000000000001</c:v>
                </c:pt>
                <c:pt idx="2374" formatCode="0.00">
                  <c:v>2.8929999999999998</c:v>
                </c:pt>
                <c:pt idx="2375" formatCode="0.00">
                  <c:v>2.9279999999999999</c:v>
                </c:pt>
                <c:pt idx="2376" formatCode="0.00">
                  <c:v>2.9779999999999998</c:v>
                </c:pt>
                <c:pt idx="2377" formatCode="0.00">
                  <c:v>2.9689999999999999</c:v>
                </c:pt>
                <c:pt idx="2378" formatCode="0.00">
                  <c:v>2.9929999999999999</c:v>
                </c:pt>
                <c:pt idx="2379" formatCode="0.00">
                  <c:v>2.9950000000000001</c:v>
                </c:pt>
                <c:pt idx="2380" formatCode="0.00">
                  <c:v>2.9609999999999999</c:v>
                </c:pt>
                <c:pt idx="2381" formatCode="0.00">
                  <c:v>2.9609999999999999</c:v>
                </c:pt>
                <c:pt idx="2382" formatCode="0.00">
                  <c:v>2.992</c:v>
                </c:pt>
                <c:pt idx="2383" formatCode="0.00">
                  <c:v>2.9809999999999999</c:v>
                </c:pt>
                <c:pt idx="2384" formatCode="0.00">
                  <c:v>2.9350000000000001</c:v>
                </c:pt>
                <c:pt idx="2385" formatCode="0.00">
                  <c:v>2.9430000000000001</c:v>
                </c:pt>
                <c:pt idx="2386" formatCode="0.00">
                  <c:v>2.9239999999999999</c:v>
                </c:pt>
                <c:pt idx="2387" formatCode="0.00">
                  <c:v>2.9550000000000001</c:v>
                </c:pt>
                <c:pt idx="2388" formatCode="0.00">
                  <c:v>2.9290000000000003</c:v>
                </c:pt>
                <c:pt idx="2389" formatCode="0.00">
                  <c:v>2.9039999999999999</c:v>
                </c:pt>
                <c:pt idx="2390" formatCode="0.00">
                  <c:v>2.93</c:v>
                </c:pt>
                <c:pt idx="2391" formatCode="0.00">
                  <c:v>2.919</c:v>
                </c:pt>
                <c:pt idx="2392" formatCode="0.00">
                  <c:v>2.8890000000000002</c:v>
                </c:pt>
                <c:pt idx="2393" formatCode="0.00">
                  <c:v>2.8650000000000002</c:v>
                </c:pt>
                <c:pt idx="2394" formatCode="0.00">
                  <c:v>2.8940000000000001</c:v>
                </c:pt>
                <c:pt idx="2395" formatCode="0.00">
                  <c:v>2.8620000000000001</c:v>
                </c:pt>
                <c:pt idx="2396" formatCode="0.00">
                  <c:v>2.8879999999999999</c:v>
                </c:pt>
                <c:pt idx="2397" formatCode="0.00">
                  <c:v>2.8369999999999997</c:v>
                </c:pt>
              </c:numCache>
            </c:numRef>
          </c:val>
          <c:smooth val="0"/>
        </c:ser>
        <c:dLbls>
          <c:showLegendKey val="0"/>
          <c:showVal val="0"/>
          <c:showCatName val="0"/>
          <c:showSerName val="0"/>
          <c:showPercent val="0"/>
          <c:showBubbleSize val="0"/>
        </c:dLbls>
        <c:marker val="1"/>
        <c:smooth val="0"/>
        <c:axId val="135013888"/>
        <c:axId val="135015424"/>
      </c:lineChart>
      <c:dateAx>
        <c:axId val="135013888"/>
        <c:scaling>
          <c:orientation val="minMax"/>
          <c:min val="42370"/>
        </c:scaling>
        <c:delete val="0"/>
        <c:axPos val="b"/>
        <c:numFmt formatCode="[$-409]mmm\-yy;@" sourceLinked="0"/>
        <c:majorTickMark val="out"/>
        <c:minorTickMark val="none"/>
        <c:tickLblPos val="low"/>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015424"/>
        <c:crosses val="autoZero"/>
        <c:auto val="1"/>
        <c:lblOffset val="100"/>
        <c:baseTimeUnit val="days"/>
        <c:majorUnit val="5"/>
        <c:majorTimeUnit val="months"/>
      </c:dateAx>
      <c:valAx>
        <c:axId val="135015424"/>
        <c:scaling>
          <c:orientation val="minMax"/>
          <c:max val="160"/>
        </c:scaling>
        <c:delete val="0"/>
        <c:axPos val="l"/>
        <c:majorGridlines>
          <c:spPr>
            <a:ln w="12700">
              <a:solidFill>
                <a:srgbClr val="CCCCCC"/>
              </a:solidFill>
              <a:prstDash val="solid"/>
            </a:ln>
          </c:spPr>
        </c:majorGridlines>
        <c:title>
          <c:tx>
            <c:rich>
              <a:bodyPr rot="0" vert="horz"/>
              <a:lstStyle/>
              <a:p>
                <a:pPr algn="ctr">
                  <a:defRPr sz="1000" b="0" i="0" u="none" strike="noStrike" baseline="0">
                    <a:solidFill>
                      <a:srgbClr val="000000"/>
                    </a:solidFill>
                    <a:latin typeface="Arial Narrow"/>
                    <a:ea typeface="Arial Narrow"/>
                    <a:cs typeface="Arial Narrow"/>
                  </a:defRPr>
                </a:pPr>
                <a:r>
                  <a:rPr lang="en-US"/>
                  <a:t>bps</a:t>
                </a:r>
              </a:p>
            </c:rich>
          </c:tx>
          <c:layout>
            <c:manualLayout>
              <c:xMode val="edge"/>
              <c:yMode val="edge"/>
              <c:x val="9.4163068326136648E-3"/>
              <c:y val="1.8566525338178882E-3"/>
            </c:manualLayout>
          </c:layout>
          <c:overlay val="0"/>
          <c:spPr>
            <a:noFill/>
            <a:ln w="25400">
              <a:noFill/>
            </a:ln>
          </c:spPr>
        </c:title>
        <c:numFmt formatCode="0"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013888"/>
        <c:crosses val="autoZero"/>
        <c:crossBetween val="between"/>
      </c:valAx>
      <c:spPr>
        <a:noFill/>
        <a:ln w="25400">
          <a:noFill/>
        </a:ln>
      </c:spPr>
    </c:plotArea>
    <c:legend>
      <c:legendPos val="r"/>
      <c:layout>
        <c:manualLayout>
          <c:xMode val="edge"/>
          <c:yMode val="edge"/>
          <c:x val="0.1296994327321988"/>
          <c:y val="0.89814334746618207"/>
          <c:w val="0.72368470070273472"/>
          <c:h val="8.2758732081566699E-2"/>
        </c:manualLayout>
      </c:layout>
      <c:overlay val="0"/>
      <c:spPr>
        <a:noFill/>
        <a:ln w="25400">
          <a:noFill/>
        </a:ln>
      </c:spPr>
      <c:txPr>
        <a:bodyPr/>
        <a:lstStyle/>
        <a:p>
          <a:pPr>
            <a:defRPr sz="1100"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439775910364139E-2"/>
          <c:y val="5.8669370874095281E-2"/>
          <c:w val="0.81092436974789917"/>
          <c:h val="0.67239410634670282"/>
        </c:manualLayout>
      </c:layout>
      <c:lineChart>
        <c:grouping val="standard"/>
        <c:varyColors val="0"/>
        <c:ser>
          <c:idx val="0"/>
          <c:order val="0"/>
          <c:tx>
            <c:strRef>
              <c:f>Sheet1!$K$2</c:f>
              <c:strCache>
                <c:ptCount val="1"/>
                <c:pt idx="0">
                  <c:v>10yr Treasury yield (right axis)</c:v>
                </c:pt>
              </c:strCache>
            </c:strRef>
          </c:tx>
          <c:spPr>
            <a:ln w="25400">
              <a:solidFill>
                <a:srgbClr val="FF0000"/>
              </a:solidFill>
              <a:prstDash val="solid"/>
            </a:ln>
          </c:spPr>
          <c:marker>
            <c:symbol val="none"/>
          </c:marker>
          <c:cat>
            <c:numRef>
              <c:f>Sheet1!$G$1270:$G$2324</c:f>
              <c:numCache>
                <c:formatCode>[$-409]d\-mmm\-yy;@</c:formatCode>
                <c:ptCount val="1055"/>
                <c:pt idx="0">
                  <c:v>42009</c:v>
                </c:pt>
                <c:pt idx="1">
                  <c:v>42010</c:v>
                </c:pt>
                <c:pt idx="2">
                  <c:v>42011</c:v>
                </c:pt>
                <c:pt idx="3">
                  <c:v>42012</c:v>
                </c:pt>
                <c:pt idx="4">
                  <c:v>42013</c:v>
                </c:pt>
                <c:pt idx="5">
                  <c:v>42016</c:v>
                </c:pt>
                <c:pt idx="6">
                  <c:v>42017</c:v>
                </c:pt>
                <c:pt idx="7">
                  <c:v>42018</c:v>
                </c:pt>
                <c:pt idx="8">
                  <c:v>42019</c:v>
                </c:pt>
                <c:pt idx="9">
                  <c:v>42020</c:v>
                </c:pt>
                <c:pt idx="10">
                  <c:v>42023</c:v>
                </c:pt>
                <c:pt idx="11">
                  <c:v>42024</c:v>
                </c:pt>
                <c:pt idx="12">
                  <c:v>42025</c:v>
                </c:pt>
                <c:pt idx="13">
                  <c:v>42026</c:v>
                </c:pt>
                <c:pt idx="14">
                  <c:v>42027</c:v>
                </c:pt>
                <c:pt idx="15">
                  <c:v>42030</c:v>
                </c:pt>
                <c:pt idx="16">
                  <c:v>42031</c:v>
                </c:pt>
                <c:pt idx="17">
                  <c:v>42032</c:v>
                </c:pt>
                <c:pt idx="18">
                  <c:v>42033</c:v>
                </c:pt>
                <c:pt idx="19">
                  <c:v>42034</c:v>
                </c:pt>
                <c:pt idx="20">
                  <c:v>42037</c:v>
                </c:pt>
                <c:pt idx="21">
                  <c:v>42038</c:v>
                </c:pt>
                <c:pt idx="22">
                  <c:v>42039</c:v>
                </c:pt>
                <c:pt idx="23">
                  <c:v>42040</c:v>
                </c:pt>
                <c:pt idx="24">
                  <c:v>42041</c:v>
                </c:pt>
                <c:pt idx="25">
                  <c:v>42044</c:v>
                </c:pt>
                <c:pt idx="26">
                  <c:v>42045</c:v>
                </c:pt>
                <c:pt idx="27">
                  <c:v>42046</c:v>
                </c:pt>
                <c:pt idx="28">
                  <c:v>42047</c:v>
                </c:pt>
                <c:pt idx="29">
                  <c:v>42048</c:v>
                </c:pt>
                <c:pt idx="30">
                  <c:v>42051</c:v>
                </c:pt>
                <c:pt idx="31">
                  <c:v>42052</c:v>
                </c:pt>
                <c:pt idx="32">
                  <c:v>42053</c:v>
                </c:pt>
                <c:pt idx="33">
                  <c:v>42054</c:v>
                </c:pt>
                <c:pt idx="34">
                  <c:v>42055</c:v>
                </c:pt>
                <c:pt idx="35">
                  <c:v>42058</c:v>
                </c:pt>
                <c:pt idx="36">
                  <c:v>42059</c:v>
                </c:pt>
                <c:pt idx="37">
                  <c:v>42060</c:v>
                </c:pt>
                <c:pt idx="38">
                  <c:v>42061</c:v>
                </c:pt>
                <c:pt idx="39">
                  <c:v>42062</c:v>
                </c:pt>
                <c:pt idx="40">
                  <c:v>42065</c:v>
                </c:pt>
                <c:pt idx="41">
                  <c:v>42066</c:v>
                </c:pt>
                <c:pt idx="42">
                  <c:v>42067</c:v>
                </c:pt>
                <c:pt idx="43">
                  <c:v>42068</c:v>
                </c:pt>
                <c:pt idx="44">
                  <c:v>42069</c:v>
                </c:pt>
                <c:pt idx="45">
                  <c:v>42072</c:v>
                </c:pt>
                <c:pt idx="46">
                  <c:v>42073</c:v>
                </c:pt>
                <c:pt idx="47">
                  <c:v>42074</c:v>
                </c:pt>
                <c:pt idx="48">
                  <c:v>42075</c:v>
                </c:pt>
                <c:pt idx="49">
                  <c:v>42076</c:v>
                </c:pt>
                <c:pt idx="50">
                  <c:v>42079</c:v>
                </c:pt>
                <c:pt idx="51">
                  <c:v>42080</c:v>
                </c:pt>
                <c:pt idx="52">
                  <c:v>42081</c:v>
                </c:pt>
                <c:pt idx="53">
                  <c:v>42082</c:v>
                </c:pt>
                <c:pt idx="54">
                  <c:v>42083</c:v>
                </c:pt>
                <c:pt idx="55">
                  <c:v>42086</c:v>
                </c:pt>
                <c:pt idx="56">
                  <c:v>42087</c:v>
                </c:pt>
                <c:pt idx="57">
                  <c:v>42088</c:v>
                </c:pt>
                <c:pt idx="58">
                  <c:v>42089</c:v>
                </c:pt>
                <c:pt idx="59">
                  <c:v>42090</c:v>
                </c:pt>
                <c:pt idx="60">
                  <c:v>42093</c:v>
                </c:pt>
                <c:pt idx="61">
                  <c:v>42094</c:v>
                </c:pt>
                <c:pt idx="62">
                  <c:v>42095</c:v>
                </c:pt>
                <c:pt idx="63">
                  <c:v>42096</c:v>
                </c:pt>
                <c:pt idx="64">
                  <c:v>42097</c:v>
                </c:pt>
                <c:pt idx="65">
                  <c:v>42100</c:v>
                </c:pt>
                <c:pt idx="66">
                  <c:v>42101</c:v>
                </c:pt>
                <c:pt idx="67">
                  <c:v>42102</c:v>
                </c:pt>
                <c:pt idx="68">
                  <c:v>42103</c:v>
                </c:pt>
                <c:pt idx="69">
                  <c:v>42104</c:v>
                </c:pt>
                <c:pt idx="70">
                  <c:v>42107</c:v>
                </c:pt>
                <c:pt idx="71">
                  <c:v>42108</c:v>
                </c:pt>
                <c:pt idx="72">
                  <c:v>42109</c:v>
                </c:pt>
                <c:pt idx="73">
                  <c:v>42110</c:v>
                </c:pt>
                <c:pt idx="74">
                  <c:v>42111</c:v>
                </c:pt>
                <c:pt idx="75">
                  <c:v>42114</c:v>
                </c:pt>
                <c:pt idx="76">
                  <c:v>42115</c:v>
                </c:pt>
                <c:pt idx="77">
                  <c:v>42116</c:v>
                </c:pt>
                <c:pt idx="78">
                  <c:v>42117</c:v>
                </c:pt>
                <c:pt idx="79">
                  <c:v>42118</c:v>
                </c:pt>
                <c:pt idx="80">
                  <c:v>42121</c:v>
                </c:pt>
                <c:pt idx="81">
                  <c:v>42122</c:v>
                </c:pt>
                <c:pt idx="82">
                  <c:v>42123</c:v>
                </c:pt>
                <c:pt idx="83">
                  <c:v>42124</c:v>
                </c:pt>
                <c:pt idx="84">
                  <c:v>42125</c:v>
                </c:pt>
                <c:pt idx="85">
                  <c:v>42128</c:v>
                </c:pt>
                <c:pt idx="86">
                  <c:v>42129</c:v>
                </c:pt>
                <c:pt idx="87">
                  <c:v>42130</c:v>
                </c:pt>
                <c:pt idx="88">
                  <c:v>42131</c:v>
                </c:pt>
                <c:pt idx="89">
                  <c:v>42132</c:v>
                </c:pt>
                <c:pt idx="90">
                  <c:v>42135</c:v>
                </c:pt>
                <c:pt idx="91">
                  <c:v>42136</c:v>
                </c:pt>
                <c:pt idx="92">
                  <c:v>42137</c:v>
                </c:pt>
                <c:pt idx="93">
                  <c:v>42138</c:v>
                </c:pt>
                <c:pt idx="94">
                  <c:v>42139</c:v>
                </c:pt>
                <c:pt idx="95">
                  <c:v>42142</c:v>
                </c:pt>
                <c:pt idx="96">
                  <c:v>42143</c:v>
                </c:pt>
                <c:pt idx="97">
                  <c:v>42144</c:v>
                </c:pt>
                <c:pt idx="98">
                  <c:v>42145</c:v>
                </c:pt>
                <c:pt idx="99">
                  <c:v>42146</c:v>
                </c:pt>
                <c:pt idx="100">
                  <c:v>42149</c:v>
                </c:pt>
                <c:pt idx="101">
                  <c:v>42150</c:v>
                </c:pt>
                <c:pt idx="102">
                  <c:v>42151</c:v>
                </c:pt>
                <c:pt idx="103">
                  <c:v>42152</c:v>
                </c:pt>
                <c:pt idx="104">
                  <c:v>42153</c:v>
                </c:pt>
                <c:pt idx="105">
                  <c:v>42156</c:v>
                </c:pt>
                <c:pt idx="106">
                  <c:v>42157</c:v>
                </c:pt>
                <c:pt idx="107">
                  <c:v>42158</c:v>
                </c:pt>
                <c:pt idx="108">
                  <c:v>42159</c:v>
                </c:pt>
                <c:pt idx="109">
                  <c:v>42160</c:v>
                </c:pt>
                <c:pt idx="110">
                  <c:v>42163</c:v>
                </c:pt>
                <c:pt idx="111">
                  <c:v>42164</c:v>
                </c:pt>
                <c:pt idx="112">
                  <c:v>42165</c:v>
                </c:pt>
                <c:pt idx="113">
                  <c:v>42166</c:v>
                </c:pt>
                <c:pt idx="114">
                  <c:v>42167</c:v>
                </c:pt>
                <c:pt idx="115">
                  <c:v>42170</c:v>
                </c:pt>
                <c:pt idx="116">
                  <c:v>42171</c:v>
                </c:pt>
                <c:pt idx="117">
                  <c:v>42172</c:v>
                </c:pt>
                <c:pt idx="118">
                  <c:v>42173</c:v>
                </c:pt>
                <c:pt idx="119">
                  <c:v>42174</c:v>
                </c:pt>
                <c:pt idx="120">
                  <c:v>42177</c:v>
                </c:pt>
                <c:pt idx="121">
                  <c:v>42178</c:v>
                </c:pt>
                <c:pt idx="122">
                  <c:v>42179</c:v>
                </c:pt>
                <c:pt idx="123">
                  <c:v>42180</c:v>
                </c:pt>
                <c:pt idx="124">
                  <c:v>42181</c:v>
                </c:pt>
                <c:pt idx="125">
                  <c:v>42184</c:v>
                </c:pt>
                <c:pt idx="126">
                  <c:v>42185</c:v>
                </c:pt>
                <c:pt idx="127">
                  <c:v>42186</c:v>
                </c:pt>
                <c:pt idx="128">
                  <c:v>42187</c:v>
                </c:pt>
                <c:pt idx="129">
                  <c:v>42188</c:v>
                </c:pt>
                <c:pt idx="130">
                  <c:v>42191</c:v>
                </c:pt>
                <c:pt idx="131">
                  <c:v>42192</c:v>
                </c:pt>
                <c:pt idx="132">
                  <c:v>42193</c:v>
                </c:pt>
                <c:pt idx="133">
                  <c:v>42194</c:v>
                </c:pt>
                <c:pt idx="134">
                  <c:v>42195</c:v>
                </c:pt>
                <c:pt idx="135">
                  <c:v>42198</c:v>
                </c:pt>
                <c:pt idx="136">
                  <c:v>42199</c:v>
                </c:pt>
                <c:pt idx="137">
                  <c:v>42200</c:v>
                </c:pt>
                <c:pt idx="138">
                  <c:v>42201</c:v>
                </c:pt>
                <c:pt idx="139">
                  <c:v>42202</c:v>
                </c:pt>
                <c:pt idx="140">
                  <c:v>42205</c:v>
                </c:pt>
                <c:pt idx="141">
                  <c:v>42206</c:v>
                </c:pt>
                <c:pt idx="142">
                  <c:v>42207</c:v>
                </c:pt>
                <c:pt idx="143">
                  <c:v>42208</c:v>
                </c:pt>
                <c:pt idx="144">
                  <c:v>42209</c:v>
                </c:pt>
                <c:pt idx="145">
                  <c:v>42212</c:v>
                </c:pt>
                <c:pt idx="146">
                  <c:v>42213</c:v>
                </c:pt>
                <c:pt idx="147">
                  <c:v>42214</c:v>
                </c:pt>
                <c:pt idx="148">
                  <c:v>42215</c:v>
                </c:pt>
                <c:pt idx="149">
                  <c:v>42216</c:v>
                </c:pt>
                <c:pt idx="150">
                  <c:v>42219</c:v>
                </c:pt>
                <c:pt idx="151">
                  <c:v>42220</c:v>
                </c:pt>
                <c:pt idx="152">
                  <c:v>42221</c:v>
                </c:pt>
                <c:pt idx="153">
                  <c:v>42222</c:v>
                </c:pt>
                <c:pt idx="154">
                  <c:v>42223</c:v>
                </c:pt>
                <c:pt idx="155">
                  <c:v>42226</c:v>
                </c:pt>
                <c:pt idx="156">
                  <c:v>42227</c:v>
                </c:pt>
                <c:pt idx="157">
                  <c:v>42228</c:v>
                </c:pt>
                <c:pt idx="158">
                  <c:v>42229</c:v>
                </c:pt>
                <c:pt idx="159">
                  <c:v>42230</c:v>
                </c:pt>
                <c:pt idx="160">
                  <c:v>42233</c:v>
                </c:pt>
                <c:pt idx="161">
                  <c:v>42234</c:v>
                </c:pt>
                <c:pt idx="162">
                  <c:v>42235</c:v>
                </c:pt>
                <c:pt idx="163">
                  <c:v>42236</c:v>
                </c:pt>
                <c:pt idx="164">
                  <c:v>42237</c:v>
                </c:pt>
                <c:pt idx="165">
                  <c:v>42240</c:v>
                </c:pt>
                <c:pt idx="166">
                  <c:v>42241</c:v>
                </c:pt>
                <c:pt idx="167">
                  <c:v>42242</c:v>
                </c:pt>
                <c:pt idx="168">
                  <c:v>42243</c:v>
                </c:pt>
                <c:pt idx="169">
                  <c:v>42244</c:v>
                </c:pt>
                <c:pt idx="170">
                  <c:v>42247</c:v>
                </c:pt>
                <c:pt idx="171">
                  <c:v>42248</c:v>
                </c:pt>
                <c:pt idx="172">
                  <c:v>42249</c:v>
                </c:pt>
                <c:pt idx="173">
                  <c:v>42250</c:v>
                </c:pt>
                <c:pt idx="174">
                  <c:v>42251</c:v>
                </c:pt>
                <c:pt idx="175">
                  <c:v>42254</c:v>
                </c:pt>
                <c:pt idx="176">
                  <c:v>42255</c:v>
                </c:pt>
                <c:pt idx="177">
                  <c:v>42256</c:v>
                </c:pt>
                <c:pt idx="178">
                  <c:v>42257</c:v>
                </c:pt>
                <c:pt idx="179">
                  <c:v>42258</c:v>
                </c:pt>
                <c:pt idx="180">
                  <c:v>42261</c:v>
                </c:pt>
                <c:pt idx="181">
                  <c:v>42262</c:v>
                </c:pt>
                <c:pt idx="182">
                  <c:v>42263</c:v>
                </c:pt>
                <c:pt idx="183">
                  <c:v>42264</c:v>
                </c:pt>
                <c:pt idx="184">
                  <c:v>42265</c:v>
                </c:pt>
                <c:pt idx="185">
                  <c:v>42268</c:v>
                </c:pt>
                <c:pt idx="186">
                  <c:v>42269</c:v>
                </c:pt>
                <c:pt idx="187">
                  <c:v>42270</c:v>
                </c:pt>
                <c:pt idx="188">
                  <c:v>42271</c:v>
                </c:pt>
                <c:pt idx="189">
                  <c:v>42272</c:v>
                </c:pt>
                <c:pt idx="190">
                  <c:v>42275</c:v>
                </c:pt>
                <c:pt idx="191">
                  <c:v>42276</c:v>
                </c:pt>
                <c:pt idx="192">
                  <c:v>42277</c:v>
                </c:pt>
                <c:pt idx="193">
                  <c:v>42278</c:v>
                </c:pt>
                <c:pt idx="194">
                  <c:v>42279</c:v>
                </c:pt>
                <c:pt idx="195">
                  <c:v>42282</c:v>
                </c:pt>
                <c:pt idx="196">
                  <c:v>42283</c:v>
                </c:pt>
                <c:pt idx="197">
                  <c:v>42284</c:v>
                </c:pt>
                <c:pt idx="198">
                  <c:v>42285</c:v>
                </c:pt>
                <c:pt idx="199">
                  <c:v>42286</c:v>
                </c:pt>
                <c:pt idx="200">
                  <c:v>42289</c:v>
                </c:pt>
                <c:pt idx="201">
                  <c:v>42290</c:v>
                </c:pt>
                <c:pt idx="202">
                  <c:v>42291</c:v>
                </c:pt>
                <c:pt idx="203">
                  <c:v>42292</c:v>
                </c:pt>
                <c:pt idx="204">
                  <c:v>42293</c:v>
                </c:pt>
                <c:pt idx="205">
                  <c:v>42296</c:v>
                </c:pt>
                <c:pt idx="206">
                  <c:v>42297</c:v>
                </c:pt>
                <c:pt idx="207">
                  <c:v>42298</c:v>
                </c:pt>
                <c:pt idx="208">
                  <c:v>42299</c:v>
                </c:pt>
                <c:pt idx="209">
                  <c:v>42300</c:v>
                </c:pt>
                <c:pt idx="210">
                  <c:v>42303</c:v>
                </c:pt>
                <c:pt idx="211">
                  <c:v>42304</c:v>
                </c:pt>
                <c:pt idx="212">
                  <c:v>42305</c:v>
                </c:pt>
                <c:pt idx="213">
                  <c:v>42306</c:v>
                </c:pt>
                <c:pt idx="214">
                  <c:v>42307</c:v>
                </c:pt>
                <c:pt idx="215">
                  <c:v>42310</c:v>
                </c:pt>
                <c:pt idx="216">
                  <c:v>42311</c:v>
                </c:pt>
                <c:pt idx="217">
                  <c:v>42312</c:v>
                </c:pt>
                <c:pt idx="218">
                  <c:v>42313</c:v>
                </c:pt>
                <c:pt idx="219">
                  <c:v>42314</c:v>
                </c:pt>
                <c:pt idx="220">
                  <c:v>42317</c:v>
                </c:pt>
                <c:pt idx="221">
                  <c:v>42318</c:v>
                </c:pt>
                <c:pt idx="222">
                  <c:v>42319</c:v>
                </c:pt>
                <c:pt idx="223">
                  <c:v>42320</c:v>
                </c:pt>
                <c:pt idx="224">
                  <c:v>42321</c:v>
                </c:pt>
                <c:pt idx="225">
                  <c:v>42324</c:v>
                </c:pt>
                <c:pt idx="226">
                  <c:v>42325</c:v>
                </c:pt>
                <c:pt idx="227">
                  <c:v>42326</c:v>
                </c:pt>
                <c:pt idx="228">
                  <c:v>42327</c:v>
                </c:pt>
                <c:pt idx="229">
                  <c:v>42328</c:v>
                </c:pt>
                <c:pt idx="230">
                  <c:v>42331</c:v>
                </c:pt>
                <c:pt idx="231">
                  <c:v>42332</c:v>
                </c:pt>
                <c:pt idx="232">
                  <c:v>42333</c:v>
                </c:pt>
                <c:pt idx="233">
                  <c:v>42334</c:v>
                </c:pt>
                <c:pt idx="234">
                  <c:v>42335</c:v>
                </c:pt>
                <c:pt idx="235">
                  <c:v>42338</c:v>
                </c:pt>
                <c:pt idx="236">
                  <c:v>42339</c:v>
                </c:pt>
                <c:pt idx="237">
                  <c:v>42340</c:v>
                </c:pt>
                <c:pt idx="238">
                  <c:v>42341</c:v>
                </c:pt>
                <c:pt idx="239">
                  <c:v>42342</c:v>
                </c:pt>
                <c:pt idx="240">
                  <c:v>42345</c:v>
                </c:pt>
                <c:pt idx="241">
                  <c:v>42346</c:v>
                </c:pt>
                <c:pt idx="242">
                  <c:v>42347</c:v>
                </c:pt>
                <c:pt idx="243">
                  <c:v>42348</c:v>
                </c:pt>
                <c:pt idx="244">
                  <c:v>42349</c:v>
                </c:pt>
                <c:pt idx="245">
                  <c:v>42352</c:v>
                </c:pt>
                <c:pt idx="246">
                  <c:v>42353</c:v>
                </c:pt>
                <c:pt idx="247">
                  <c:v>42354</c:v>
                </c:pt>
                <c:pt idx="248">
                  <c:v>42355</c:v>
                </c:pt>
                <c:pt idx="249">
                  <c:v>42356</c:v>
                </c:pt>
                <c:pt idx="250">
                  <c:v>42359</c:v>
                </c:pt>
                <c:pt idx="251">
                  <c:v>42360</c:v>
                </c:pt>
                <c:pt idx="252">
                  <c:v>42361</c:v>
                </c:pt>
                <c:pt idx="253">
                  <c:v>42362</c:v>
                </c:pt>
                <c:pt idx="254">
                  <c:v>42363</c:v>
                </c:pt>
                <c:pt idx="255">
                  <c:v>42366</c:v>
                </c:pt>
                <c:pt idx="256">
                  <c:v>42367</c:v>
                </c:pt>
                <c:pt idx="257">
                  <c:v>42368</c:v>
                </c:pt>
                <c:pt idx="258">
                  <c:v>42369</c:v>
                </c:pt>
                <c:pt idx="259">
                  <c:v>42370</c:v>
                </c:pt>
                <c:pt idx="260">
                  <c:v>42373</c:v>
                </c:pt>
                <c:pt idx="261">
                  <c:v>42374</c:v>
                </c:pt>
                <c:pt idx="262">
                  <c:v>42375</c:v>
                </c:pt>
                <c:pt idx="263">
                  <c:v>42376</c:v>
                </c:pt>
                <c:pt idx="264">
                  <c:v>42377</c:v>
                </c:pt>
                <c:pt idx="265">
                  <c:v>42380</c:v>
                </c:pt>
                <c:pt idx="266">
                  <c:v>42381</c:v>
                </c:pt>
                <c:pt idx="267">
                  <c:v>42382</c:v>
                </c:pt>
                <c:pt idx="268">
                  <c:v>42383</c:v>
                </c:pt>
                <c:pt idx="269">
                  <c:v>42384</c:v>
                </c:pt>
                <c:pt idx="270">
                  <c:v>42387</c:v>
                </c:pt>
                <c:pt idx="271">
                  <c:v>42388</c:v>
                </c:pt>
                <c:pt idx="272">
                  <c:v>42389</c:v>
                </c:pt>
                <c:pt idx="273">
                  <c:v>42390</c:v>
                </c:pt>
                <c:pt idx="274">
                  <c:v>42391</c:v>
                </c:pt>
                <c:pt idx="275">
                  <c:v>42394</c:v>
                </c:pt>
                <c:pt idx="276">
                  <c:v>42395</c:v>
                </c:pt>
                <c:pt idx="277">
                  <c:v>42396</c:v>
                </c:pt>
                <c:pt idx="278">
                  <c:v>42397</c:v>
                </c:pt>
                <c:pt idx="279">
                  <c:v>42398</c:v>
                </c:pt>
                <c:pt idx="280">
                  <c:v>42401</c:v>
                </c:pt>
                <c:pt idx="281">
                  <c:v>42402</c:v>
                </c:pt>
                <c:pt idx="282">
                  <c:v>42403</c:v>
                </c:pt>
                <c:pt idx="283">
                  <c:v>42404</c:v>
                </c:pt>
                <c:pt idx="284">
                  <c:v>42405</c:v>
                </c:pt>
                <c:pt idx="285">
                  <c:v>42408</c:v>
                </c:pt>
                <c:pt idx="286">
                  <c:v>42409</c:v>
                </c:pt>
                <c:pt idx="287">
                  <c:v>42410</c:v>
                </c:pt>
                <c:pt idx="288">
                  <c:v>42411</c:v>
                </c:pt>
                <c:pt idx="289">
                  <c:v>42412</c:v>
                </c:pt>
                <c:pt idx="290">
                  <c:v>42415</c:v>
                </c:pt>
                <c:pt idx="291">
                  <c:v>42416</c:v>
                </c:pt>
                <c:pt idx="292">
                  <c:v>42417</c:v>
                </c:pt>
                <c:pt idx="293">
                  <c:v>42418</c:v>
                </c:pt>
                <c:pt idx="294">
                  <c:v>42419</c:v>
                </c:pt>
                <c:pt idx="295">
                  <c:v>42422</c:v>
                </c:pt>
                <c:pt idx="296">
                  <c:v>42423</c:v>
                </c:pt>
                <c:pt idx="297">
                  <c:v>42424</c:v>
                </c:pt>
                <c:pt idx="298">
                  <c:v>42425</c:v>
                </c:pt>
                <c:pt idx="299">
                  <c:v>42426</c:v>
                </c:pt>
                <c:pt idx="300">
                  <c:v>42429</c:v>
                </c:pt>
                <c:pt idx="301">
                  <c:v>42430</c:v>
                </c:pt>
                <c:pt idx="302">
                  <c:v>42431</c:v>
                </c:pt>
                <c:pt idx="303">
                  <c:v>42432</c:v>
                </c:pt>
                <c:pt idx="304">
                  <c:v>42433</c:v>
                </c:pt>
                <c:pt idx="305">
                  <c:v>42436</c:v>
                </c:pt>
                <c:pt idx="306">
                  <c:v>42437</c:v>
                </c:pt>
                <c:pt idx="307">
                  <c:v>42438</c:v>
                </c:pt>
                <c:pt idx="308">
                  <c:v>42439</c:v>
                </c:pt>
                <c:pt idx="309">
                  <c:v>42440</c:v>
                </c:pt>
                <c:pt idx="310">
                  <c:v>42443</c:v>
                </c:pt>
                <c:pt idx="311">
                  <c:v>42444</c:v>
                </c:pt>
                <c:pt idx="312">
                  <c:v>42445</c:v>
                </c:pt>
                <c:pt idx="313">
                  <c:v>42446</c:v>
                </c:pt>
                <c:pt idx="314">
                  <c:v>42447</c:v>
                </c:pt>
                <c:pt idx="315">
                  <c:v>42450</c:v>
                </c:pt>
                <c:pt idx="316">
                  <c:v>42451</c:v>
                </c:pt>
                <c:pt idx="317">
                  <c:v>42452</c:v>
                </c:pt>
                <c:pt idx="318">
                  <c:v>42453</c:v>
                </c:pt>
                <c:pt idx="319">
                  <c:v>42454</c:v>
                </c:pt>
                <c:pt idx="320">
                  <c:v>42457</c:v>
                </c:pt>
                <c:pt idx="321">
                  <c:v>42458</c:v>
                </c:pt>
                <c:pt idx="322">
                  <c:v>42459</c:v>
                </c:pt>
                <c:pt idx="323">
                  <c:v>42460</c:v>
                </c:pt>
                <c:pt idx="324">
                  <c:v>42461</c:v>
                </c:pt>
                <c:pt idx="325">
                  <c:v>42464</c:v>
                </c:pt>
                <c:pt idx="326">
                  <c:v>42465</c:v>
                </c:pt>
                <c:pt idx="327">
                  <c:v>42466</c:v>
                </c:pt>
                <c:pt idx="328">
                  <c:v>42467</c:v>
                </c:pt>
                <c:pt idx="329">
                  <c:v>42468</c:v>
                </c:pt>
                <c:pt idx="330">
                  <c:v>42471</c:v>
                </c:pt>
                <c:pt idx="331">
                  <c:v>42472</c:v>
                </c:pt>
                <c:pt idx="332">
                  <c:v>42473</c:v>
                </c:pt>
                <c:pt idx="333">
                  <c:v>42474</c:v>
                </c:pt>
                <c:pt idx="334">
                  <c:v>42475</c:v>
                </c:pt>
                <c:pt idx="335">
                  <c:v>42478</c:v>
                </c:pt>
                <c:pt idx="336">
                  <c:v>42479</c:v>
                </c:pt>
                <c:pt idx="337">
                  <c:v>42480</c:v>
                </c:pt>
                <c:pt idx="338">
                  <c:v>42481</c:v>
                </c:pt>
                <c:pt idx="339">
                  <c:v>42482</c:v>
                </c:pt>
                <c:pt idx="340">
                  <c:v>42485</c:v>
                </c:pt>
                <c:pt idx="341">
                  <c:v>42486</c:v>
                </c:pt>
                <c:pt idx="342">
                  <c:v>42487</c:v>
                </c:pt>
                <c:pt idx="343">
                  <c:v>42488</c:v>
                </c:pt>
                <c:pt idx="344">
                  <c:v>42489</c:v>
                </c:pt>
                <c:pt idx="345">
                  <c:v>42492</c:v>
                </c:pt>
                <c:pt idx="346">
                  <c:v>42493</c:v>
                </c:pt>
                <c:pt idx="347">
                  <c:v>42494</c:v>
                </c:pt>
                <c:pt idx="348">
                  <c:v>42495</c:v>
                </c:pt>
                <c:pt idx="349">
                  <c:v>42496</c:v>
                </c:pt>
                <c:pt idx="350">
                  <c:v>42499</c:v>
                </c:pt>
                <c:pt idx="351">
                  <c:v>42500</c:v>
                </c:pt>
                <c:pt idx="352">
                  <c:v>42501</c:v>
                </c:pt>
                <c:pt idx="353">
                  <c:v>42502</c:v>
                </c:pt>
                <c:pt idx="354">
                  <c:v>42503</c:v>
                </c:pt>
                <c:pt idx="355">
                  <c:v>42506</c:v>
                </c:pt>
                <c:pt idx="356">
                  <c:v>42507</c:v>
                </c:pt>
                <c:pt idx="357">
                  <c:v>42508</c:v>
                </c:pt>
                <c:pt idx="358">
                  <c:v>42509</c:v>
                </c:pt>
                <c:pt idx="359">
                  <c:v>42510</c:v>
                </c:pt>
                <c:pt idx="360">
                  <c:v>42513</c:v>
                </c:pt>
                <c:pt idx="361">
                  <c:v>42514</c:v>
                </c:pt>
                <c:pt idx="362">
                  <c:v>42515</c:v>
                </c:pt>
                <c:pt idx="363">
                  <c:v>42516</c:v>
                </c:pt>
                <c:pt idx="364">
                  <c:v>42517</c:v>
                </c:pt>
                <c:pt idx="365">
                  <c:v>42520</c:v>
                </c:pt>
                <c:pt idx="366">
                  <c:v>42521</c:v>
                </c:pt>
                <c:pt idx="367">
                  <c:v>42522</c:v>
                </c:pt>
                <c:pt idx="368">
                  <c:v>42523</c:v>
                </c:pt>
                <c:pt idx="369">
                  <c:v>42524</c:v>
                </c:pt>
                <c:pt idx="370">
                  <c:v>42527</c:v>
                </c:pt>
                <c:pt idx="371">
                  <c:v>42528</c:v>
                </c:pt>
                <c:pt idx="372">
                  <c:v>42529</c:v>
                </c:pt>
                <c:pt idx="373">
                  <c:v>42530</c:v>
                </c:pt>
                <c:pt idx="374">
                  <c:v>42531</c:v>
                </c:pt>
                <c:pt idx="375">
                  <c:v>42534</c:v>
                </c:pt>
                <c:pt idx="376">
                  <c:v>42535</c:v>
                </c:pt>
                <c:pt idx="377">
                  <c:v>42536</c:v>
                </c:pt>
                <c:pt idx="378">
                  <c:v>42537</c:v>
                </c:pt>
                <c:pt idx="379">
                  <c:v>42538</c:v>
                </c:pt>
                <c:pt idx="380">
                  <c:v>42541</c:v>
                </c:pt>
                <c:pt idx="381">
                  <c:v>42542</c:v>
                </c:pt>
                <c:pt idx="382">
                  <c:v>42543</c:v>
                </c:pt>
                <c:pt idx="383">
                  <c:v>42544</c:v>
                </c:pt>
                <c:pt idx="384">
                  <c:v>42545</c:v>
                </c:pt>
                <c:pt idx="385">
                  <c:v>42548</c:v>
                </c:pt>
                <c:pt idx="386">
                  <c:v>42549</c:v>
                </c:pt>
                <c:pt idx="387">
                  <c:v>42550</c:v>
                </c:pt>
                <c:pt idx="388">
                  <c:v>42551</c:v>
                </c:pt>
                <c:pt idx="389">
                  <c:v>42552</c:v>
                </c:pt>
                <c:pt idx="390">
                  <c:v>42555</c:v>
                </c:pt>
                <c:pt idx="391">
                  <c:v>42556</c:v>
                </c:pt>
                <c:pt idx="392">
                  <c:v>42557</c:v>
                </c:pt>
                <c:pt idx="393">
                  <c:v>42558</c:v>
                </c:pt>
                <c:pt idx="394">
                  <c:v>42559</c:v>
                </c:pt>
                <c:pt idx="395">
                  <c:v>42562</c:v>
                </c:pt>
                <c:pt idx="396">
                  <c:v>42563</c:v>
                </c:pt>
                <c:pt idx="397">
                  <c:v>42564</c:v>
                </c:pt>
                <c:pt idx="398">
                  <c:v>42565</c:v>
                </c:pt>
                <c:pt idx="399">
                  <c:v>42566</c:v>
                </c:pt>
                <c:pt idx="400">
                  <c:v>42569</c:v>
                </c:pt>
                <c:pt idx="401">
                  <c:v>42570</c:v>
                </c:pt>
                <c:pt idx="402">
                  <c:v>42571</c:v>
                </c:pt>
                <c:pt idx="403">
                  <c:v>42572</c:v>
                </c:pt>
                <c:pt idx="404">
                  <c:v>42573</c:v>
                </c:pt>
                <c:pt idx="405">
                  <c:v>42576</c:v>
                </c:pt>
                <c:pt idx="406">
                  <c:v>42577</c:v>
                </c:pt>
                <c:pt idx="407">
                  <c:v>42578</c:v>
                </c:pt>
                <c:pt idx="408">
                  <c:v>42579</c:v>
                </c:pt>
                <c:pt idx="409">
                  <c:v>42580</c:v>
                </c:pt>
                <c:pt idx="410">
                  <c:v>42583</c:v>
                </c:pt>
                <c:pt idx="411">
                  <c:v>42584</c:v>
                </c:pt>
                <c:pt idx="412">
                  <c:v>42585</c:v>
                </c:pt>
                <c:pt idx="413">
                  <c:v>42586</c:v>
                </c:pt>
                <c:pt idx="414">
                  <c:v>42587</c:v>
                </c:pt>
                <c:pt idx="415">
                  <c:v>42590</c:v>
                </c:pt>
                <c:pt idx="416">
                  <c:v>42591</c:v>
                </c:pt>
                <c:pt idx="417">
                  <c:v>42592</c:v>
                </c:pt>
                <c:pt idx="418">
                  <c:v>42593</c:v>
                </c:pt>
                <c:pt idx="419">
                  <c:v>42594</c:v>
                </c:pt>
                <c:pt idx="420">
                  <c:v>42597</c:v>
                </c:pt>
                <c:pt idx="421">
                  <c:v>42598</c:v>
                </c:pt>
                <c:pt idx="422">
                  <c:v>42599</c:v>
                </c:pt>
                <c:pt idx="423">
                  <c:v>42600</c:v>
                </c:pt>
                <c:pt idx="424">
                  <c:v>42601</c:v>
                </c:pt>
                <c:pt idx="425">
                  <c:v>42604</c:v>
                </c:pt>
                <c:pt idx="426">
                  <c:v>42605</c:v>
                </c:pt>
                <c:pt idx="427">
                  <c:v>42606</c:v>
                </c:pt>
                <c:pt idx="428">
                  <c:v>42607</c:v>
                </c:pt>
                <c:pt idx="429">
                  <c:v>42608</c:v>
                </c:pt>
                <c:pt idx="430">
                  <c:v>42611</c:v>
                </c:pt>
                <c:pt idx="431">
                  <c:v>42612</c:v>
                </c:pt>
                <c:pt idx="432">
                  <c:v>42613</c:v>
                </c:pt>
                <c:pt idx="433">
                  <c:v>42614</c:v>
                </c:pt>
                <c:pt idx="434">
                  <c:v>42615</c:v>
                </c:pt>
                <c:pt idx="435">
                  <c:v>42619</c:v>
                </c:pt>
                <c:pt idx="436">
                  <c:v>42620</c:v>
                </c:pt>
                <c:pt idx="437">
                  <c:v>42621</c:v>
                </c:pt>
                <c:pt idx="438">
                  <c:v>42622</c:v>
                </c:pt>
                <c:pt idx="439">
                  <c:v>42625</c:v>
                </c:pt>
                <c:pt idx="440">
                  <c:v>42626</c:v>
                </c:pt>
                <c:pt idx="441">
                  <c:v>42627</c:v>
                </c:pt>
                <c:pt idx="442">
                  <c:v>42628</c:v>
                </c:pt>
                <c:pt idx="443">
                  <c:v>42629</c:v>
                </c:pt>
                <c:pt idx="444">
                  <c:v>42632</c:v>
                </c:pt>
                <c:pt idx="445">
                  <c:v>42633</c:v>
                </c:pt>
                <c:pt idx="446">
                  <c:v>42634</c:v>
                </c:pt>
                <c:pt idx="447">
                  <c:v>42635</c:v>
                </c:pt>
                <c:pt idx="448">
                  <c:v>42636</c:v>
                </c:pt>
                <c:pt idx="449">
                  <c:v>42639</c:v>
                </c:pt>
                <c:pt idx="450">
                  <c:v>42640</c:v>
                </c:pt>
                <c:pt idx="451">
                  <c:v>42641</c:v>
                </c:pt>
                <c:pt idx="452">
                  <c:v>42642</c:v>
                </c:pt>
                <c:pt idx="453">
                  <c:v>42643</c:v>
                </c:pt>
                <c:pt idx="454">
                  <c:v>42646</c:v>
                </c:pt>
                <c:pt idx="455">
                  <c:v>42647</c:v>
                </c:pt>
                <c:pt idx="456">
                  <c:v>42648</c:v>
                </c:pt>
                <c:pt idx="457">
                  <c:v>42649</c:v>
                </c:pt>
                <c:pt idx="458">
                  <c:v>42650</c:v>
                </c:pt>
                <c:pt idx="459">
                  <c:v>42653</c:v>
                </c:pt>
                <c:pt idx="460">
                  <c:v>42654</c:v>
                </c:pt>
                <c:pt idx="461">
                  <c:v>42655</c:v>
                </c:pt>
                <c:pt idx="462">
                  <c:v>42656</c:v>
                </c:pt>
                <c:pt idx="463">
                  <c:v>42657</c:v>
                </c:pt>
                <c:pt idx="464">
                  <c:v>42660</c:v>
                </c:pt>
                <c:pt idx="465">
                  <c:v>42661</c:v>
                </c:pt>
                <c:pt idx="466">
                  <c:v>42662</c:v>
                </c:pt>
                <c:pt idx="467">
                  <c:v>42663</c:v>
                </c:pt>
                <c:pt idx="468">
                  <c:v>42664</c:v>
                </c:pt>
                <c:pt idx="469">
                  <c:v>42667</c:v>
                </c:pt>
                <c:pt idx="470">
                  <c:v>42668</c:v>
                </c:pt>
                <c:pt idx="471">
                  <c:v>42669</c:v>
                </c:pt>
                <c:pt idx="472">
                  <c:v>42670</c:v>
                </c:pt>
                <c:pt idx="473">
                  <c:v>42671</c:v>
                </c:pt>
                <c:pt idx="474">
                  <c:v>42674</c:v>
                </c:pt>
                <c:pt idx="475">
                  <c:v>42675</c:v>
                </c:pt>
                <c:pt idx="476">
                  <c:v>42676</c:v>
                </c:pt>
                <c:pt idx="477">
                  <c:v>42677</c:v>
                </c:pt>
                <c:pt idx="478">
                  <c:v>42678</c:v>
                </c:pt>
                <c:pt idx="479">
                  <c:v>42681</c:v>
                </c:pt>
                <c:pt idx="480">
                  <c:v>42682</c:v>
                </c:pt>
                <c:pt idx="481">
                  <c:v>42683</c:v>
                </c:pt>
                <c:pt idx="482">
                  <c:v>42684</c:v>
                </c:pt>
                <c:pt idx="483">
                  <c:v>42685</c:v>
                </c:pt>
                <c:pt idx="484">
                  <c:v>42688</c:v>
                </c:pt>
                <c:pt idx="485">
                  <c:v>42689</c:v>
                </c:pt>
                <c:pt idx="486">
                  <c:v>42690</c:v>
                </c:pt>
                <c:pt idx="487">
                  <c:v>42691</c:v>
                </c:pt>
                <c:pt idx="488">
                  <c:v>42692</c:v>
                </c:pt>
                <c:pt idx="489">
                  <c:v>42695</c:v>
                </c:pt>
                <c:pt idx="490">
                  <c:v>42696</c:v>
                </c:pt>
                <c:pt idx="491">
                  <c:v>42697</c:v>
                </c:pt>
                <c:pt idx="492">
                  <c:v>42698</c:v>
                </c:pt>
                <c:pt idx="493">
                  <c:v>42699</c:v>
                </c:pt>
                <c:pt idx="494">
                  <c:v>42702</c:v>
                </c:pt>
                <c:pt idx="495">
                  <c:v>42703</c:v>
                </c:pt>
                <c:pt idx="496">
                  <c:v>42704</c:v>
                </c:pt>
                <c:pt idx="497">
                  <c:v>42705</c:v>
                </c:pt>
                <c:pt idx="498">
                  <c:v>42706</c:v>
                </c:pt>
                <c:pt idx="499">
                  <c:v>42709</c:v>
                </c:pt>
                <c:pt idx="500">
                  <c:v>42710</c:v>
                </c:pt>
                <c:pt idx="501">
                  <c:v>42711</c:v>
                </c:pt>
                <c:pt idx="502">
                  <c:v>42712</c:v>
                </c:pt>
                <c:pt idx="503">
                  <c:v>42713</c:v>
                </c:pt>
                <c:pt idx="504">
                  <c:v>42716</c:v>
                </c:pt>
                <c:pt idx="505">
                  <c:v>42717</c:v>
                </c:pt>
                <c:pt idx="506">
                  <c:v>42718</c:v>
                </c:pt>
                <c:pt idx="507">
                  <c:v>42719</c:v>
                </c:pt>
                <c:pt idx="508">
                  <c:v>42720</c:v>
                </c:pt>
                <c:pt idx="509">
                  <c:v>42723</c:v>
                </c:pt>
                <c:pt idx="510">
                  <c:v>42724</c:v>
                </c:pt>
                <c:pt idx="511">
                  <c:v>42725</c:v>
                </c:pt>
                <c:pt idx="512">
                  <c:v>42726</c:v>
                </c:pt>
                <c:pt idx="513">
                  <c:v>42727</c:v>
                </c:pt>
                <c:pt idx="514">
                  <c:v>42730</c:v>
                </c:pt>
                <c:pt idx="515">
                  <c:v>42731</c:v>
                </c:pt>
                <c:pt idx="516">
                  <c:v>42732</c:v>
                </c:pt>
                <c:pt idx="517">
                  <c:v>42733</c:v>
                </c:pt>
                <c:pt idx="518">
                  <c:v>42734</c:v>
                </c:pt>
                <c:pt idx="519">
                  <c:v>42737</c:v>
                </c:pt>
                <c:pt idx="520">
                  <c:v>42738</c:v>
                </c:pt>
                <c:pt idx="521">
                  <c:v>42739</c:v>
                </c:pt>
                <c:pt idx="522">
                  <c:v>42740</c:v>
                </c:pt>
                <c:pt idx="523">
                  <c:v>42741</c:v>
                </c:pt>
                <c:pt idx="524">
                  <c:v>42744</c:v>
                </c:pt>
                <c:pt idx="525">
                  <c:v>42745</c:v>
                </c:pt>
                <c:pt idx="526">
                  <c:v>42746</c:v>
                </c:pt>
                <c:pt idx="527">
                  <c:v>42747</c:v>
                </c:pt>
                <c:pt idx="528">
                  <c:v>42748</c:v>
                </c:pt>
                <c:pt idx="529">
                  <c:v>42751</c:v>
                </c:pt>
                <c:pt idx="530">
                  <c:v>42752</c:v>
                </c:pt>
                <c:pt idx="531">
                  <c:v>42753</c:v>
                </c:pt>
                <c:pt idx="532">
                  <c:v>42754</c:v>
                </c:pt>
                <c:pt idx="533">
                  <c:v>42755</c:v>
                </c:pt>
                <c:pt idx="534">
                  <c:v>42758</c:v>
                </c:pt>
                <c:pt idx="535">
                  <c:v>42759</c:v>
                </c:pt>
                <c:pt idx="536">
                  <c:v>42760</c:v>
                </c:pt>
                <c:pt idx="537">
                  <c:v>42761</c:v>
                </c:pt>
                <c:pt idx="538">
                  <c:v>42762</c:v>
                </c:pt>
                <c:pt idx="539">
                  <c:v>42765</c:v>
                </c:pt>
                <c:pt idx="540">
                  <c:v>42766</c:v>
                </c:pt>
                <c:pt idx="541">
                  <c:v>42767</c:v>
                </c:pt>
                <c:pt idx="542">
                  <c:v>42768</c:v>
                </c:pt>
                <c:pt idx="543">
                  <c:v>42769</c:v>
                </c:pt>
                <c:pt idx="544">
                  <c:v>42772</c:v>
                </c:pt>
                <c:pt idx="545">
                  <c:v>42773</c:v>
                </c:pt>
                <c:pt idx="546">
                  <c:v>42774</c:v>
                </c:pt>
                <c:pt idx="547">
                  <c:v>42775</c:v>
                </c:pt>
                <c:pt idx="548">
                  <c:v>42776</c:v>
                </c:pt>
                <c:pt idx="549">
                  <c:v>42779</c:v>
                </c:pt>
                <c:pt idx="550">
                  <c:v>42780</c:v>
                </c:pt>
                <c:pt idx="551">
                  <c:v>42781</c:v>
                </c:pt>
                <c:pt idx="552">
                  <c:v>42782</c:v>
                </c:pt>
                <c:pt idx="553">
                  <c:v>42783</c:v>
                </c:pt>
                <c:pt idx="554">
                  <c:v>42786</c:v>
                </c:pt>
                <c:pt idx="555">
                  <c:v>42787</c:v>
                </c:pt>
                <c:pt idx="556">
                  <c:v>42788</c:v>
                </c:pt>
                <c:pt idx="557">
                  <c:v>42789</c:v>
                </c:pt>
                <c:pt idx="558">
                  <c:v>42790</c:v>
                </c:pt>
                <c:pt idx="559">
                  <c:v>42793</c:v>
                </c:pt>
                <c:pt idx="560">
                  <c:v>42794</c:v>
                </c:pt>
                <c:pt idx="561">
                  <c:v>42795</c:v>
                </c:pt>
                <c:pt idx="562">
                  <c:v>42796</c:v>
                </c:pt>
                <c:pt idx="563">
                  <c:v>42797</c:v>
                </c:pt>
                <c:pt idx="564">
                  <c:v>42800</c:v>
                </c:pt>
                <c:pt idx="565">
                  <c:v>42801</c:v>
                </c:pt>
                <c:pt idx="566">
                  <c:v>42802</c:v>
                </c:pt>
                <c:pt idx="567">
                  <c:v>42803</c:v>
                </c:pt>
                <c:pt idx="568">
                  <c:v>42804</c:v>
                </c:pt>
                <c:pt idx="569">
                  <c:v>42807</c:v>
                </c:pt>
                <c:pt idx="570">
                  <c:v>42808</c:v>
                </c:pt>
                <c:pt idx="571">
                  <c:v>42809</c:v>
                </c:pt>
                <c:pt idx="572">
                  <c:v>42810</c:v>
                </c:pt>
                <c:pt idx="573">
                  <c:v>42811</c:v>
                </c:pt>
                <c:pt idx="574">
                  <c:v>42814</c:v>
                </c:pt>
                <c:pt idx="575">
                  <c:v>42815</c:v>
                </c:pt>
                <c:pt idx="576">
                  <c:v>42816</c:v>
                </c:pt>
                <c:pt idx="577">
                  <c:v>42817</c:v>
                </c:pt>
                <c:pt idx="578">
                  <c:v>42818</c:v>
                </c:pt>
                <c:pt idx="579">
                  <c:v>42821</c:v>
                </c:pt>
                <c:pt idx="580">
                  <c:v>42822</c:v>
                </c:pt>
                <c:pt idx="581">
                  <c:v>42823</c:v>
                </c:pt>
                <c:pt idx="582">
                  <c:v>42824</c:v>
                </c:pt>
                <c:pt idx="583">
                  <c:v>42825</c:v>
                </c:pt>
                <c:pt idx="584">
                  <c:v>42828</c:v>
                </c:pt>
                <c:pt idx="585">
                  <c:v>42829</c:v>
                </c:pt>
                <c:pt idx="586">
                  <c:v>42830</c:v>
                </c:pt>
                <c:pt idx="587">
                  <c:v>42831</c:v>
                </c:pt>
                <c:pt idx="588">
                  <c:v>42832</c:v>
                </c:pt>
                <c:pt idx="589">
                  <c:v>42835</c:v>
                </c:pt>
                <c:pt idx="590">
                  <c:v>42836</c:v>
                </c:pt>
                <c:pt idx="591">
                  <c:v>42837</c:v>
                </c:pt>
                <c:pt idx="592">
                  <c:v>42838</c:v>
                </c:pt>
                <c:pt idx="593">
                  <c:v>42839</c:v>
                </c:pt>
                <c:pt idx="594">
                  <c:v>42842</c:v>
                </c:pt>
                <c:pt idx="595">
                  <c:v>42843</c:v>
                </c:pt>
                <c:pt idx="596">
                  <c:v>42844</c:v>
                </c:pt>
                <c:pt idx="597">
                  <c:v>42845</c:v>
                </c:pt>
                <c:pt idx="598">
                  <c:v>42846</c:v>
                </c:pt>
                <c:pt idx="599">
                  <c:v>42849</c:v>
                </c:pt>
                <c:pt idx="600">
                  <c:v>42850</c:v>
                </c:pt>
                <c:pt idx="601">
                  <c:v>42851</c:v>
                </c:pt>
                <c:pt idx="602">
                  <c:v>42852</c:v>
                </c:pt>
                <c:pt idx="603">
                  <c:v>42853</c:v>
                </c:pt>
                <c:pt idx="604">
                  <c:v>42856</c:v>
                </c:pt>
                <c:pt idx="605">
                  <c:v>42857</c:v>
                </c:pt>
                <c:pt idx="606">
                  <c:v>42858</c:v>
                </c:pt>
                <c:pt idx="607">
                  <c:v>42859</c:v>
                </c:pt>
                <c:pt idx="608">
                  <c:v>42860</c:v>
                </c:pt>
                <c:pt idx="609">
                  <c:v>42863</c:v>
                </c:pt>
                <c:pt idx="610">
                  <c:v>42864</c:v>
                </c:pt>
                <c:pt idx="611">
                  <c:v>42865</c:v>
                </c:pt>
                <c:pt idx="612">
                  <c:v>42866</c:v>
                </c:pt>
                <c:pt idx="613">
                  <c:v>42867</c:v>
                </c:pt>
                <c:pt idx="614">
                  <c:v>42870</c:v>
                </c:pt>
                <c:pt idx="615">
                  <c:v>42871</c:v>
                </c:pt>
                <c:pt idx="616">
                  <c:v>42872</c:v>
                </c:pt>
                <c:pt idx="617">
                  <c:v>42873</c:v>
                </c:pt>
                <c:pt idx="618">
                  <c:v>42874</c:v>
                </c:pt>
                <c:pt idx="619">
                  <c:v>42877</c:v>
                </c:pt>
                <c:pt idx="620">
                  <c:v>42878</c:v>
                </c:pt>
                <c:pt idx="621">
                  <c:v>42879</c:v>
                </c:pt>
                <c:pt idx="622">
                  <c:v>42880</c:v>
                </c:pt>
                <c:pt idx="623">
                  <c:v>42881</c:v>
                </c:pt>
                <c:pt idx="624">
                  <c:v>42884</c:v>
                </c:pt>
                <c:pt idx="625">
                  <c:v>42885</c:v>
                </c:pt>
                <c:pt idx="626">
                  <c:v>42886</c:v>
                </c:pt>
                <c:pt idx="627">
                  <c:v>42887</c:v>
                </c:pt>
                <c:pt idx="628">
                  <c:v>42888</c:v>
                </c:pt>
                <c:pt idx="629">
                  <c:v>42891</c:v>
                </c:pt>
                <c:pt idx="630">
                  <c:v>42892</c:v>
                </c:pt>
                <c:pt idx="631">
                  <c:v>42893</c:v>
                </c:pt>
                <c:pt idx="632">
                  <c:v>42894</c:v>
                </c:pt>
                <c:pt idx="633">
                  <c:v>42895</c:v>
                </c:pt>
                <c:pt idx="634">
                  <c:v>42898</c:v>
                </c:pt>
                <c:pt idx="635">
                  <c:v>42899</c:v>
                </c:pt>
                <c:pt idx="636">
                  <c:v>42900</c:v>
                </c:pt>
                <c:pt idx="637">
                  <c:v>42901</c:v>
                </c:pt>
                <c:pt idx="638">
                  <c:v>42902</c:v>
                </c:pt>
                <c:pt idx="639">
                  <c:v>42905</c:v>
                </c:pt>
                <c:pt idx="640">
                  <c:v>42906</c:v>
                </c:pt>
                <c:pt idx="641">
                  <c:v>42907</c:v>
                </c:pt>
                <c:pt idx="642">
                  <c:v>42908</c:v>
                </c:pt>
                <c:pt idx="643">
                  <c:v>42909</c:v>
                </c:pt>
                <c:pt idx="644">
                  <c:v>42912</c:v>
                </c:pt>
                <c:pt idx="645">
                  <c:v>42913</c:v>
                </c:pt>
                <c:pt idx="646">
                  <c:v>42914</c:v>
                </c:pt>
                <c:pt idx="647">
                  <c:v>42915</c:v>
                </c:pt>
                <c:pt idx="648">
                  <c:v>42916</c:v>
                </c:pt>
                <c:pt idx="649">
                  <c:v>42919</c:v>
                </c:pt>
                <c:pt idx="650">
                  <c:v>42920</c:v>
                </c:pt>
                <c:pt idx="651">
                  <c:v>42921</c:v>
                </c:pt>
                <c:pt idx="652">
                  <c:v>42922</c:v>
                </c:pt>
                <c:pt idx="653">
                  <c:v>42923</c:v>
                </c:pt>
                <c:pt idx="654">
                  <c:v>42926</c:v>
                </c:pt>
                <c:pt idx="655">
                  <c:v>42927</c:v>
                </c:pt>
                <c:pt idx="656">
                  <c:v>42928</c:v>
                </c:pt>
                <c:pt idx="657">
                  <c:v>42929</c:v>
                </c:pt>
                <c:pt idx="658">
                  <c:v>42930</c:v>
                </c:pt>
                <c:pt idx="659">
                  <c:v>42933</c:v>
                </c:pt>
                <c:pt idx="660">
                  <c:v>42934</c:v>
                </c:pt>
                <c:pt idx="661">
                  <c:v>42935</c:v>
                </c:pt>
                <c:pt idx="662">
                  <c:v>42936</c:v>
                </c:pt>
                <c:pt idx="663">
                  <c:v>42937</c:v>
                </c:pt>
                <c:pt idx="664">
                  <c:v>42940</c:v>
                </c:pt>
                <c:pt idx="665">
                  <c:v>42941</c:v>
                </c:pt>
                <c:pt idx="666">
                  <c:v>42942</c:v>
                </c:pt>
                <c:pt idx="667">
                  <c:v>42943</c:v>
                </c:pt>
                <c:pt idx="668">
                  <c:v>42944</c:v>
                </c:pt>
                <c:pt idx="669">
                  <c:v>42947</c:v>
                </c:pt>
                <c:pt idx="670">
                  <c:v>42948</c:v>
                </c:pt>
                <c:pt idx="671">
                  <c:v>42949</c:v>
                </c:pt>
                <c:pt idx="672">
                  <c:v>42950</c:v>
                </c:pt>
                <c:pt idx="673">
                  <c:v>42951</c:v>
                </c:pt>
                <c:pt idx="674">
                  <c:v>42954</c:v>
                </c:pt>
                <c:pt idx="675">
                  <c:v>42955</c:v>
                </c:pt>
                <c:pt idx="676">
                  <c:v>42956</c:v>
                </c:pt>
                <c:pt idx="677">
                  <c:v>42957</c:v>
                </c:pt>
                <c:pt idx="678">
                  <c:v>42958</c:v>
                </c:pt>
                <c:pt idx="679">
                  <c:v>42961</c:v>
                </c:pt>
                <c:pt idx="680">
                  <c:v>42962</c:v>
                </c:pt>
                <c:pt idx="681">
                  <c:v>42963</c:v>
                </c:pt>
                <c:pt idx="682">
                  <c:v>42964</c:v>
                </c:pt>
                <c:pt idx="683">
                  <c:v>42965</c:v>
                </c:pt>
                <c:pt idx="684">
                  <c:v>42968</c:v>
                </c:pt>
                <c:pt idx="685">
                  <c:v>42969</c:v>
                </c:pt>
                <c:pt idx="686">
                  <c:v>42970</c:v>
                </c:pt>
                <c:pt idx="687">
                  <c:v>42971</c:v>
                </c:pt>
                <c:pt idx="688">
                  <c:v>42972</c:v>
                </c:pt>
                <c:pt idx="689">
                  <c:v>42975</c:v>
                </c:pt>
                <c:pt idx="690">
                  <c:v>42976</c:v>
                </c:pt>
                <c:pt idx="691">
                  <c:v>42977</c:v>
                </c:pt>
                <c:pt idx="692">
                  <c:v>42978</c:v>
                </c:pt>
                <c:pt idx="693">
                  <c:v>42979</c:v>
                </c:pt>
                <c:pt idx="694">
                  <c:v>42982</c:v>
                </c:pt>
                <c:pt idx="695">
                  <c:v>42983</c:v>
                </c:pt>
                <c:pt idx="696">
                  <c:v>42984</c:v>
                </c:pt>
                <c:pt idx="697">
                  <c:v>42985</c:v>
                </c:pt>
                <c:pt idx="698">
                  <c:v>42986</c:v>
                </c:pt>
                <c:pt idx="699">
                  <c:v>42989</c:v>
                </c:pt>
                <c:pt idx="700">
                  <c:v>42990</c:v>
                </c:pt>
                <c:pt idx="701">
                  <c:v>42991</c:v>
                </c:pt>
                <c:pt idx="702">
                  <c:v>42992</c:v>
                </c:pt>
                <c:pt idx="703">
                  <c:v>42993</c:v>
                </c:pt>
                <c:pt idx="704">
                  <c:v>42996</c:v>
                </c:pt>
                <c:pt idx="705">
                  <c:v>42997</c:v>
                </c:pt>
                <c:pt idx="706">
                  <c:v>42998</c:v>
                </c:pt>
                <c:pt idx="707">
                  <c:v>42999</c:v>
                </c:pt>
                <c:pt idx="708">
                  <c:v>43000</c:v>
                </c:pt>
                <c:pt idx="709">
                  <c:v>43003</c:v>
                </c:pt>
                <c:pt idx="710">
                  <c:v>43004</c:v>
                </c:pt>
                <c:pt idx="711">
                  <c:v>43005</c:v>
                </c:pt>
                <c:pt idx="712">
                  <c:v>43006</c:v>
                </c:pt>
                <c:pt idx="713">
                  <c:v>43007</c:v>
                </c:pt>
                <c:pt idx="714">
                  <c:v>43010</c:v>
                </c:pt>
                <c:pt idx="715">
                  <c:v>43011</c:v>
                </c:pt>
                <c:pt idx="716">
                  <c:v>43012</c:v>
                </c:pt>
                <c:pt idx="717">
                  <c:v>43013</c:v>
                </c:pt>
                <c:pt idx="718">
                  <c:v>43014</c:v>
                </c:pt>
                <c:pt idx="719">
                  <c:v>43017</c:v>
                </c:pt>
                <c:pt idx="720">
                  <c:v>43018</c:v>
                </c:pt>
                <c:pt idx="721">
                  <c:v>43019</c:v>
                </c:pt>
                <c:pt idx="722">
                  <c:v>43020</c:v>
                </c:pt>
                <c:pt idx="723">
                  <c:v>43021</c:v>
                </c:pt>
                <c:pt idx="724">
                  <c:v>43024</c:v>
                </c:pt>
                <c:pt idx="725">
                  <c:v>43025</c:v>
                </c:pt>
                <c:pt idx="726">
                  <c:v>43026</c:v>
                </c:pt>
                <c:pt idx="727">
                  <c:v>43027</c:v>
                </c:pt>
                <c:pt idx="728">
                  <c:v>43028</c:v>
                </c:pt>
                <c:pt idx="729">
                  <c:v>43031</c:v>
                </c:pt>
                <c:pt idx="730">
                  <c:v>43032</c:v>
                </c:pt>
                <c:pt idx="731">
                  <c:v>43033</c:v>
                </c:pt>
                <c:pt idx="732">
                  <c:v>43034</c:v>
                </c:pt>
                <c:pt idx="733">
                  <c:v>43035</c:v>
                </c:pt>
                <c:pt idx="734">
                  <c:v>43038</c:v>
                </c:pt>
                <c:pt idx="735">
                  <c:v>43039</c:v>
                </c:pt>
                <c:pt idx="736">
                  <c:v>43040</c:v>
                </c:pt>
                <c:pt idx="737">
                  <c:v>43041</c:v>
                </c:pt>
                <c:pt idx="738">
                  <c:v>43042</c:v>
                </c:pt>
                <c:pt idx="739">
                  <c:v>43045</c:v>
                </c:pt>
                <c:pt idx="740">
                  <c:v>43046</c:v>
                </c:pt>
                <c:pt idx="741">
                  <c:v>43047</c:v>
                </c:pt>
                <c:pt idx="742">
                  <c:v>43048</c:v>
                </c:pt>
                <c:pt idx="743">
                  <c:v>43049</c:v>
                </c:pt>
                <c:pt idx="744">
                  <c:v>43052</c:v>
                </c:pt>
                <c:pt idx="745">
                  <c:v>43053</c:v>
                </c:pt>
                <c:pt idx="746">
                  <c:v>43054</c:v>
                </c:pt>
                <c:pt idx="747">
                  <c:v>43055</c:v>
                </c:pt>
                <c:pt idx="748">
                  <c:v>43056</c:v>
                </c:pt>
                <c:pt idx="749">
                  <c:v>43059</c:v>
                </c:pt>
                <c:pt idx="750">
                  <c:v>43060</c:v>
                </c:pt>
                <c:pt idx="751">
                  <c:v>43061</c:v>
                </c:pt>
                <c:pt idx="752">
                  <c:v>43062</c:v>
                </c:pt>
                <c:pt idx="753">
                  <c:v>43063</c:v>
                </c:pt>
                <c:pt idx="754">
                  <c:v>43066</c:v>
                </c:pt>
                <c:pt idx="755">
                  <c:v>43067</c:v>
                </c:pt>
                <c:pt idx="756">
                  <c:v>43068</c:v>
                </c:pt>
                <c:pt idx="757">
                  <c:v>43069</c:v>
                </c:pt>
                <c:pt idx="758">
                  <c:v>43070</c:v>
                </c:pt>
                <c:pt idx="759">
                  <c:v>43073</c:v>
                </c:pt>
                <c:pt idx="760">
                  <c:v>43074</c:v>
                </c:pt>
                <c:pt idx="761">
                  <c:v>43075</c:v>
                </c:pt>
                <c:pt idx="762">
                  <c:v>43076</c:v>
                </c:pt>
                <c:pt idx="763">
                  <c:v>43077</c:v>
                </c:pt>
                <c:pt idx="764">
                  <c:v>43080</c:v>
                </c:pt>
                <c:pt idx="765">
                  <c:v>43081</c:v>
                </c:pt>
                <c:pt idx="766">
                  <c:v>43082</c:v>
                </c:pt>
                <c:pt idx="767">
                  <c:v>43083</c:v>
                </c:pt>
                <c:pt idx="768">
                  <c:v>43084</c:v>
                </c:pt>
                <c:pt idx="769">
                  <c:v>43087</c:v>
                </c:pt>
                <c:pt idx="770">
                  <c:v>43088</c:v>
                </c:pt>
                <c:pt idx="771">
                  <c:v>43089</c:v>
                </c:pt>
                <c:pt idx="772">
                  <c:v>43090</c:v>
                </c:pt>
                <c:pt idx="773">
                  <c:v>43091</c:v>
                </c:pt>
                <c:pt idx="774">
                  <c:v>43094</c:v>
                </c:pt>
                <c:pt idx="775">
                  <c:v>43095</c:v>
                </c:pt>
                <c:pt idx="776">
                  <c:v>43096</c:v>
                </c:pt>
                <c:pt idx="777">
                  <c:v>43097</c:v>
                </c:pt>
                <c:pt idx="778">
                  <c:v>43098</c:v>
                </c:pt>
                <c:pt idx="779">
                  <c:v>43101</c:v>
                </c:pt>
                <c:pt idx="780">
                  <c:v>43102</c:v>
                </c:pt>
                <c:pt idx="781">
                  <c:v>43103</c:v>
                </c:pt>
                <c:pt idx="782">
                  <c:v>43104</c:v>
                </c:pt>
                <c:pt idx="783">
                  <c:v>43105</c:v>
                </c:pt>
                <c:pt idx="784">
                  <c:v>43108</c:v>
                </c:pt>
                <c:pt idx="785">
                  <c:v>43109</c:v>
                </c:pt>
                <c:pt idx="786">
                  <c:v>43110</c:v>
                </c:pt>
                <c:pt idx="787">
                  <c:v>43111</c:v>
                </c:pt>
                <c:pt idx="788">
                  <c:v>43112</c:v>
                </c:pt>
                <c:pt idx="789">
                  <c:v>43115</c:v>
                </c:pt>
                <c:pt idx="790">
                  <c:v>43116</c:v>
                </c:pt>
                <c:pt idx="791">
                  <c:v>43117</c:v>
                </c:pt>
                <c:pt idx="792">
                  <c:v>43118</c:v>
                </c:pt>
                <c:pt idx="793">
                  <c:v>43119</c:v>
                </c:pt>
                <c:pt idx="794">
                  <c:v>43122</c:v>
                </c:pt>
                <c:pt idx="795">
                  <c:v>43123</c:v>
                </c:pt>
                <c:pt idx="796">
                  <c:v>43124</c:v>
                </c:pt>
                <c:pt idx="797">
                  <c:v>43125</c:v>
                </c:pt>
                <c:pt idx="798">
                  <c:v>43126</c:v>
                </c:pt>
                <c:pt idx="799">
                  <c:v>43129</c:v>
                </c:pt>
                <c:pt idx="800">
                  <c:v>43130</c:v>
                </c:pt>
                <c:pt idx="801">
                  <c:v>43131</c:v>
                </c:pt>
                <c:pt idx="802">
                  <c:v>43132</c:v>
                </c:pt>
                <c:pt idx="803">
                  <c:v>43133</c:v>
                </c:pt>
                <c:pt idx="804">
                  <c:v>43136</c:v>
                </c:pt>
                <c:pt idx="805">
                  <c:v>43137</c:v>
                </c:pt>
                <c:pt idx="806">
                  <c:v>43138</c:v>
                </c:pt>
                <c:pt idx="807">
                  <c:v>43139</c:v>
                </c:pt>
                <c:pt idx="808">
                  <c:v>43140</c:v>
                </c:pt>
                <c:pt idx="809">
                  <c:v>43143</c:v>
                </c:pt>
                <c:pt idx="810">
                  <c:v>43144</c:v>
                </c:pt>
                <c:pt idx="811">
                  <c:v>43145</c:v>
                </c:pt>
                <c:pt idx="812">
                  <c:v>43146</c:v>
                </c:pt>
                <c:pt idx="813">
                  <c:v>43147</c:v>
                </c:pt>
                <c:pt idx="814">
                  <c:v>43150</c:v>
                </c:pt>
                <c:pt idx="815">
                  <c:v>43151</c:v>
                </c:pt>
                <c:pt idx="816">
                  <c:v>43152</c:v>
                </c:pt>
                <c:pt idx="817">
                  <c:v>43153</c:v>
                </c:pt>
                <c:pt idx="818">
                  <c:v>43154</c:v>
                </c:pt>
                <c:pt idx="819">
                  <c:v>43157</c:v>
                </c:pt>
                <c:pt idx="820">
                  <c:v>43158</c:v>
                </c:pt>
                <c:pt idx="821">
                  <c:v>43159</c:v>
                </c:pt>
                <c:pt idx="822">
                  <c:v>43160</c:v>
                </c:pt>
                <c:pt idx="823">
                  <c:v>43161</c:v>
                </c:pt>
                <c:pt idx="824">
                  <c:v>43164</c:v>
                </c:pt>
                <c:pt idx="825">
                  <c:v>43165</c:v>
                </c:pt>
                <c:pt idx="826">
                  <c:v>43166</c:v>
                </c:pt>
                <c:pt idx="827">
                  <c:v>43167</c:v>
                </c:pt>
                <c:pt idx="828">
                  <c:v>43168</c:v>
                </c:pt>
                <c:pt idx="829">
                  <c:v>43171</c:v>
                </c:pt>
                <c:pt idx="830">
                  <c:v>43172</c:v>
                </c:pt>
                <c:pt idx="831">
                  <c:v>43173</c:v>
                </c:pt>
                <c:pt idx="832">
                  <c:v>43174</c:v>
                </c:pt>
                <c:pt idx="833">
                  <c:v>43175</c:v>
                </c:pt>
                <c:pt idx="834">
                  <c:v>43178</c:v>
                </c:pt>
                <c:pt idx="835">
                  <c:v>43179</c:v>
                </c:pt>
                <c:pt idx="836">
                  <c:v>43180</c:v>
                </c:pt>
                <c:pt idx="837">
                  <c:v>43181</c:v>
                </c:pt>
                <c:pt idx="838">
                  <c:v>43182</c:v>
                </c:pt>
                <c:pt idx="839">
                  <c:v>43185</c:v>
                </c:pt>
                <c:pt idx="840">
                  <c:v>43186</c:v>
                </c:pt>
                <c:pt idx="841">
                  <c:v>43187</c:v>
                </c:pt>
                <c:pt idx="842">
                  <c:v>43188</c:v>
                </c:pt>
                <c:pt idx="843">
                  <c:v>43189</c:v>
                </c:pt>
                <c:pt idx="844">
                  <c:v>43192</c:v>
                </c:pt>
                <c:pt idx="845">
                  <c:v>43193</c:v>
                </c:pt>
                <c:pt idx="846">
                  <c:v>43194</c:v>
                </c:pt>
                <c:pt idx="847">
                  <c:v>43195</c:v>
                </c:pt>
                <c:pt idx="848">
                  <c:v>43196</c:v>
                </c:pt>
                <c:pt idx="849">
                  <c:v>43199</c:v>
                </c:pt>
                <c:pt idx="850">
                  <c:v>43200</c:v>
                </c:pt>
                <c:pt idx="851">
                  <c:v>43201</c:v>
                </c:pt>
                <c:pt idx="852">
                  <c:v>43202</c:v>
                </c:pt>
                <c:pt idx="853">
                  <c:v>43203</c:v>
                </c:pt>
                <c:pt idx="854">
                  <c:v>43206</c:v>
                </c:pt>
                <c:pt idx="855">
                  <c:v>43207</c:v>
                </c:pt>
                <c:pt idx="856">
                  <c:v>43208</c:v>
                </c:pt>
                <c:pt idx="857">
                  <c:v>43209</c:v>
                </c:pt>
                <c:pt idx="858">
                  <c:v>43210</c:v>
                </c:pt>
                <c:pt idx="859">
                  <c:v>43213</c:v>
                </c:pt>
                <c:pt idx="860">
                  <c:v>43214</c:v>
                </c:pt>
                <c:pt idx="861">
                  <c:v>43215</c:v>
                </c:pt>
                <c:pt idx="862">
                  <c:v>43216</c:v>
                </c:pt>
                <c:pt idx="863">
                  <c:v>43217</c:v>
                </c:pt>
                <c:pt idx="864">
                  <c:v>43220</c:v>
                </c:pt>
                <c:pt idx="865">
                  <c:v>43221</c:v>
                </c:pt>
                <c:pt idx="866">
                  <c:v>43222</c:v>
                </c:pt>
                <c:pt idx="867">
                  <c:v>43223</c:v>
                </c:pt>
                <c:pt idx="868">
                  <c:v>43224</c:v>
                </c:pt>
                <c:pt idx="869">
                  <c:v>43227</c:v>
                </c:pt>
                <c:pt idx="870">
                  <c:v>43228</c:v>
                </c:pt>
                <c:pt idx="871">
                  <c:v>43229</c:v>
                </c:pt>
                <c:pt idx="872">
                  <c:v>43230</c:v>
                </c:pt>
                <c:pt idx="873">
                  <c:v>43231</c:v>
                </c:pt>
                <c:pt idx="874">
                  <c:v>43234</c:v>
                </c:pt>
                <c:pt idx="875">
                  <c:v>43235</c:v>
                </c:pt>
                <c:pt idx="876">
                  <c:v>43236</c:v>
                </c:pt>
                <c:pt idx="877">
                  <c:v>43237</c:v>
                </c:pt>
                <c:pt idx="878">
                  <c:v>43238</c:v>
                </c:pt>
                <c:pt idx="879">
                  <c:v>43241</c:v>
                </c:pt>
                <c:pt idx="880">
                  <c:v>43242</c:v>
                </c:pt>
                <c:pt idx="881">
                  <c:v>43243</c:v>
                </c:pt>
                <c:pt idx="882">
                  <c:v>43244</c:v>
                </c:pt>
                <c:pt idx="883">
                  <c:v>43245</c:v>
                </c:pt>
                <c:pt idx="884">
                  <c:v>43248</c:v>
                </c:pt>
                <c:pt idx="885">
                  <c:v>43249</c:v>
                </c:pt>
                <c:pt idx="886">
                  <c:v>43250</c:v>
                </c:pt>
                <c:pt idx="887">
                  <c:v>43251</c:v>
                </c:pt>
                <c:pt idx="888">
                  <c:v>43252</c:v>
                </c:pt>
                <c:pt idx="889">
                  <c:v>43255</c:v>
                </c:pt>
                <c:pt idx="890">
                  <c:v>43256</c:v>
                </c:pt>
                <c:pt idx="891">
                  <c:v>43257</c:v>
                </c:pt>
                <c:pt idx="892">
                  <c:v>43258</c:v>
                </c:pt>
                <c:pt idx="893">
                  <c:v>43259</c:v>
                </c:pt>
                <c:pt idx="894">
                  <c:v>43262</c:v>
                </c:pt>
                <c:pt idx="895">
                  <c:v>43263</c:v>
                </c:pt>
                <c:pt idx="896">
                  <c:v>43264</c:v>
                </c:pt>
                <c:pt idx="897">
                  <c:v>43265</c:v>
                </c:pt>
                <c:pt idx="898">
                  <c:v>43266</c:v>
                </c:pt>
                <c:pt idx="899">
                  <c:v>43269</c:v>
                </c:pt>
                <c:pt idx="900">
                  <c:v>43270</c:v>
                </c:pt>
                <c:pt idx="901">
                  <c:v>43271</c:v>
                </c:pt>
                <c:pt idx="902">
                  <c:v>43272</c:v>
                </c:pt>
                <c:pt idx="903">
                  <c:v>43273</c:v>
                </c:pt>
                <c:pt idx="904">
                  <c:v>43276</c:v>
                </c:pt>
                <c:pt idx="905">
                  <c:v>43277</c:v>
                </c:pt>
                <c:pt idx="906">
                  <c:v>43278</c:v>
                </c:pt>
                <c:pt idx="907">
                  <c:v>43279</c:v>
                </c:pt>
                <c:pt idx="908">
                  <c:v>43280</c:v>
                </c:pt>
                <c:pt idx="909">
                  <c:v>43283</c:v>
                </c:pt>
                <c:pt idx="910">
                  <c:v>43284</c:v>
                </c:pt>
                <c:pt idx="911">
                  <c:v>43285</c:v>
                </c:pt>
                <c:pt idx="912">
                  <c:v>43286</c:v>
                </c:pt>
                <c:pt idx="913">
                  <c:v>43287</c:v>
                </c:pt>
                <c:pt idx="914">
                  <c:v>43290</c:v>
                </c:pt>
                <c:pt idx="915">
                  <c:v>43291</c:v>
                </c:pt>
                <c:pt idx="916">
                  <c:v>43292</c:v>
                </c:pt>
                <c:pt idx="917">
                  <c:v>43293</c:v>
                </c:pt>
                <c:pt idx="918">
                  <c:v>43294</c:v>
                </c:pt>
                <c:pt idx="919">
                  <c:v>43297</c:v>
                </c:pt>
                <c:pt idx="920">
                  <c:v>43298</c:v>
                </c:pt>
                <c:pt idx="921">
                  <c:v>43299</c:v>
                </c:pt>
                <c:pt idx="922">
                  <c:v>43300</c:v>
                </c:pt>
                <c:pt idx="923">
                  <c:v>43301</c:v>
                </c:pt>
                <c:pt idx="924">
                  <c:v>43304</c:v>
                </c:pt>
                <c:pt idx="925">
                  <c:v>43305</c:v>
                </c:pt>
                <c:pt idx="926">
                  <c:v>43306</c:v>
                </c:pt>
                <c:pt idx="927">
                  <c:v>43307</c:v>
                </c:pt>
                <c:pt idx="928">
                  <c:v>43308</c:v>
                </c:pt>
                <c:pt idx="929">
                  <c:v>43311</c:v>
                </c:pt>
                <c:pt idx="930">
                  <c:v>43312</c:v>
                </c:pt>
                <c:pt idx="931">
                  <c:v>43313</c:v>
                </c:pt>
                <c:pt idx="932">
                  <c:v>43314</c:v>
                </c:pt>
                <c:pt idx="933">
                  <c:v>43315</c:v>
                </c:pt>
                <c:pt idx="934">
                  <c:v>43318</c:v>
                </c:pt>
                <c:pt idx="935">
                  <c:v>43319</c:v>
                </c:pt>
                <c:pt idx="936">
                  <c:v>43320</c:v>
                </c:pt>
                <c:pt idx="937">
                  <c:v>43321</c:v>
                </c:pt>
                <c:pt idx="938">
                  <c:v>43322</c:v>
                </c:pt>
                <c:pt idx="939">
                  <c:v>43325</c:v>
                </c:pt>
                <c:pt idx="940">
                  <c:v>43326</c:v>
                </c:pt>
                <c:pt idx="941">
                  <c:v>43327</c:v>
                </c:pt>
                <c:pt idx="942">
                  <c:v>43328</c:v>
                </c:pt>
                <c:pt idx="943">
                  <c:v>43329</c:v>
                </c:pt>
                <c:pt idx="944">
                  <c:v>43332</c:v>
                </c:pt>
                <c:pt idx="945">
                  <c:v>43333</c:v>
                </c:pt>
                <c:pt idx="946">
                  <c:v>43334</c:v>
                </c:pt>
                <c:pt idx="947">
                  <c:v>43335</c:v>
                </c:pt>
                <c:pt idx="948">
                  <c:v>43336</c:v>
                </c:pt>
                <c:pt idx="949">
                  <c:v>43339</c:v>
                </c:pt>
                <c:pt idx="950">
                  <c:v>43340</c:v>
                </c:pt>
                <c:pt idx="951">
                  <c:v>43341</c:v>
                </c:pt>
                <c:pt idx="952">
                  <c:v>43342</c:v>
                </c:pt>
                <c:pt idx="953">
                  <c:v>43343</c:v>
                </c:pt>
                <c:pt idx="954">
                  <c:v>43346</c:v>
                </c:pt>
                <c:pt idx="955">
                  <c:v>43347</c:v>
                </c:pt>
                <c:pt idx="956">
                  <c:v>43348</c:v>
                </c:pt>
                <c:pt idx="957">
                  <c:v>43349</c:v>
                </c:pt>
                <c:pt idx="958">
                  <c:v>43350</c:v>
                </c:pt>
                <c:pt idx="959">
                  <c:v>43353</c:v>
                </c:pt>
                <c:pt idx="960">
                  <c:v>43354</c:v>
                </c:pt>
                <c:pt idx="961">
                  <c:v>43355</c:v>
                </c:pt>
                <c:pt idx="962">
                  <c:v>43356</c:v>
                </c:pt>
                <c:pt idx="963">
                  <c:v>43357</c:v>
                </c:pt>
                <c:pt idx="964">
                  <c:v>43360</c:v>
                </c:pt>
                <c:pt idx="965">
                  <c:v>43361</c:v>
                </c:pt>
                <c:pt idx="966">
                  <c:v>43362</c:v>
                </c:pt>
                <c:pt idx="967">
                  <c:v>43363</c:v>
                </c:pt>
                <c:pt idx="968">
                  <c:v>43364</c:v>
                </c:pt>
                <c:pt idx="969">
                  <c:v>43367</c:v>
                </c:pt>
                <c:pt idx="970">
                  <c:v>43368</c:v>
                </c:pt>
                <c:pt idx="971">
                  <c:v>43369</c:v>
                </c:pt>
                <c:pt idx="972">
                  <c:v>43370</c:v>
                </c:pt>
                <c:pt idx="973">
                  <c:v>43371</c:v>
                </c:pt>
                <c:pt idx="974">
                  <c:v>43374</c:v>
                </c:pt>
                <c:pt idx="975">
                  <c:v>43375</c:v>
                </c:pt>
                <c:pt idx="976">
                  <c:v>43376</c:v>
                </c:pt>
                <c:pt idx="977">
                  <c:v>43377</c:v>
                </c:pt>
                <c:pt idx="978">
                  <c:v>43378</c:v>
                </c:pt>
                <c:pt idx="979">
                  <c:v>43381</c:v>
                </c:pt>
                <c:pt idx="980">
                  <c:v>43382</c:v>
                </c:pt>
                <c:pt idx="981">
                  <c:v>43383</c:v>
                </c:pt>
                <c:pt idx="982">
                  <c:v>43384</c:v>
                </c:pt>
                <c:pt idx="983">
                  <c:v>43385</c:v>
                </c:pt>
                <c:pt idx="984">
                  <c:v>43388</c:v>
                </c:pt>
                <c:pt idx="985">
                  <c:v>43389</c:v>
                </c:pt>
                <c:pt idx="986">
                  <c:v>43390</c:v>
                </c:pt>
                <c:pt idx="987">
                  <c:v>43391</c:v>
                </c:pt>
                <c:pt idx="988">
                  <c:v>43392</c:v>
                </c:pt>
                <c:pt idx="989">
                  <c:v>43395</c:v>
                </c:pt>
                <c:pt idx="990">
                  <c:v>43396</c:v>
                </c:pt>
                <c:pt idx="991">
                  <c:v>43397</c:v>
                </c:pt>
                <c:pt idx="992">
                  <c:v>43398</c:v>
                </c:pt>
                <c:pt idx="993">
                  <c:v>43399</c:v>
                </c:pt>
                <c:pt idx="994">
                  <c:v>43402</c:v>
                </c:pt>
                <c:pt idx="995">
                  <c:v>43403</c:v>
                </c:pt>
                <c:pt idx="996">
                  <c:v>43404</c:v>
                </c:pt>
                <c:pt idx="997">
                  <c:v>43405</c:v>
                </c:pt>
                <c:pt idx="998">
                  <c:v>43406</c:v>
                </c:pt>
                <c:pt idx="999">
                  <c:v>43409</c:v>
                </c:pt>
                <c:pt idx="1000">
                  <c:v>43410</c:v>
                </c:pt>
                <c:pt idx="1001">
                  <c:v>43411</c:v>
                </c:pt>
                <c:pt idx="1002">
                  <c:v>43412</c:v>
                </c:pt>
                <c:pt idx="1003">
                  <c:v>43413</c:v>
                </c:pt>
                <c:pt idx="1004">
                  <c:v>43416</c:v>
                </c:pt>
                <c:pt idx="1005">
                  <c:v>43417</c:v>
                </c:pt>
                <c:pt idx="1006">
                  <c:v>43418</c:v>
                </c:pt>
                <c:pt idx="1007">
                  <c:v>43419</c:v>
                </c:pt>
                <c:pt idx="1008">
                  <c:v>43420</c:v>
                </c:pt>
                <c:pt idx="1009">
                  <c:v>43423</c:v>
                </c:pt>
                <c:pt idx="1010">
                  <c:v>43424</c:v>
                </c:pt>
                <c:pt idx="1011">
                  <c:v>43425</c:v>
                </c:pt>
                <c:pt idx="1012">
                  <c:v>43426</c:v>
                </c:pt>
                <c:pt idx="1013">
                  <c:v>43427</c:v>
                </c:pt>
                <c:pt idx="1014">
                  <c:v>43430</c:v>
                </c:pt>
                <c:pt idx="1015">
                  <c:v>43431</c:v>
                </c:pt>
                <c:pt idx="1016">
                  <c:v>43432</c:v>
                </c:pt>
                <c:pt idx="1017">
                  <c:v>43433</c:v>
                </c:pt>
                <c:pt idx="1018">
                  <c:v>43434</c:v>
                </c:pt>
                <c:pt idx="1019">
                  <c:v>43437</c:v>
                </c:pt>
                <c:pt idx="1020">
                  <c:v>43438</c:v>
                </c:pt>
                <c:pt idx="1021">
                  <c:v>43439</c:v>
                </c:pt>
                <c:pt idx="1022">
                  <c:v>43440</c:v>
                </c:pt>
                <c:pt idx="1023">
                  <c:v>43441</c:v>
                </c:pt>
                <c:pt idx="1024">
                  <c:v>43444</c:v>
                </c:pt>
                <c:pt idx="1025">
                  <c:v>43445</c:v>
                </c:pt>
                <c:pt idx="1026">
                  <c:v>43446</c:v>
                </c:pt>
                <c:pt idx="1027">
                  <c:v>43447</c:v>
                </c:pt>
                <c:pt idx="1028">
                  <c:v>43448</c:v>
                </c:pt>
                <c:pt idx="1029">
                  <c:v>43451</c:v>
                </c:pt>
                <c:pt idx="1030">
                  <c:v>43452</c:v>
                </c:pt>
                <c:pt idx="1031">
                  <c:v>43453</c:v>
                </c:pt>
                <c:pt idx="1032">
                  <c:v>43454</c:v>
                </c:pt>
                <c:pt idx="1033">
                  <c:v>43455</c:v>
                </c:pt>
                <c:pt idx="1034">
                  <c:v>43458</c:v>
                </c:pt>
                <c:pt idx="1035">
                  <c:v>43459</c:v>
                </c:pt>
                <c:pt idx="1036">
                  <c:v>43460</c:v>
                </c:pt>
                <c:pt idx="1037">
                  <c:v>43461</c:v>
                </c:pt>
                <c:pt idx="1038">
                  <c:v>43462</c:v>
                </c:pt>
                <c:pt idx="1039">
                  <c:v>43465</c:v>
                </c:pt>
                <c:pt idx="1040">
                  <c:v>43466</c:v>
                </c:pt>
                <c:pt idx="1041">
                  <c:v>43467</c:v>
                </c:pt>
                <c:pt idx="1042">
                  <c:v>43468</c:v>
                </c:pt>
                <c:pt idx="1043">
                  <c:v>43469</c:v>
                </c:pt>
                <c:pt idx="1044">
                  <c:v>43472</c:v>
                </c:pt>
                <c:pt idx="1045">
                  <c:v>43473</c:v>
                </c:pt>
                <c:pt idx="1046">
                  <c:v>43474</c:v>
                </c:pt>
                <c:pt idx="1047">
                  <c:v>43475</c:v>
                </c:pt>
                <c:pt idx="1048">
                  <c:v>43476</c:v>
                </c:pt>
                <c:pt idx="1049">
                  <c:v>43479</c:v>
                </c:pt>
                <c:pt idx="1050">
                  <c:v>43480</c:v>
                </c:pt>
                <c:pt idx="1051">
                  <c:v>43481</c:v>
                </c:pt>
                <c:pt idx="1052">
                  <c:v>43482</c:v>
                </c:pt>
                <c:pt idx="1053">
                  <c:v>43483</c:v>
                </c:pt>
                <c:pt idx="1054">
                  <c:v>43486</c:v>
                </c:pt>
              </c:numCache>
            </c:numRef>
          </c:cat>
          <c:val>
            <c:numRef>
              <c:f>Sheet1!$K$1268:$K$2324</c:f>
              <c:numCache>
                <c:formatCode>General</c:formatCode>
                <c:ptCount val="1057"/>
                <c:pt idx="0">
                  <c:v>2.1720000000000002</c:v>
                </c:pt>
                <c:pt idx="1">
                  <c:v>2.1110000000000002</c:v>
                </c:pt>
                <c:pt idx="2">
                  <c:v>2.0329999999999999</c:v>
                </c:pt>
                <c:pt idx="3">
                  <c:v>1.9409999999999998</c:v>
                </c:pt>
                <c:pt idx="4">
                  <c:v>1.9689999999999999</c:v>
                </c:pt>
                <c:pt idx="5">
                  <c:v>2.0190000000000001</c:v>
                </c:pt>
                <c:pt idx="6">
                  <c:v>1.946</c:v>
                </c:pt>
                <c:pt idx="7">
                  <c:v>1.9079999999999999</c:v>
                </c:pt>
                <c:pt idx="8">
                  <c:v>1.901</c:v>
                </c:pt>
                <c:pt idx="9">
                  <c:v>1.8559999999999999</c:v>
                </c:pt>
                <c:pt idx="10">
                  <c:v>1.716</c:v>
                </c:pt>
                <c:pt idx="11">
                  <c:v>1.8380000000000001</c:v>
                </c:pt>
                <c:pt idx="12">
                  <c:v>1.8380000000000001</c:v>
                </c:pt>
                <c:pt idx="13">
                  <c:v>1.7890000000000001</c:v>
                </c:pt>
                <c:pt idx="14">
                  <c:v>1.873</c:v>
                </c:pt>
                <c:pt idx="15">
                  <c:v>1.8639999999999999</c:v>
                </c:pt>
                <c:pt idx="16">
                  <c:v>1.798</c:v>
                </c:pt>
                <c:pt idx="17">
                  <c:v>1.825</c:v>
                </c:pt>
                <c:pt idx="18">
                  <c:v>1.8239999999999998</c:v>
                </c:pt>
                <c:pt idx="19">
                  <c:v>1.722</c:v>
                </c:pt>
                <c:pt idx="20">
                  <c:v>1.752</c:v>
                </c:pt>
                <c:pt idx="21">
                  <c:v>1.6419999999999999</c:v>
                </c:pt>
                <c:pt idx="22">
                  <c:v>1.665</c:v>
                </c:pt>
                <c:pt idx="23">
                  <c:v>1.792</c:v>
                </c:pt>
                <c:pt idx="24">
                  <c:v>1.752</c:v>
                </c:pt>
                <c:pt idx="25">
                  <c:v>1.821</c:v>
                </c:pt>
                <c:pt idx="26">
                  <c:v>1.958</c:v>
                </c:pt>
                <c:pt idx="27">
                  <c:v>1.978</c:v>
                </c:pt>
                <c:pt idx="28">
                  <c:v>1.998</c:v>
                </c:pt>
                <c:pt idx="29">
                  <c:v>2.0179999999999998</c:v>
                </c:pt>
                <c:pt idx="30">
                  <c:v>1.9849999999999999</c:v>
                </c:pt>
                <c:pt idx="31">
                  <c:v>2.0510000000000002</c:v>
                </c:pt>
                <c:pt idx="32">
                  <c:v>2.0510000000000002</c:v>
                </c:pt>
                <c:pt idx="33">
                  <c:v>2.1390000000000002</c:v>
                </c:pt>
                <c:pt idx="34">
                  <c:v>2.081</c:v>
                </c:pt>
                <c:pt idx="35">
                  <c:v>2.1150000000000002</c:v>
                </c:pt>
                <c:pt idx="36">
                  <c:v>2.113</c:v>
                </c:pt>
                <c:pt idx="37">
                  <c:v>2.0579999999999998</c:v>
                </c:pt>
                <c:pt idx="38">
                  <c:v>1.9809999999999999</c:v>
                </c:pt>
                <c:pt idx="39">
                  <c:v>1.97</c:v>
                </c:pt>
                <c:pt idx="40">
                  <c:v>2.0299999999999998</c:v>
                </c:pt>
                <c:pt idx="41">
                  <c:v>1.994</c:v>
                </c:pt>
                <c:pt idx="42">
                  <c:v>2.0830000000000002</c:v>
                </c:pt>
                <c:pt idx="43">
                  <c:v>2.12</c:v>
                </c:pt>
                <c:pt idx="44">
                  <c:v>2.1179999999999999</c:v>
                </c:pt>
                <c:pt idx="45">
                  <c:v>2.1160000000000001</c:v>
                </c:pt>
                <c:pt idx="46">
                  <c:v>2.242</c:v>
                </c:pt>
                <c:pt idx="47">
                  <c:v>2.1920000000000002</c:v>
                </c:pt>
                <c:pt idx="48">
                  <c:v>2.1310000000000002</c:v>
                </c:pt>
                <c:pt idx="49">
                  <c:v>2.109</c:v>
                </c:pt>
                <c:pt idx="50">
                  <c:v>2.117</c:v>
                </c:pt>
                <c:pt idx="51">
                  <c:v>2.1150000000000002</c:v>
                </c:pt>
                <c:pt idx="52">
                  <c:v>2.073</c:v>
                </c:pt>
                <c:pt idx="53">
                  <c:v>2.0510000000000002</c:v>
                </c:pt>
                <c:pt idx="54">
                  <c:v>1.921</c:v>
                </c:pt>
                <c:pt idx="55">
                  <c:v>1.9689999999999999</c:v>
                </c:pt>
                <c:pt idx="56">
                  <c:v>1.931</c:v>
                </c:pt>
                <c:pt idx="57">
                  <c:v>1.9119999999999999</c:v>
                </c:pt>
                <c:pt idx="58">
                  <c:v>1.8740000000000001</c:v>
                </c:pt>
                <c:pt idx="59">
                  <c:v>1.9260000000000002</c:v>
                </c:pt>
                <c:pt idx="60">
                  <c:v>1.99</c:v>
                </c:pt>
                <c:pt idx="61">
                  <c:v>1.962</c:v>
                </c:pt>
                <c:pt idx="62">
                  <c:v>1.948</c:v>
                </c:pt>
                <c:pt idx="63">
                  <c:v>1.9239999999999999</c:v>
                </c:pt>
                <c:pt idx="64">
                  <c:v>1.8580000000000001</c:v>
                </c:pt>
                <c:pt idx="65">
                  <c:v>1.9119999999999999</c:v>
                </c:pt>
                <c:pt idx="66">
                  <c:v>1.8399999999999999</c:v>
                </c:pt>
                <c:pt idx="67">
                  <c:v>1.8959999999999999</c:v>
                </c:pt>
                <c:pt idx="68">
                  <c:v>1.8860000000000001</c:v>
                </c:pt>
                <c:pt idx="69">
                  <c:v>1.9060000000000001</c:v>
                </c:pt>
                <c:pt idx="70">
                  <c:v>1.96</c:v>
                </c:pt>
                <c:pt idx="71">
                  <c:v>1.948</c:v>
                </c:pt>
                <c:pt idx="72">
                  <c:v>1.9279999999999999</c:v>
                </c:pt>
                <c:pt idx="73">
                  <c:v>1.899</c:v>
                </c:pt>
                <c:pt idx="74">
                  <c:v>1.889</c:v>
                </c:pt>
                <c:pt idx="75">
                  <c:v>1.891</c:v>
                </c:pt>
                <c:pt idx="76">
                  <c:v>1.8660000000000001</c:v>
                </c:pt>
                <c:pt idx="77">
                  <c:v>1.8900000000000001</c:v>
                </c:pt>
                <c:pt idx="78">
                  <c:v>1.9100000000000001</c:v>
                </c:pt>
                <c:pt idx="79">
                  <c:v>1.98</c:v>
                </c:pt>
                <c:pt idx="80">
                  <c:v>1.9590000000000001</c:v>
                </c:pt>
                <c:pt idx="81">
                  <c:v>1.909</c:v>
                </c:pt>
                <c:pt idx="82">
                  <c:v>1.9220000000000002</c:v>
                </c:pt>
                <c:pt idx="83">
                  <c:v>2.004</c:v>
                </c:pt>
                <c:pt idx="84">
                  <c:v>2.04</c:v>
                </c:pt>
                <c:pt idx="85">
                  <c:v>2.0329999999999999</c:v>
                </c:pt>
                <c:pt idx="86">
                  <c:v>2.1139999999999999</c:v>
                </c:pt>
                <c:pt idx="87">
                  <c:v>2.145</c:v>
                </c:pt>
                <c:pt idx="88">
                  <c:v>2.1859999999999999</c:v>
                </c:pt>
                <c:pt idx="89">
                  <c:v>2.2439999999999998</c:v>
                </c:pt>
                <c:pt idx="90">
                  <c:v>2.181</c:v>
                </c:pt>
                <c:pt idx="91">
                  <c:v>2.149</c:v>
                </c:pt>
                <c:pt idx="92">
                  <c:v>2.2810000000000001</c:v>
                </c:pt>
                <c:pt idx="93">
                  <c:v>2.25</c:v>
                </c:pt>
                <c:pt idx="94">
                  <c:v>2.294</c:v>
                </c:pt>
                <c:pt idx="95">
                  <c:v>2.2309999999999999</c:v>
                </c:pt>
                <c:pt idx="96">
                  <c:v>2.1429999999999998</c:v>
                </c:pt>
                <c:pt idx="97">
                  <c:v>2.2349999999999999</c:v>
                </c:pt>
                <c:pt idx="98">
                  <c:v>2.2890000000000001</c:v>
                </c:pt>
                <c:pt idx="99">
                  <c:v>2.2490000000000001</c:v>
                </c:pt>
                <c:pt idx="100">
                  <c:v>2.1909999999999998</c:v>
                </c:pt>
                <c:pt idx="101">
                  <c:v>2.21</c:v>
                </c:pt>
                <c:pt idx="102">
                  <c:v>2.21</c:v>
                </c:pt>
                <c:pt idx="103">
                  <c:v>2.14</c:v>
                </c:pt>
                <c:pt idx="104">
                  <c:v>2.129</c:v>
                </c:pt>
                <c:pt idx="105">
                  <c:v>2.1360000000000001</c:v>
                </c:pt>
                <c:pt idx="106">
                  <c:v>2.1219999999999999</c:v>
                </c:pt>
                <c:pt idx="107">
                  <c:v>2.1800000000000002</c:v>
                </c:pt>
                <c:pt idx="108">
                  <c:v>2.2629999999999999</c:v>
                </c:pt>
                <c:pt idx="109">
                  <c:v>2.3650000000000002</c:v>
                </c:pt>
                <c:pt idx="110">
                  <c:v>2.3079999999999998</c:v>
                </c:pt>
                <c:pt idx="111">
                  <c:v>2.4079999999999999</c:v>
                </c:pt>
                <c:pt idx="112">
                  <c:v>2.383</c:v>
                </c:pt>
                <c:pt idx="113">
                  <c:v>2.4390000000000001</c:v>
                </c:pt>
                <c:pt idx="114">
                  <c:v>2.4849999999999999</c:v>
                </c:pt>
                <c:pt idx="115">
                  <c:v>2.3780000000000001</c:v>
                </c:pt>
                <c:pt idx="116">
                  <c:v>2.3929999999999998</c:v>
                </c:pt>
                <c:pt idx="117">
                  <c:v>2.3570000000000002</c:v>
                </c:pt>
                <c:pt idx="118">
                  <c:v>2.31</c:v>
                </c:pt>
                <c:pt idx="119">
                  <c:v>2.3170000000000002</c:v>
                </c:pt>
                <c:pt idx="120">
                  <c:v>2.335</c:v>
                </c:pt>
                <c:pt idx="121">
                  <c:v>2.2589999999999999</c:v>
                </c:pt>
                <c:pt idx="122">
                  <c:v>2.3730000000000002</c:v>
                </c:pt>
                <c:pt idx="123">
                  <c:v>2.41</c:v>
                </c:pt>
                <c:pt idx="124">
                  <c:v>2.3679999999999999</c:v>
                </c:pt>
                <c:pt idx="125">
                  <c:v>2.41</c:v>
                </c:pt>
                <c:pt idx="126">
                  <c:v>2.4740000000000002</c:v>
                </c:pt>
                <c:pt idx="127">
                  <c:v>2.3250000000000002</c:v>
                </c:pt>
                <c:pt idx="128">
                  <c:v>2.3540000000000001</c:v>
                </c:pt>
                <c:pt idx="129">
                  <c:v>2.423</c:v>
                </c:pt>
                <c:pt idx="130">
                  <c:v>2.383</c:v>
                </c:pt>
                <c:pt idx="131">
                  <c:v>2.383</c:v>
                </c:pt>
                <c:pt idx="132">
                  <c:v>2.286</c:v>
                </c:pt>
                <c:pt idx="133">
                  <c:v>2.2589999999999999</c:v>
                </c:pt>
                <c:pt idx="134">
                  <c:v>2.1930000000000001</c:v>
                </c:pt>
                <c:pt idx="135">
                  <c:v>2.3220000000000001</c:v>
                </c:pt>
                <c:pt idx="136">
                  <c:v>2.3980000000000001</c:v>
                </c:pt>
                <c:pt idx="137">
                  <c:v>2.4550000000000001</c:v>
                </c:pt>
                <c:pt idx="138">
                  <c:v>2.4020000000000001</c:v>
                </c:pt>
                <c:pt idx="139">
                  <c:v>2.3529999999999998</c:v>
                </c:pt>
                <c:pt idx="140">
                  <c:v>2.351</c:v>
                </c:pt>
                <c:pt idx="141">
                  <c:v>2.3479999999999999</c:v>
                </c:pt>
                <c:pt idx="142">
                  <c:v>2.3730000000000002</c:v>
                </c:pt>
                <c:pt idx="143">
                  <c:v>2.3260000000000001</c:v>
                </c:pt>
                <c:pt idx="144">
                  <c:v>2.3239999999999998</c:v>
                </c:pt>
                <c:pt idx="145">
                  <c:v>2.2690000000000001</c:v>
                </c:pt>
                <c:pt idx="146">
                  <c:v>2.2629999999999999</c:v>
                </c:pt>
                <c:pt idx="147">
                  <c:v>2.218</c:v>
                </c:pt>
                <c:pt idx="148">
                  <c:v>2.2509999999999999</c:v>
                </c:pt>
                <c:pt idx="149">
                  <c:v>2.2869999999999999</c:v>
                </c:pt>
                <c:pt idx="150">
                  <c:v>2.2599999999999998</c:v>
                </c:pt>
                <c:pt idx="151">
                  <c:v>2.181</c:v>
                </c:pt>
                <c:pt idx="152">
                  <c:v>2.149</c:v>
                </c:pt>
                <c:pt idx="153">
                  <c:v>2.222</c:v>
                </c:pt>
                <c:pt idx="154">
                  <c:v>2.2709999999999999</c:v>
                </c:pt>
                <c:pt idx="155">
                  <c:v>2.222</c:v>
                </c:pt>
                <c:pt idx="156">
                  <c:v>2.1629999999999998</c:v>
                </c:pt>
                <c:pt idx="157">
                  <c:v>2.2280000000000002</c:v>
                </c:pt>
                <c:pt idx="158">
                  <c:v>2.1419999999999999</c:v>
                </c:pt>
                <c:pt idx="159">
                  <c:v>2.149</c:v>
                </c:pt>
                <c:pt idx="160">
                  <c:v>2.1859999999999999</c:v>
                </c:pt>
                <c:pt idx="161">
                  <c:v>2.1989999999999998</c:v>
                </c:pt>
                <c:pt idx="162">
                  <c:v>2.169</c:v>
                </c:pt>
                <c:pt idx="163">
                  <c:v>2.1930000000000001</c:v>
                </c:pt>
                <c:pt idx="164">
                  <c:v>2.1259999999999999</c:v>
                </c:pt>
                <c:pt idx="165">
                  <c:v>2.069</c:v>
                </c:pt>
                <c:pt idx="166">
                  <c:v>2.0369999999999999</c:v>
                </c:pt>
                <c:pt idx="167">
                  <c:v>2.004</c:v>
                </c:pt>
                <c:pt idx="168">
                  <c:v>2.0720000000000001</c:v>
                </c:pt>
                <c:pt idx="169">
                  <c:v>2.1760000000000002</c:v>
                </c:pt>
                <c:pt idx="170">
                  <c:v>2.1850000000000001</c:v>
                </c:pt>
                <c:pt idx="171">
                  <c:v>2.1819999999999999</c:v>
                </c:pt>
                <c:pt idx="172">
                  <c:v>2.2189999999999999</c:v>
                </c:pt>
                <c:pt idx="173">
                  <c:v>2.153</c:v>
                </c:pt>
                <c:pt idx="174">
                  <c:v>2.1850000000000001</c:v>
                </c:pt>
                <c:pt idx="175">
                  <c:v>2.16</c:v>
                </c:pt>
                <c:pt idx="176">
                  <c:v>2.125</c:v>
                </c:pt>
                <c:pt idx="177">
                  <c:v>2.125</c:v>
                </c:pt>
                <c:pt idx="178">
                  <c:v>2.1840000000000002</c:v>
                </c:pt>
                <c:pt idx="179">
                  <c:v>2.202</c:v>
                </c:pt>
                <c:pt idx="180">
                  <c:v>2.2229999999999999</c:v>
                </c:pt>
                <c:pt idx="181">
                  <c:v>2.1890000000000001</c:v>
                </c:pt>
                <c:pt idx="182">
                  <c:v>2.1840000000000002</c:v>
                </c:pt>
                <c:pt idx="183">
                  <c:v>2.2879999999999998</c:v>
                </c:pt>
                <c:pt idx="184">
                  <c:v>2.2949999999999999</c:v>
                </c:pt>
                <c:pt idx="185">
                  <c:v>2.1909999999999998</c:v>
                </c:pt>
                <c:pt idx="186">
                  <c:v>2.1339999999999999</c:v>
                </c:pt>
                <c:pt idx="187">
                  <c:v>2.202</c:v>
                </c:pt>
                <c:pt idx="188">
                  <c:v>2.1349999999999998</c:v>
                </c:pt>
                <c:pt idx="189">
                  <c:v>2.1509999999999998</c:v>
                </c:pt>
                <c:pt idx="190">
                  <c:v>2.1280000000000001</c:v>
                </c:pt>
                <c:pt idx="191">
                  <c:v>2.1629999999999998</c:v>
                </c:pt>
                <c:pt idx="192">
                  <c:v>2.0960000000000001</c:v>
                </c:pt>
                <c:pt idx="193">
                  <c:v>2.052</c:v>
                </c:pt>
                <c:pt idx="194">
                  <c:v>2.0379999999999998</c:v>
                </c:pt>
                <c:pt idx="195">
                  <c:v>2.0379999999999998</c:v>
                </c:pt>
                <c:pt idx="196">
                  <c:v>1.994</c:v>
                </c:pt>
                <c:pt idx="197">
                  <c:v>2.0569999999999999</c:v>
                </c:pt>
                <c:pt idx="198">
                  <c:v>2.032</c:v>
                </c:pt>
                <c:pt idx="199">
                  <c:v>2.0680000000000001</c:v>
                </c:pt>
                <c:pt idx="200">
                  <c:v>2.105</c:v>
                </c:pt>
                <c:pt idx="201">
                  <c:v>2.089</c:v>
                </c:pt>
                <c:pt idx="202">
                  <c:v>2.089</c:v>
                </c:pt>
                <c:pt idx="203">
                  <c:v>2.0449999999999999</c:v>
                </c:pt>
                <c:pt idx="204">
                  <c:v>1.9729999999999999</c:v>
                </c:pt>
                <c:pt idx="205">
                  <c:v>2.0179999999999998</c:v>
                </c:pt>
                <c:pt idx="206">
                  <c:v>2.0339999999999998</c:v>
                </c:pt>
                <c:pt idx="207">
                  <c:v>2.024</c:v>
                </c:pt>
                <c:pt idx="208">
                  <c:v>2.0680000000000001</c:v>
                </c:pt>
                <c:pt idx="209">
                  <c:v>2.024</c:v>
                </c:pt>
                <c:pt idx="210">
                  <c:v>2.0270000000000001</c:v>
                </c:pt>
                <c:pt idx="211">
                  <c:v>2.0880000000000001</c:v>
                </c:pt>
                <c:pt idx="212">
                  <c:v>2.0569999999999999</c:v>
                </c:pt>
                <c:pt idx="213">
                  <c:v>2.0379999999999998</c:v>
                </c:pt>
                <c:pt idx="214">
                  <c:v>2.1019999999999999</c:v>
                </c:pt>
                <c:pt idx="215">
                  <c:v>2.173</c:v>
                </c:pt>
                <c:pt idx="216">
                  <c:v>2.1429999999999998</c:v>
                </c:pt>
                <c:pt idx="217">
                  <c:v>2.1720000000000002</c:v>
                </c:pt>
                <c:pt idx="218">
                  <c:v>2.2109999999999999</c:v>
                </c:pt>
                <c:pt idx="219">
                  <c:v>2.226</c:v>
                </c:pt>
                <c:pt idx="220">
                  <c:v>2.2330000000000001</c:v>
                </c:pt>
                <c:pt idx="221">
                  <c:v>2.3260000000000001</c:v>
                </c:pt>
                <c:pt idx="222">
                  <c:v>2.3439999999999999</c:v>
                </c:pt>
                <c:pt idx="223">
                  <c:v>2.343</c:v>
                </c:pt>
                <c:pt idx="224">
                  <c:v>2.3330000000000002</c:v>
                </c:pt>
                <c:pt idx="225">
                  <c:v>2.3119999999999998</c:v>
                </c:pt>
                <c:pt idx="226">
                  <c:v>2.2669999999999999</c:v>
                </c:pt>
                <c:pt idx="227">
                  <c:v>2.2679999999999998</c:v>
                </c:pt>
                <c:pt idx="228">
                  <c:v>2.2669999999999999</c:v>
                </c:pt>
                <c:pt idx="229">
                  <c:v>2.274</c:v>
                </c:pt>
                <c:pt idx="230">
                  <c:v>2.2490000000000001</c:v>
                </c:pt>
                <c:pt idx="231">
                  <c:v>2.2629999999999999</c:v>
                </c:pt>
                <c:pt idx="232">
                  <c:v>2.2389999999999999</c:v>
                </c:pt>
                <c:pt idx="233">
                  <c:v>2.2389999999999999</c:v>
                </c:pt>
                <c:pt idx="234">
                  <c:v>2.2349999999999999</c:v>
                </c:pt>
                <c:pt idx="235">
                  <c:v>2.2349999999999999</c:v>
                </c:pt>
                <c:pt idx="236">
                  <c:v>2.2210000000000001</c:v>
                </c:pt>
                <c:pt idx="237">
                  <c:v>2.2069999999999999</c:v>
                </c:pt>
                <c:pt idx="238">
                  <c:v>2.1440000000000001</c:v>
                </c:pt>
                <c:pt idx="239">
                  <c:v>2.181</c:v>
                </c:pt>
                <c:pt idx="240">
                  <c:v>2.3140000000000001</c:v>
                </c:pt>
                <c:pt idx="241">
                  <c:v>2.27</c:v>
                </c:pt>
                <c:pt idx="242">
                  <c:v>2.23</c:v>
                </c:pt>
                <c:pt idx="243">
                  <c:v>2.2189999999999999</c:v>
                </c:pt>
                <c:pt idx="244">
                  <c:v>2.2170000000000001</c:v>
                </c:pt>
                <c:pt idx="245">
                  <c:v>2.2309999999999999</c:v>
                </c:pt>
                <c:pt idx="246">
                  <c:v>2.1280000000000001</c:v>
                </c:pt>
                <c:pt idx="247">
                  <c:v>2.2229999999999999</c:v>
                </c:pt>
                <c:pt idx="248">
                  <c:v>2.2669999999999999</c:v>
                </c:pt>
                <c:pt idx="249">
                  <c:v>2.2970000000000002</c:v>
                </c:pt>
                <c:pt idx="250">
                  <c:v>2.2240000000000002</c:v>
                </c:pt>
                <c:pt idx="251">
                  <c:v>2.2050000000000001</c:v>
                </c:pt>
                <c:pt idx="252">
                  <c:v>2.1930000000000001</c:v>
                </c:pt>
                <c:pt idx="253">
                  <c:v>2.2370000000000001</c:v>
                </c:pt>
                <c:pt idx="254">
                  <c:v>2.254</c:v>
                </c:pt>
                <c:pt idx="255">
                  <c:v>2.242</c:v>
                </c:pt>
                <c:pt idx="256">
                  <c:v>2.242</c:v>
                </c:pt>
                <c:pt idx="257">
                  <c:v>2.2309999999999999</c:v>
                </c:pt>
                <c:pt idx="258">
                  <c:v>2.306</c:v>
                </c:pt>
                <c:pt idx="259">
                  <c:v>2.2949999999999999</c:v>
                </c:pt>
                <c:pt idx="260">
                  <c:v>2.27</c:v>
                </c:pt>
                <c:pt idx="261">
                  <c:v>2.27</c:v>
                </c:pt>
                <c:pt idx="262">
                  <c:v>2.2439999999999998</c:v>
                </c:pt>
                <c:pt idx="263">
                  <c:v>2.2370000000000001</c:v>
                </c:pt>
                <c:pt idx="264">
                  <c:v>2.1709999999999998</c:v>
                </c:pt>
                <c:pt idx="265">
                  <c:v>2.1459999999999999</c:v>
                </c:pt>
                <c:pt idx="266">
                  <c:v>2.1160000000000001</c:v>
                </c:pt>
                <c:pt idx="267">
                  <c:v>2.1760000000000002</c:v>
                </c:pt>
                <c:pt idx="268">
                  <c:v>2.1040000000000001</c:v>
                </c:pt>
                <c:pt idx="269">
                  <c:v>2.0939999999999999</c:v>
                </c:pt>
                <c:pt idx="270">
                  <c:v>2.0880000000000001</c:v>
                </c:pt>
                <c:pt idx="271">
                  <c:v>2.036</c:v>
                </c:pt>
                <c:pt idx="272">
                  <c:v>2.036</c:v>
                </c:pt>
                <c:pt idx="273">
                  <c:v>2.0569999999999999</c:v>
                </c:pt>
                <c:pt idx="274">
                  <c:v>1.9830000000000001</c:v>
                </c:pt>
                <c:pt idx="275">
                  <c:v>2.032</c:v>
                </c:pt>
                <c:pt idx="276">
                  <c:v>2.0529999999999999</c:v>
                </c:pt>
                <c:pt idx="277">
                  <c:v>2.0019999999999998</c:v>
                </c:pt>
                <c:pt idx="278">
                  <c:v>1.9950000000000001</c:v>
                </c:pt>
                <c:pt idx="279">
                  <c:v>2</c:v>
                </c:pt>
                <c:pt idx="280">
                  <c:v>1.9790000000000001</c:v>
                </c:pt>
                <c:pt idx="281">
                  <c:v>1.9220000000000002</c:v>
                </c:pt>
                <c:pt idx="282">
                  <c:v>1.9489999999999998</c:v>
                </c:pt>
                <c:pt idx="283">
                  <c:v>1.8460000000000001</c:v>
                </c:pt>
                <c:pt idx="284">
                  <c:v>1.887</c:v>
                </c:pt>
                <c:pt idx="285">
                  <c:v>1.8399999999999999</c:v>
                </c:pt>
                <c:pt idx="286">
                  <c:v>1.837</c:v>
                </c:pt>
                <c:pt idx="287">
                  <c:v>1.7490000000000001</c:v>
                </c:pt>
                <c:pt idx="288">
                  <c:v>1.7269999999999999</c:v>
                </c:pt>
                <c:pt idx="289">
                  <c:v>1.669</c:v>
                </c:pt>
                <c:pt idx="290">
                  <c:v>1.6600000000000001</c:v>
                </c:pt>
                <c:pt idx="291">
                  <c:v>1.7490000000000001</c:v>
                </c:pt>
                <c:pt idx="292">
                  <c:v>1.7490000000000001</c:v>
                </c:pt>
                <c:pt idx="293">
                  <c:v>1.7730000000000001</c:v>
                </c:pt>
                <c:pt idx="294">
                  <c:v>1.8199999999999998</c:v>
                </c:pt>
                <c:pt idx="295">
                  <c:v>1.74</c:v>
                </c:pt>
                <c:pt idx="296">
                  <c:v>1.746</c:v>
                </c:pt>
                <c:pt idx="297">
                  <c:v>1.7530000000000001</c:v>
                </c:pt>
                <c:pt idx="298">
                  <c:v>1.7229999999999999</c:v>
                </c:pt>
                <c:pt idx="299">
                  <c:v>1.7490000000000001</c:v>
                </c:pt>
                <c:pt idx="300">
                  <c:v>1.7170000000000001</c:v>
                </c:pt>
                <c:pt idx="301">
                  <c:v>1.7629999999999999</c:v>
                </c:pt>
                <c:pt idx="302">
                  <c:v>1.736</c:v>
                </c:pt>
                <c:pt idx="303">
                  <c:v>1.8260000000000001</c:v>
                </c:pt>
                <c:pt idx="304">
                  <c:v>1.841</c:v>
                </c:pt>
                <c:pt idx="305">
                  <c:v>1.835</c:v>
                </c:pt>
                <c:pt idx="306">
                  <c:v>1.875</c:v>
                </c:pt>
                <c:pt idx="307">
                  <c:v>1.907</c:v>
                </c:pt>
                <c:pt idx="308">
                  <c:v>1.83</c:v>
                </c:pt>
                <c:pt idx="309">
                  <c:v>1.877</c:v>
                </c:pt>
                <c:pt idx="310">
                  <c:v>1.9330000000000001</c:v>
                </c:pt>
                <c:pt idx="311">
                  <c:v>1.9849999999999999</c:v>
                </c:pt>
                <c:pt idx="312">
                  <c:v>1.96</c:v>
                </c:pt>
                <c:pt idx="313">
                  <c:v>1.9710000000000001</c:v>
                </c:pt>
                <c:pt idx="314">
                  <c:v>1.909</c:v>
                </c:pt>
                <c:pt idx="315">
                  <c:v>1.897</c:v>
                </c:pt>
                <c:pt idx="316">
                  <c:v>1.8740000000000001</c:v>
                </c:pt>
                <c:pt idx="317">
                  <c:v>1.9159999999999999</c:v>
                </c:pt>
                <c:pt idx="318">
                  <c:v>1.9409999999999998</c:v>
                </c:pt>
                <c:pt idx="319">
                  <c:v>1.88</c:v>
                </c:pt>
                <c:pt idx="320">
                  <c:v>1.901</c:v>
                </c:pt>
                <c:pt idx="321">
                  <c:v>1.901</c:v>
                </c:pt>
                <c:pt idx="322">
                  <c:v>1.887</c:v>
                </c:pt>
                <c:pt idx="323">
                  <c:v>1.804</c:v>
                </c:pt>
                <c:pt idx="324">
                  <c:v>1.8239999999999998</c:v>
                </c:pt>
                <c:pt idx="325">
                  <c:v>1.77</c:v>
                </c:pt>
                <c:pt idx="326">
                  <c:v>1.7709999999999999</c:v>
                </c:pt>
                <c:pt idx="327">
                  <c:v>1.7629999999999999</c:v>
                </c:pt>
                <c:pt idx="328">
                  <c:v>1.7210000000000001</c:v>
                </c:pt>
                <c:pt idx="329">
                  <c:v>1.756</c:v>
                </c:pt>
                <c:pt idx="330">
                  <c:v>1.69</c:v>
                </c:pt>
                <c:pt idx="331">
                  <c:v>1.718</c:v>
                </c:pt>
                <c:pt idx="332">
                  <c:v>1.726</c:v>
                </c:pt>
                <c:pt idx="333">
                  <c:v>1.7770000000000001</c:v>
                </c:pt>
                <c:pt idx="334">
                  <c:v>1.7650000000000001</c:v>
                </c:pt>
                <c:pt idx="335">
                  <c:v>1.7930000000000001</c:v>
                </c:pt>
                <c:pt idx="336">
                  <c:v>1.7530000000000001</c:v>
                </c:pt>
                <c:pt idx="337">
                  <c:v>1.772</c:v>
                </c:pt>
                <c:pt idx="338">
                  <c:v>1.786</c:v>
                </c:pt>
                <c:pt idx="339">
                  <c:v>1.8460000000000001</c:v>
                </c:pt>
                <c:pt idx="340">
                  <c:v>1.8620000000000001</c:v>
                </c:pt>
                <c:pt idx="341">
                  <c:v>1.889</c:v>
                </c:pt>
                <c:pt idx="342">
                  <c:v>1.9140000000000001</c:v>
                </c:pt>
                <c:pt idx="343">
                  <c:v>1.9279999999999999</c:v>
                </c:pt>
                <c:pt idx="344">
                  <c:v>1.8519999999999999</c:v>
                </c:pt>
                <c:pt idx="345">
                  <c:v>1.825</c:v>
                </c:pt>
                <c:pt idx="346">
                  <c:v>1.8340000000000001</c:v>
                </c:pt>
                <c:pt idx="347">
                  <c:v>1.873</c:v>
                </c:pt>
                <c:pt idx="348">
                  <c:v>1.7970000000000002</c:v>
                </c:pt>
                <c:pt idx="349">
                  <c:v>1.776</c:v>
                </c:pt>
                <c:pt idx="350">
                  <c:v>1.746</c:v>
                </c:pt>
                <c:pt idx="351">
                  <c:v>1.78</c:v>
                </c:pt>
                <c:pt idx="352">
                  <c:v>1.752</c:v>
                </c:pt>
                <c:pt idx="353">
                  <c:v>1.762</c:v>
                </c:pt>
                <c:pt idx="354">
                  <c:v>1.738</c:v>
                </c:pt>
                <c:pt idx="355">
                  <c:v>1.752</c:v>
                </c:pt>
                <c:pt idx="356">
                  <c:v>1.7010000000000001</c:v>
                </c:pt>
                <c:pt idx="357">
                  <c:v>1.754</c:v>
                </c:pt>
                <c:pt idx="358">
                  <c:v>1.7730000000000001</c:v>
                </c:pt>
                <c:pt idx="359">
                  <c:v>1.855</c:v>
                </c:pt>
                <c:pt idx="360">
                  <c:v>1.85</c:v>
                </c:pt>
                <c:pt idx="361">
                  <c:v>1.839</c:v>
                </c:pt>
                <c:pt idx="362">
                  <c:v>1.8359999999999999</c:v>
                </c:pt>
                <c:pt idx="363">
                  <c:v>1.8639999999999999</c:v>
                </c:pt>
                <c:pt idx="364">
                  <c:v>1.867</c:v>
                </c:pt>
                <c:pt idx="365">
                  <c:v>1.829</c:v>
                </c:pt>
                <c:pt idx="366">
                  <c:v>1.8519999999999999</c:v>
                </c:pt>
                <c:pt idx="367">
                  <c:v>1.8519999999999999</c:v>
                </c:pt>
                <c:pt idx="368">
                  <c:v>1.847</c:v>
                </c:pt>
                <c:pt idx="369">
                  <c:v>1.8359999999999999</c:v>
                </c:pt>
                <c:pt idx="370">
                  <c:v>1.8</c:v>
                </c:pt>
                <c:pt idx="371">
                  <c:v>1.7010000000000001</c:v>
                </c:pt>
                <c:pt idx="372">
                  <c:v>1.738</c:v>
                </c:pt>
                <c:pt idx="373">
                  <c:v>1.7189999999999999</c:v>
                </c:pt>
                <c:pt idx="374">
                  <c:v>1.7029999999999998</c:v>
                </c:pt>
                <c:pt idx="375">
                  <c:v>1.6879999999999999</c:v>
                </c:pt>
                <c:pt idx="376">
                  <c:v>1.641</c:v>
                </c:pt>
                <c:pt idx="377">
                  <c:v>1.6099999999999999</c:v>
                </c:pt>
                <c:pt idx="378">
                  <c:v>1.6139999999999999</c:v>
                </c:pt>
                <c:pt idx="379">
                  <c:v>1.573</c:v>
                </c:pt>
                <c:pt idx="380">
                  <c:v>1.58</c:v>
                </c:pt>
                <c:pt idx="381">
                  <c:v>1.609</c:v>
                </c:pt>
                <c:pt idx="382">
                  <c:v>1.6890000000000001</c:v>
                </c:pt>
                <c:pt idx="383">
                  <c:v>1.7069999999999999</c:v>
                </c:pt>
                <c:pt idx="384">
                  <c:v>1.6859999999999999</c:v>
                </c:pt>
                <c:pt idx="385">
                  <c:v>1.7469999999999999</c:v>
                </c:pt>
                <c:pt idx="386">
                  <c:v>1.5609999999999999</c:v>
                </c:pt>
                <c:pt idx="387">
                  <c:v>1.4390000000000001</c:v>
                </c:pt>
                <c:pt idx="388">
                  <c:v>1.4670000000000001</c:v>
                </c:pt>
                <c:pt idx="389">
                  <c:v>1.516</c:v>
                </c:pt>
                <c:pt idx="390">
                  <c:v>1.4710000000000001</c:v>
                </c:pt>
                <c:pt idx="391">
                  <c:v>1.4450000000000001</c:v>
                </c:pt>
                <c:pt idx="392">
                  <c:v>1.4450000000000001</c:v>
                </c:pt>
                <c:pt idx="393">
                  <c:v>1.3759999999999999</c:v>
                </c:pt>
                <c:pt idx="394">
                  <c:v>1.369</c:v>
                </c:pt>
                <c:pt idx="395">
                  <c:v>1.3860000000000001</c:v>
                </c:pt>
                <c:pt idx="396">
                  <c:v>1.359</c:v>
                </c:pt>
                <c:pt idx="397">
                  <c:v>1.431</c:v>
                </c:pt>
                <c:pt idx="398">
                  <c:v>1.5110000000000001</c:v>
                </c:pt>
                <c:pt idx="399">
                  <c:v>1.4750000000000001</c:v>
                </c:pt>
                <c:pt idx="400">
                  <c:v>1.536</c:v>
                </c:pt>
                <c:pt idx="401">
                  <c:v>1.552</c:v>
                </c:pt>
                <c:pt idx="402">
                  <c:v>1.583</c:v>
                </c:pt>
                <c:pt idx="403">
                  <c:v>1.5529999999999999</c:v>
                </c:pt>
                <c:pt idx="404">
                  <c:v>1.581</c:v>
                </c:pt>
                <c:pt idx="405">
                  <c:v>1.5569999999999999</c:v>
                </c:pt>
                <c:pt idx="406">
                  <c:v>1.5669999999999999</c:v>
                </c:pt>
                <c:pt idx="407">
                  <c:v>1.5739999999999998</c:v>
                </c:pt>
                <c:pt idx="408">
                  <c:v>1.5620000000000001</c:v>
                </c:pt>
                <c:pt idx="409">
                  <c:v>1.498</c:v>
                </c:pt>
                <c:pt idx="410">
                  <c:v>1.5049999999999999</c:v>
                </c:pt>
                <c:pt idx="411">
                  <c:v>1.454</c:v>
                </c:pt>
                <c:pt idx="412">
                  <c:v>1.522</c:v>
                </c:pt>
                <c:pt idx="413">
                  <c:v>1.5569999999999999</c:v>
                </c:pt>
                <c:pt idx="414">
                  <c:v>1.5430000000000001</c:v>
                </c:pt>
                <c:pt idx="415">
                  <c:v>1.502</c:v>
                </c:pt>
                <c:pt idx="416">
                  <c:v>1.589</c:v>
                </c:pt>
                <c:pt idx="417">
                  <c:v>1.593</c:v>
                </c:pt>
                <c:pt idx="418">
                  <c:v>1.548</c:v>
                </c:pt>
                <c:pt idx="419">
                  <c:v>1.508</c:v>
                </c:pt>
                <c:pt idx="420">
                  <c:v>1.56</c:v>
                </c:pt>
                <c:pt idx="421">
                  <c:v>1.514</c:v>
                </c:pt>
                <c:pt idx="422">
                  <c:v>1.5580000000000001</c:v>
                </c:pt>
                <c:pt idx="423">
                  <c:v>1.575</c:v>
                </c:pt>
                <c:pt idx="424">
                  <c:v>1.55</c:v>
                </c:pt>
                <c:pt idx="425">
                  <c:v>1.536</c:v>
                </c:pt>
                <c:pt idx="426">
                  <c:v>1.579</c:v>
                </c:pt>
                <c:pt idx="427">
                  <c:v>1.5430000000000001</c:v>
                </c:pt>
                <c:pt idx="428">
                  <c:v>1.5470000000000002</c:v>
                </c:pt>
                <c:pt idx="429">
                  <c:v>1.5620000000000001</c:v>
                </c:pt>
                <c:pt idx="430">
                  <c:v>1.5739999999999998</c:v>
                </c:pt>
                <c:pt idx="431">
                  <c:v>1.63</c:v>
                </c:pt>
                <c:pt idx="432">
                  <c:v>1.56</c:v>
                </c:pt>
                <c:pt idx="433">
                  <c:v>1.5669999999999999</c:v>
                </c:pt>
                <c:pt idx="434">
                  <c:v>1.581</c:v>
                </c:pt>
                <c:pt idx="435">
                  <c:v>1.569</c:v>
                </c:pt>
                <c:pt idx="436">
                  <c:v>1.603</c:v>
                </c:pt>
                <c:pt idx="437" formatCode="0.00">
                  <c:v>1.5350000000000001</c:v>
                </c:pt>
                <c:pt idx="438" formatCode="0.00">
                  <c:v>1.54</c:v>
                </c:pt>
                <c:pt idx="439" formatCode="0.00">
                  <c:v>1.6</c:v>
                </c:pt>
                <c:pt idx="440" formatCode="0.00">
                  <c:v>1.6760000000000002</c:v>
                </c:pt>
                <c:pt idx="441" formatCode="0.00">
                  <c:v>1.6640000000000001</c:v>
                </c:pt>
                <c:pt idx="442" formatCode="0.00">
                  <c:v>1.728</c:v>
                </c:pt>
                <c:pt idx="443" formatCode="0.00">
                  <c:v>1.698</c:v>
                </c:pt>
                <c:pt idx="444" formatCode="0.00">
                  <c:v>1.6919999999999999</c:v>
                </c:pt>
                <c:pt idx="445" formatCode="0.00">
                  <c:v>1.6930000000000001</c:v>
                </c:pt>
                <c:pt idx="446" formatCode="0.00">
                  <c:v>1.7130000000000001</c:v>
                </c:pt>
                <c:pt idx="447" formatCode="0.00">
                  <c:v>1.69</c:v>
                </c:pt>
                <c:pt idx="448" formatCode="0.00">
                  <c:v>1.6520000000000001</c:v>
                </c:pt>
                <c:pt idx="449" formatCode="0.00">
                  <c:v>1.619</c:v>
                </c:pt>
                <c:pt idx="450" formatCode="0.00">
                  <c:v>1.619</c:v>
                </c:pt>
                <c:pt idx="451" formatCode="0.00">
                  <c:v>1.585</c:v>
                </c:pt>
                <c:pt idx="452" formatCode="0.00">
                  <c:v>1.5569999999999999</c:v>
                </c:pt>
                <c:pt idx="453" formatCode="0.00">
                  <c:v>1.573</c:v>
                </c:pt>
                <c:pt idx="454" formatCode="0.00">
                  <c:v>1.5609999999999999</c:v>
                </c:pt>
                <c:pt idx="455" formatCode="0.00">
                  <c:v>1.595</c:v>
                </c:pt>
                <c:pt idx="456" formatCode="0.00">
                  <c:v>1.623</c:v>
                </c:pt>
                <c:pt idx="457" formatCode="0.00">
                  <c:v>1.6870000000000001</c:v>
                </c:pt>
                <c:pt idx="458" formatCode="0.00">
                  <c:v>1.7029999999999998</c:v>
                </c:pt>
                <c:pt idx="459" formatCode="0.00">
                  <c:v>1.738</c:v>
                </c:pt>
                <c:pt idx="460" formatCode="0.00">
                  <c:v>1.7189999999999999</c:v>
                </c:pt>
                <c:pt idx="461" formatCode="0.00">
                  <c:v>1.7189999999999999</c:v>
                </c:pt>
                <c:pt idx="462" formatCode="0.00">
                  <c:v>1.7650000000000001</c:v>
                </c:pt>
                <c:pt idx="463" formatCode="0.00">
                  <c:v>1.77</c:v>
                </c:pt>
                <c:pt idx="464" formatCode="0.00">
                  <c:v>1.742</c:v>
                </c:pt>
                <c:pt idx="465" formatCode="0.00">
                  <c:v>1.7989999999999999</c:v>
                </c:pt>
                <c:pt idx="466" formatCode="0.00">
                  <c:v>1.7669999999999999</c:v>
                </c:pt>
                <c:pt idx="467" formatCode="0.00">
                  <c:v>1.7389999999999999</c:v>
                </c:pt>
                <c:pt idx="468" formatCode="0.00">
                  <c:v>1.744</c:v>
                </c:pt>
                <c:pt idx="469" formatCode="0.00">
                  <c:v>1.7570000000000001</c:v>
                </c:pt>
                <c:pt idx="470" formatCode="0.00">
                  <c:v>1.736</c:v>
                </c:pt>
                <c:pt idx="471" formatCode="0.00">
                  <c:v>1.766</c:v>
                </c:pt>
                <c:pt idx="472" formatCode="0.00">
                  <c:v>1.7570000000000001</c:v>
                </c:pt>
                <c:pt idx="473" formatCode="0.00">
                  <c:v>1.794</c:v>
                </c:pt>
                <c:pt idx="474" formatCode="0.00">
                  <c:v>1.855</c:v>
                </c:pt>
                <c:pt idx="475" formatCode="0.00">
                  <c:v>1.8479999999999999</c:v>
                </c:pt>
                <c:pt idx="476" formatCode="0.00">
                  <c:v>1.8260000000000001</c:v>
                </c:pt>
                <c:pt idx="477" formatCode="0.00">
                  <c:v>1.8279999999999998</c:v>
                </c:pt>
                <c:pt idx="478" formatCode="0.00">
                  <c:v>1.8029999999999999</c:v>
                </c:pt>
                <c:pt idx="479" formatCode="0.00">
                  <c:v>1.8120000000000001</c:v>
                </c:pt>
                <c:pt idx="480" formatCode="0.00">
                  <c:v>1.7770000000000001</c:v>
                </c:pt>
                <c:pt idx="481" formatCode="0.00">
                  <c:v>1.827</c:v>
                </c:pt>
                <c:pt idx="482" formatCode="0.00">
                  <c:v>1.8559999999999999</c:v>
                </c:pt>
                <c:pt idx="483" formatCode="0.00">
                  <c:v>2.0579999999999998</c:v>
                </c:pt>
                <c:pt idx="484" formatCode="0.00">
                  <c:v>2.1509999999999998</c:v>
                </c:pt>
                <c:pt idx="485" formatCode="0.00">
                  <c:v>2.1509999999999998</c:v>
                </c:pt>
                <c:pt idx="486" formatCode="0.00">
                  <c:v>2.262</c:v>
                </c:pt>
                <c:pt idx="487" formatCode="0.00">
                  <c:v>2.2200000000000002</c:v>
                </c:pt>
                <c:pt idx="488" formatCode="0.00">
                  <c:v>2.2229999999999999</c:v>
                </c:pt>
                <c:pt idx="489" formatCode="0.00">
                  <c:v>2.3039999999999998</c:v>
                </c:pt>
                <c:pt idx="490" formatCode="0.00">
                  <c:v>2.3559999999999999</c:v>
                </c:pt>
                <c:pt idx="491" formatCode="0.00">
                  <c:v>2.3159999999999998</c:v>
                </c:pt>
                <c:pt idx="492" formatCode="0.00">
                  <c:v>2.3130000000000002</c:v>
                </c:pt>
                <c:pt idx="493" formatCode="0.00">
                  <c:v>2.351</c:v>
                </c:pt>
                <c:pt idx="494" formatCode="0.00">
                  <c:v>2.351</c:v>
                </c:pt>
                <c:pt idx="495" formatCode="0.00">
                  <c:v>2.3580000000000001</c:v>
                </c:pt>
                <c:pt idx="496" formatCode="0.00">
                  <c:v>2.3130000000000002</c:v>
                </c:pt>
                <c:pt idx="497" formatCode="0.00">
                  <c:v>2.2919999999999998</c:v>
                </c:pt>
                <c:pt idx="498" formatCode="0.00">
                  <c:v>2.3820000000000001</c:v>
                </c:pt>
                <c:pt idx="499" formatCode="0.00">
                  <c:v>2.4489999999999998</c:v>
                </c:pt>
                <c:pt idx="500" formatCode="0.00">
                  <c:v>2.3839999999999999</c:v>
                </c:pt>
                <c:pt idx="501" formatCode="0.00">
                  <c:v>2.395</c:v>
                </c:pt>
                <c:pt idx="502" formatCode="0.00">
                  <c:v>2.39</c:v>
                </c:pt>
                <c:pt idx="503" formatCode="0.00">
                  <c:v>2.3410000000000002</c:v>
                </c:pt>
                <c:pt idx="504" formatCode="0.00">
                  <c:v>2.4079999999999999</c:v>
                </c:pt>
                <c:pt idx="505" formatCode="0.00">
                  <c:v>2.468</c:v>
                </c:pt>
                <c:pt idx="506" formatCode="0.00">
                  <c:v>2.472</c:v>
                </c:pt>
                <c:pt idx="507" formatCode="0.00">
                  <c:v>2.472</c:v>
                </c:pt>
                <c:pt idx="508" formatCode="0.00">
                  <c:v>2.5720000000000001</c:v>
                </c:pt>
                <c:pt idx="509" formatCode="0.00">
                  <c:v>2.5979999999999999</c:v>
                </c:pt>
                <c:pt idx="510" formatCode="0.00">
                  <c:v>2.593</c:v>
                </c:pt>
                <c:pt idx="511" formatCode="0.00">
                  <c:v>2.5390000000000001</c:v>
                </c:pt>
                <c:pt idx="512" formatCode="0.00">
                  <c:v>2.56</c:v>
                </c:pt>
                <c:pt idx="513" formatCode="0.00">
                  <c:v>2.536</c:v>
                </c:pt>
                <c:pt idx="514" formatCode="0.00">
                  <c:v>2.552</c:v>
                </c:pt>
                <c:pt idx="515" formatCode="0.00">
                  <c:v>2.5380000000000003</c:v>
                </c:pt>
                <c:pt idx="516" formatCode="0.00">
                  <c:v>2.5380000000000003</c:v>
                </c:pt>
                <c:pt idx="517" formatCode="0.00">
                  <c:v>2.5609999999999999</c:v>
                </c:pt>
                <c:pt idx="518" formatCode="0.00">
                  <c:v>2.5089999999999999</c:v>
                </c:pt>
                <c:pt idx="519" formatCode="0.00">
                  <c:v>2.476</c:v>
                </c:pt>
                <c:pt idx="520" formatCode="0.00">
                  <c:v>2.4449999999999998</c:v>
                </c:pt>
                <c:pt idx="521" formatCode="0.00">
                  <c:v>2.4449999999999998</c:v>
                </c:pt>
                <c:pt idx="522" formatCode="0.00">
                  <c:v>2.4449999999999998</c:v>
                </c:pt>
                <c:pt idx="523" formatCode="0.00">
                  <c:v>2.44</c:v>
                </c:pt>
                <c:pt idx="524" formatCode="0.00">
                  <c:v>2.3449999999999998</c:v>
                </c:pt>
                <c:pt idx="525" formatCode="0.00">
                  <c:v>2.42</c:v>
                </c:pt>
                <c:pt idx="526" formatCode="0.00">
                  <c:v>2.3660000000000001</c:v>
                </c:pt>
                <c:pt idx="527" formatCode="0.00">
                  <c:v>2.3769999999999998</c:v>
                </c:pt>
                <c:pt idx="528" formatCode="0.00">
                  <c:v>2.3730000000000002</c:v>
                </c:pt>
                <c:pt idx="529" formatCode="0.00">
                  <c:v>2.3639999999999999</c:v>
                </c:pt>
                <c:pt idx="530" formatCode="0.00">
                  <c:v>2.3970000000000002</c:v>
                </c:pt>
                <c:pt idx="531" formatCode="0.00">
                  <c:v>2.3970000000000002</c:v>
                </c:pt>
                <c:pt idx="532" formatCode="0.00">
                  <c:v>2.3260000000000001</c:v>
                </c:pt>
                <c:pt idx="533" formatCode="0.00">
                  <c:v>2.4300000000000002</c:v>
                </c:pt>
                <c:pt idx="534" formatCode="0.00">
                  <c:v>2.4750000000000001</c:v>
                </c:pt>
                <c:pt idx="535" formatCode="0.00">
                  <c:v>2.468</c:v>
                </c:pt>
                <c:pt idx="536" formatCode="0.00">
                  <c:v>2.3980000000000001</c:v>
                </c:pt>
                <c:pt idx="537" formatCode="0.00">
                  <c:v>2.4660000000000002</c:v>
                </c:pt>
                <c:pt idx="538" formatCode="0.00">
                  <c:v>2.5129999999999999</c:v>
                </c:pt>
                <c:pt idx="539" formatCode="0.00">
                  <c:v>2.5049999999999999</c:v>
                </c:pt>
                <c:pt idx="540" formatCode="0.00">
                  <c:v>2.4849999999999999</c:v>
                </c:pt>
                <c:pt idx="541" formatCode="0.00">
                  <c:v>2.4889999999999999</c:v>
                </c:pt>
                <c:pt idx="542" formatCode="0.00">
                  <c:v>2.4540000000000002</c:v>
                </c:pt>
                <c:pt idx="543" formatCode="0.00">
                  <c:v>2.4710000000000001</c:v>
                </c:pt>
                <c:pt idx="544" formatCode="0.00">
                  <c:v>2.4750000000000001</c:v>
                </c:pt>
                <c:pt idx="545" formatCode="0.00">
                  <c:v>2.4660000000000002</c:v>
                </c:pt>
                <c:pt idx="546" formatCode="0.00">
                  <c:v>2.4089999999999998</c:v>
                </c:pt>
                <c:pt idx="547" formatCode="0.00">
                  <c:v>2.3940000000000001</c:v>
                </c:pt>
                <c:pt idx="548" formatCode="0.00">
                  <c:v>2.3370000000000002</c:v>
                </c:pt>
                <c:pt idx="549" formatCode="0.00">
                  <c:v>2.3959999999999999</c:v>
                </c:pt>
                <c:pt idx="550" formatCode="0.00">
                  <c:v>2.4079999999999999</c:v>
                </c:pt>
                <c:pt idx="551" formatCode="0.00">
                  <c:v>2.4369999999999998</c:v>
                </c:pt>
                <c:pt idx="552" formatCode="0.00">
                  <c:v>2.4710000000000001</c:v>
                </c:pt>
                <c:pt idx="553" formatCode="0.00">
                  <c:v>2.4939999999999998</c:v>
                </c:pt>
                <c:pt idx="554" formatCode="0.00">
                  <c:v>2.448</c:v>
                </c:pt>
                <c:pt idx="555" formatCode="0.00">
                  <c:v>2.4159999999999999</c:v>
                </c:pt>
                <c:pt idx="556" formatCode="0.00">
                  <c:v>2.4159999999999999</c:v>
                </c:pt>
                <c:pt idx="557" formatCode="0.00">
                  <c:v>2.4300000000000002</c:v>
                </c:pt>
                <c:pt idx="558" formatCode="0.00">
                  <c:v>2.4140000000000001</c:v>
                </c:pt>
                <c:pt idx="559" formatCode="0.00">
                  <c:v>2.3730000000000002</c:v>
                </c:pt>
                <c:pt idx="560" formatCode="0.00">
                  <c:v>2.3130000000000002</c:v>
                </c:pt>
                <c:pt idx="561" formatCode="0.00">
                  <c:v>2.3660000000000001</c:v>
                </c:pt>
                <c:pt idx="562" formatCode="0.00">
                  <c:v>2.391</c:v>
                </c:pt>
                <c:pt idx="563" formatCode="0.00">
                  <c:v>2.4540000000000002</c:v>
                </c:pt>
                <c:pt idx="564" formatCode="0.00">
                  <c:v>2.4790000000000001</c:v>
                </c:pt>
                <c:pt idx="565" formatCode="0.00">
                  <c:v>2.4790000000000001</c:v>
                </c:pt>
                <c:pt idx="566" formatCode="0.00">
                  <c:v>2.5009999999999999</c:v>
                </c:pt>
                <c:pt idx="567" formatCode="0.00">
                  <c:v>2.5190000000000001</c:v>
                </c:pt>
                <c:pt idx="568" formatCode="0.00">
                  <c:v>2.5609999999999999</c:v>
                </c:pt>
                <c:pt idx="569" formatCode="0.00">
                  <c:v>2.6059999999999999</c:v>
                </c:pt>
                <c:pt idx="570" formatCode="0.00">
                  <c:v>2.5750000000000002</c:v>
                </c:pt>
                <c:pt idx="571" formatCode="0.00">
                  <c:v>2.6269999999999998</c:v>
                </c:pt>
                <c:pt idx="572" formatCode="0.00">
                  <c:v>2.601</c:v>
                </c:pt>
                <c:pt idx="573" formatCode="0.00">
                  <c:v>2.4939999999999998</c:v>
                </c:pt>
                <c:pt idx="574" formatCode="0.00">
                  <c:v>2.5409999999999999</c:v>
                </c:pt>
                <c:pt idx="575" formatCode="0.00">
                  <c:v>2.5009999999999999</c:v>
                </c:pt>
                <c:pt idx="576" formatCode="0.00">
                  <c:v>2.4620000000000002</c:v>
                </c:pt>
                <c:pt idx="577" formatCode="0.00">
                  <c:v>2.4180000000000001</c:v>
                </c:pt>
                <c:pt idx="578" formatCode="0.00">
                  <c:v>2.4060000000000001</c:v>
                </c:pt>
                <c:pt idx="579" formatCode="0.00">
                  <c:v>2.42</c:v>
                </c:pt>
                <c:pt idx="580" formatCode="0.00">
                  <c:v>2.4129999999999998</c:v>
                </c:pt>
                <c:pt idx="581" formatCode="0.00">
                  <c:v>2.379</c:v>
                </c:pt>
                <c:pt idx="582" formatCode="0.00">
                  <c:v>2.419</c:v>
                </c:pt>
                <c:pt idx="583" formatCode="0.00">
                  <c:v>2.3769999999999998</c:v>
                </c:pt>
                <c:pt idx="584" formatCode="0.00">
                  <c:v>2.4209999999999998</c:v>
                </c:pt>
                <c:pt idx="585" formatCode="0.00">
                  <c:v>2.3879999999999999</c:v>
                </c:pt>
                <c:pt idx="586" formatCode="0.00">
                  <c:v>2.3199999999999998</c:v>
                </c:pt>
                <c:pt idx="587" formatCode="0.00">
                  <c:v>2.3609999999999998</c:v>
                </c:pt>
                <c:pt idx="588" formatCode="0.00">
                  <c:v>2.3359999999999999</c:v>
                </c:pt>
                <c:pt idx="589" formatCode="0.00">
                  <c:v>2.3420000000000001</c:v>
                </c:pt>
                <c:pt idx="590" formatCode="0.00">
                  <c:v>2.383</c:v>
                </c:pt>
                <c:pt idx="591" formatCode="0.00">
                  <c:v>2.367</c:v>
                </c:pt>
                <c:pt idx="592" formatCode="0.00">
                  <c:v>2.2970000000000002</c:v>
                </c:pt>
                <c:pt idx="593" formatCode="0.00">
                  <c:v>2.2400000000000002</c:v>
                </c:pt>
                <c:pt idx="594" formatCode="0.00">
                  <c:v>2.238</c:v>
                </c:pt>
                <c:pt idx="595" formatCode="0.00">
                  <c:v>2.238</c:v>
                </c:pt>
                <c:pt idx="596" formatCode="0.00">
                  <c:v>2.2509999999999999</c:v>
                </c:pt>
                <c:pt idx="597" formatCode="0.00">
                  <c:v>2.169</c:v>
                </c:pt>
                <c:pt idx="598" formatCode="0.00">
                  <c:v>2.2149999999999999</c:v>
                </c:pt>
                <c:pt idx="599" formatCode="0.00">
                  <c:v>2.2330000000000001</c:v>
                </c:pt>
                <c:pt idx="600" formatCode="0.00">
                  <c:v>2.2490000000000001</c:v>
                </c:pt>
                <c:pt idx="601" formatCode="0.00">
                  <c:v>2.274</c:v>
                </c:pt>
                <c:pt idx="602" formatCode="0.00">
                  <c:v>2.3330000000000002</c:v>
                </c:pt>
                <c:pt idx="603" formatCode="0.00">
                  <c:v>2.3039999999999998</c:v>
                </c:pt>
                <c:pt idx="604" formatCode="0.00">
                  <c:v>2.2949999999999999</c:v>
                </c:pt>
                <c:pt idx="605" formatCode="0.00">
                  <c:v>2.2810000000000001</c:v>
                </c:pt>
                <c:pt idx="606" formatCode="0.00">
                  <c:v>2.319</c:v>
                </c:pt>
                <c:pt idx="607" formatCode="0.00">
                  <c:v>2.2810000000000001</c:v>
                </c:pt>
                <c:pt idx="608" formatCode="0.00">
                  <c:v>2.319</c:v>
                </c:pt>
                <c:pt idx="609" formatCode="0.00">
                  <c:v>2.355</c:v>
                </c:pt>
                <c:pt idx="610" formatCode="0.00">
                  <c:v>2.35</c:v>
                </c:pt>
                <c:pt idx="611" formatCode="0.00">
                  <c:v>2.3879999999999999</c:v>
                </c:pt>
                <c:pt idx="612" formatCode="0.00">
                  <c:v>2.399</c:v>
                </c:pt>
                <c:pt idx="613" formatCode="0.00">
                  <c:v>2.415</c:v>
                </c:pt>
                <c:pt idx="614" formatCode="0.00">
                  <c:v>2.3879999999999999</c:v>
                </c:pt>
                <c:pt idx="615" formatCode="0.00">
                  <c:v>2.327</c:v>
                </c:pt>
                <c:pt idx="616" formatCode="0.00">
                  <c:v>2.3439999999999999</c:v>
                </c:pt>
                <c:pt idx="617" formatCode="0.00">
                  <c:v>2.327</c:v>
                </c:pt>
                <c:pt idx="618" formatCode="0.00">
                  <c:v>2.2250000000000001</c:v>
                </c:pt>
                <c:pt idx="619" formatCode="0.00">
                  <c:v>2.23</c:v>
                </c:pt>
                <c:pt idx="620" formatCode="0.00">
                  <c:v>2.2349999999999999</c:v>
                </c:pt>
                <c:pt idx="621" formatCode="0.00">
                  <c:v>2.2549999999999999</c:v>
                </c:pt>
                <c:pt idx="622" formatCode="0.00">
                  <c:v>2.2810000000000001</c:v>
                </c:pt>
                <c:pt idx="623" formatCode="0.00">
                  <c:v>2.2509999999999999</c:v>
                </c:pt>
                <c:pt idx="624" formatCode="0.00">
                  <c:v>2.2560000000000002</c:v>
                </c:pt>
                <c:pt idx="625" formatCode="0.00">
                  <c:v>2.2469999999999999</c:v>
                </c:pt>
                <c:pt idx="626" formatCode="0.00">
                  <c:v>2.2469999999999999</c:v>
                </c:pt>
                <c:pt idx="627" formatCode="0.00">
                  <c:v>2.2109999999999999</c:v>
                </c:pt>
                <c:pt idx="628" formatCode="0.00">
                  <c:v>2.2040000000000002</c:v>
                </c:pt>
                <c:pt idx="629" formatCode="0.00">
                  <c:v>2.2120000000000002</c:v>
                </c:pt>
                <c:pt idx="630" formatCode="0.00">
                  <c:v>2.16</c:v>
                </c:pt>
                <c:pt idx="631" formatCode="0.00">
                  <c:v>2.1829999999999998</c:v>
                </c:pt>
                <c:pt idx="632" formatCode="0.00">
                  <c:v>2.1459999999999999</c:v>
                </c:pt>
                <c:pt idx="633" formatCode="0.00">
                  <c:v>2.1739999999999999</c:v>
                </c:pt>
                <c:pt idx="634" formatCode="0.00">
                  <c:v>2.1890000000000001</c:v>
                </c:pt>
                <c:pt idx="635" formatCode="0.00">
                  <c:v>2.2010000000000001</c:v>
                </c:pt>
                <c:pt idx="636" formatCode="0.00">
                  <c:v>2.2149999999999999</c:v>
                </c:pt>
                <c:pt idx="637" formatCode="0.00">
                  <c:v>2.2120000000000002</c:v>
                </c:pt>
                <c:pt idx="638" formatCode="0.00">
                  <c:v>2.1259999999999999</c:v>
                </c:pt>
                <c:pt idx="639" formatCode="0.00">
                  <c:v>2.165</c:v>
                </c:pt>
                <c:pt idx="640" formatCode="0.00">
                  <c:v>2.1520000000000001</c:v>
                </c:pt>
                <c:pt idx="641" formatCode="0.00">
                  <c:v>2.19</c:v>
                </c:pt>
                <c:pt idx="642" formatCode="0.00">
                  <c:v>2.157</c:v>
                </c:pt>
                <c:pt idx="643" formatCode="0.00">
                  <c:v>2.1640000000000001</c:v>
                </c:pt>
                <c:pt idx="644" formatCode="0.00">
                  <c:v>2.149</c:v>
                </c:pt>
                <c:pt idx="645" formatCode="0.00">
                  <c:v>2.1429999999999998</c:v>
                </c:pt>
                <c:pt idx="646" formatCode="0.00">
                  <c:v>2.1379999999999999</c:v>
                </c:pt>
                <c:pt idx="647" formatCode="0.00">
                  <c:v>2.206</c:v>
                </c:pt>
                <c:pt idx="648" formatCode="0.00">
                  <c:v>2.2290000000000001</c:v>
                </c:pt>
                <c:pt idx="649" formatCode="0.00">
                  <c:v>2.2669999999999999</c:v>
                </c:pt>
                <c:pt idx="650" formatCode="0.00">
                  <c:v>2.3050000000000002</c:v>
                </c:pt>
                <c:pt idx="651" formatCode="0.00">
                  <c:v>2.351</c:v>
                </c:pt>
                <c:pt idx="652" formatCode="0.00">
                  <c:v>2.351</c:v>
                </c:pt>
                <c:pt idx="653" formatCode="0.00">
                  <c:v>2.3239999999999998</c:v>
                </c:pt>
                <c:pt idx="654" formatCode="0.00">
                  <c:v>2.367</c:v>
                </c:pt>
                <c:pt idx="655" formatCode="0.00">
                  <c:v>2.3860000000000001</c:v>
                </c:pt>
                <c:pt idx="656" formatCode="0.00">
                  <c:v>2.3740000000000001</c:v>
                </c:pt>
                <c:pt idx="657" formatCode="0.00">
                  <c:v>2.3609999999999998</c:v>
                </c:pt>
                <c:pt idx="658" formatCode="0.00">
                  <c:v>2.319</c:v>
                </c:pt>
                <c:pt idx="659" formatCode="0.00">
                  <c:v>2.3449999999999998</c:v>
                </c:pt>
                <c:pt idx="660" formatCode="0.00">
                  <c:v>2.3330000000000002</c:v>
                </c:pt>
                <c:pt idx="661" formatCode="0.00">
                  <c:v>2.3149999999999999</c:v>
                </c:pt>
                <c:pt idx="662" formatCode="0.00">
                  <c:v>2.2599999999999998</c:v>
                </c:pt>
                <c:pt idx="663" formatCode="0.00">
                  <c:v>2.27</c:v>
                </c:pt>
                <c:pt idx="664" formatCode="0.00">
                  <c:v>2.2599999999999998</c:v>
                </c:pt>
                <c:pt idx="665" formatCode="0.00">
                  <c:v>2.238</c:v>
                </c:pt>
                <c:pt idx="666" formatCode="0.00">
                  <c:v>2.2560000000000002</c:v>
                </c:pt>
                <c:pt idx="667" formatCode="0.00">
                  <c:v>2.3359999999999999</c:v>
                </c:pt>
                <c:pt idx="668" formatCode="0.00">
                  <c:v>2.2879999999999998</c:v>
                </c:pt>
                <c:pt idx="669" formatCode="0.00">
                  <c:v>2.3109999999999999</c:v>
                </c:pt>
                <c:pt idx="670" formatCode="0.00">
                  <c:v>2.29</c:v>
                </c:pt>
                <c:pt idx="671" formatCode="0.00">
                  <c:v>2.2949999999999999</c:v>
                </c:pt>
                <c:pt idx="672" formatCode="0.00">
                  <c:v>2.254</c:v>
                </c:pt>
                <c:pt idx="673" formatCode="0.00">
                  <c:v>2.2720000000000002</c:v>
                </c:pt>
                <c:pt idx="674" formatCode="0.00">
                  <c:v>2.222</c:v>
                </c:pt>
                <c:pt idx="675" formatCode="0.00">
                  <c:v>2.2629999999999999</c:v>
                </c:pt>
                <c:pt idx="676" formatCode="0.00">
                  <c:v>2.254</c:v>
                </c:pt>
                <c:pt idx="677" formatCode="0.00">
                  <c:v>2.2629999999999999</c:v>
                </c:pt>
                <c:pt idx="678" formatCode="0.00">
                  <c:v>2.2490000000000001</c:v>
                </c:pt>
                <c:pt idx="679" formatCode="0.00">
                  <c:v>2.198</c:v>
                </c:pt>
                <c:pt idx="680" formatCode="0.00">
                  <c:v>2.19</c:v>
                </c:pt>
                <c:pt idx="681" formatCode="0.00">
                  <c:v>2.2189999999999999</c:v>
                </c:pt>
                <c:pt idx="682" formatCode="0.00">
                  <c:v>2.274</c:v>
                </c:pt>
                <c:pt idx="683" formatCode="0.00">
                  <c:v>2.2229999999999999</c:v>
                </c:pt>
                <c:pt idx="684" formatCode="0.00">
                  <c:v>2.1859999999999999</c:v>
                </c:pt>
                <c:pt idx="685" formatCode="0.00">
                  <c:v>2.1949999999999998</c:v>
                </c:pt>
                <c:pt idx="686" formatCode="0.00">
                  <c:v>2.1829999999999998</c:v>
                </c:pt>
                <c:pt idx="687" formatCode="0.00">
                  <c:v>2.214</c:v>
                </c:pt>
                <c:pt idx="688" formatCode="0.00">
                  <c:v>2.1669999999999998</c:v>
                </c:pt>
                <c:pt idx="689" formatCode="0.00">
                  <c:v>2.1949999999999998</c:v>
                </c:pt>
                <c:pt idx="690" formatCode="0.00">
                  <c:v>2.1669999999999998</c:v>
                </c:pt>
                <c:pt idx="691" formatCode="0.00">
                  <c:v>2.1589999999999998</c:v>
                </c:pt>
                <c:pt idx="692" formatCode="0.00">
                  <c:v>2.13</c:v>
                </c:pt>
                <c:pt idx="693" formatCode="0.00">
                  <c:v>2.1320000000000001</c:v>
                </c:pt>
                <c:pt idx="694" formatCode="0.00">
                  <c:v>2.1179999999999999</c:v>
                </c:pt>
                <c:pt idx="695" formatCode="0.00">
                  <c:v>2.1669999999999998</c:v>
                </c:pt>
                <c:pt idx="696" formatCode="0.00">
                  <c:v>2.1669999999999998</c:v>
                </c:pt>
                <c:pt idx="697" formatCode="0.00">
                  <c:v>2.06</c:v>
                </c:pt>
                <c:pt idx="698" formatCode="0.00">
                  <c:v>2.105</c:v>
                </c:pt>
                <c:pt idx="699" formatCode="0.00">
                  <c:v>2.04</c:v>
                </c:pt>
                <c:pt idx="700" formatCode="0.00">
                  <c:v>2.052</c:v>
                </c:pt>
                <c:pt idx="701" formatCode="0.00">
                  <c:v>2.1310000000000002</c:v>
                </c:pt>
                <c:pt idx="702" formatCode="0.00">
                  <c:v>2.1680000000000001</c:v>
                </c:pt>
                <c:pt idx="703" formatCode="0.00">
                  <c:v>2.1890000000000001</c:v>
                </c:pt>
                <c:pt idx="704" formatCode="0.00">
                  <c:v>2.1859999999999999</c:v>
                </c:pt>
                <c:pt idx="705" formatCode="0.00">
                  <c:v>2.2029999999999998</c:v>
                </c:pt>
                <c:pt idx="706" formatCode="0.00">
                  <c:v>2.23</c:v>
                </c:pt>
                <c:pt idx="707" formatCode="0.00">
                  <c:v>2.2450000000000001</c:v>
                </c:pt>
                <c:pt idx="708" formatCode="0.00">
                  <c:v>2.2679999999999998</c:v>
                </c:pt>
                <c:pt idx="709" formatCode="0.00">
                  <c:v>2.2770000000000001</c:v>
                </c:pt>
                <c:pt idx="710" formatCode="0.00">
                  <c:v>2.2509999999999999</c:v>
                </c:pt>
                <c:pt idx="711" formatCode="0.00">
                  <c:v>2.2210000000000001</c:v>
                </c:pt>
                <c:pt idx="712" formatCode="0.00">
                  <c:v>2.2370000000000001</c:v>
                </c:pt>
                <c:pt idx="713" formatCode="0.00">
                  <c:v>2.3109999999999999</c:v>
                </c:pt>
                <c:pt idx="714" formatCode="0.00">
                  <c:v>2.3090000000000002</c:v>
                </c:pt>
                <c:pt idx="715" formatCode="0.00">
                  <c:v>2.3340000000000001</c:v>
                </c:pt>
                <c:pt idx="716" formatCode="0.00">
                  <c:v>2.3420000000000001</c:v>
                </c:pt>
                <c:pt idx="717" formatCode="0.00">
                  <c:v>2.3239999999999998</c:v>
                </c:pt>
                <c:pt idx="718" formatCode="0.00">
                  <c:v>2.3239999999999998</c:v>
                </c:pt>
                <c:pt idx="719" formatCode="0.00">
                  <c:v>2.3490000000000002</c:v>
                </c:pt>
                <c:pt idx="720" formatCode="0.00">
                  <c:v>2.36</c:v>
                </c:pt>
                <c:pt idx="721" formatCode="0.00">
                  <c:v>2.36</c:v>
                </c:pt>
                <c:pt idx="722" formatCode="0.00">
                  <c:v>2.3620000000000001</c:v>
                </c:pt>
                <c:pt idx="723" formatCode="0.00">
                  <c:v>2.3490000000000002</c:v>
                </c:pt>
                <c:pt idx="724" formatCode="0.00">
                  <c:v>2.319</c:v>
                </c:pt>
                <c:pt idx="725" formatCode="0.00">
                  <c:v>2.274</c:v>
                </c:pt>
                <c:pt idx="726" formatCode="0.00">
                  <c:v>2.3039999999999998</c:v>
                </c:pt>
                <c:pt idx="727" formatCode="0.00">
                  <c:v>2.3010000000000002</c:v>
                </c:pt>
                <c:pt idx="728" formatCode="0.00">
                  <c:v>2.347</c:v>
                </c:pt>
                <c:pt idx="729" formatCode="0.00">
                  <c:v>2.319</c:v>
                </c:pt>
                <c:pt idx="730" formatCode="0.00">
                  <c:v>2.3849999999999998</c:v>
                </c:pt>
                <c:pt idx="731" formatCode="0.00">
                  <c:v>2.367</c:v>
                </c:pt>
                <c:pt idx="732" formatCode="0.00">
                  <c:v>2.42</c:v>
                </c:pt>
                <c:pt idx="733" formatCode="0.00">
                  <c:v>2.4329999999999998</c:v>
                </c:pt>
                <c:pt idx="734" formatCode="0.00">
                  <c:v>2.4620000000000002</c:v>
                </c:pt>
                <c:pt idx="735" formatCode="0.00">
                  <c:v>2.407</c:v>
                </c:pt>
                <c:pt idx="736" formatCode="0.00">
                  <c:v>2.3689999999999998</c:v>
                </c:pt>
                <c:pt idx="737" formatCode="0.00">
                  <c:v>2.38</c:v>
                </c:pt>
                <c:pt idx="738" formatCode="0.00">
                  <c:v>2.3730000000000002</c:v>
                </c:pt>
                <c:pt idx="739" formatCode="0.00">
                  <c:v>2.3460000000000001</c:v>
                </c:pt>
                <c:pt idx="740" formatCode="0.00">
                  <c:v>2.3330000000000002</c:v>
                </c:pt>
                <c:pt idx="741" formatCode="0.00">
                  <c:v>2.3170000000000002</c:v>
                </c:pt>
                <c:pt idx="742" formatCode="0.00">
                  <c:v>2.3149999999999999</c:v>
                </c:pt>
                <c:pt idx="743" formatCode="0.00">
                  <c:v>2.335</c:v>
                </c:pt>
                <c:pt idx="744" formatCode="0.00">
                  <c:v>2.3420000000000001</c:v>
                </c:pt>
                <c:pt idx="745" formatCode="0.00">
                  <c:v>2.399</c:v>
                </c:pt>
                <c:pt idx="746" formatCode="0.00">
                  <c:v>2.4060000000000001</c:v>
                </c:pt>
                <c:pt idx="747" formatCode="0.00">
                  <c:v>2.3730000000000002</c:v>
                </c:pt>
                <c:pt idx="748" formatCode="0.00">
                  <c:v>2.323</c:v>
                </c:pt>
                <c:pt idx="749" formatCode="0.00">
                  <c:v>2.3759999999999999</c:v>
                </c:pt>
                <c:pt idx="750" formatCode="0.00">
                  <c:v>2.3439999999999999</c:v>
                </c:pt>
                <c:pt idx="751" formatCode="0.00">
                  <c:v>2.367</c:v>
                </c:pt>
                <c:pt idx="752" formatCode="0.00">
                  <c:v>2.3570000000000002</c:v>
                </c:pt>
                <c:pt idx="753" formatCode="0.00">
                  <c:v>2.3199999999999998</c:v>
                </c:pt>
                <c:pt idx="754" formatCode="0.00">
                  <c:v>2.3199999999999998</c:v>
                </c:pt>
                <c:pt idx="755" formatCode="0.00">
                  <c:v>2.343</c:v>
                </c:pt>
                <c:pt idx="756" formatCode="0.00">
                  <c:v>2.3290000000000002</c:v>
                </c:pt>
                <c:pt idx="757" formatCode="0.00">
                  <c:v>2.3290000000000002</c:v>
                </c:pt>
                <c:pt idx="758" formatCode="0.00">
                  <c:v>2.3890000000000002</c:v>
                </c:pt>
                <c:pt idx="759" formatCode="0.00">
                  <c:v>2.411</c:v>
                </c:pt>
                <c:pt idx="760" formatCode="0.00">
                  <c:v>2.3620000000000001</c:v>
                </c:pt>
                <c:pt idx="761" formatCode="0.00">
                  <c:v>2.3730000000000002</c:v>
                </c:pt>
                <c:pt idx="762" formatCode="0.00">
                  <c:v>2.3519999999999999</c:v>
                </c:pt>
                <c:pt idx="763" formatCode="0.00">
                  <c:v>2.339</c:v>
                </c:pt>
                <c:pt idx="764" formatCode="0.00">
                  <c:v>2.3639999999999999</c:v>
                </c:pt>
                <c:pt idx="765" formatCode="0.00">
                  <c:v>2.3769999999999998</c:v>
                </c:pt>
                <c:pt idx="766" formatCode="0.00">
                  <c:v>2.3890000000000002</c:v>
                </c:pt>
                <c:pt idx="767" formatCode="0.00">
                  <c:v>2.4020000000000001</c:v>
                </c:pt>
                <c:pt idx="768" formatCode="0.00">
                  <c:v>2.343</c:v>
                </c:pt>
                <c:pt idx="769" formatCode="0.00">
                  <c:v>2.35</c:v>
                </c:pt>
                <c:pt idx="770" formatCode="0.00">
                  <c:v>2.3540000000000001</c:v>
                </c:pt>
                <c:pt idx="771" formatCode="0.00">
                  <c:v>2.395</c:v>
                </c:pt>
                <c:pt idx="772" formatCode="0.00">
                  <c:v>2.4649999999999999</c:v>
                </c:pt>
                <c:pt idx="773" formatCode="0.00">
                  <c:v>2.4980000000000002</c:v>
                </c:pt>
                <c:pt idx="774" formatCode="0.00">
                  <c:v>2.484</c:v>
                </c:pt>
                <c:pt idx="775" formatCode="0.00">
                  <c:v>2.4820000000000002</c:v>
                </c:pt>
                <c:pt idx="776" formatCode="0.00">
                  <c:v>2.4820000000000002</c:v>
                </c:pt>
                <c:pt idx="777" formatCode="0.00">
                  <c:v>2.4769999999999999</c:v>
                </c:pt>
                <c:pt idx="778" formatCode="0.00">
                  <c:v>2.4119999999999999</c:v>
                </c:pt>
                <c:pt idx="779" formatCode="0.00">
                  <c:v>2.431</c:v>
                </c:pt>
                <c:pt idx="780" formatCode="0.00">
                  <c:v>2.4060000000000001</c:v>
                </c:pt>
                <c:pt idx="781" formatCode="0.00">
                  <c:v>2.4060000000000001</c:v>
                </c:pt>
                <c:pt idx="782" formatCode="0.00">
                  <c:v>2.464</c:v>
                </c:pt>
                <c:pt idx="783" formatCode="0.00">
                  <c:v>2.448</c:v>
                </c:pt>
                <c:pt idx="784" formatCode="0.00">
                  <c:v>2.4529999999999998</c:v>
                </c:pt>
                <c:pt idx="785" formatCode="0.00">
                  <c:v>2.4769999999999999</c:v>
                </c:pt>
                <c:pt idx="786" formatCode="0.00">
                  <c:v>2.4809999999999999</c:v>
                </c:pt>
                <c:pt idx="787" formatCode="0.00">
                  <c:v>2.5540000000000003</c:v>
                </c:pt>
                <c:pt idx="788" formatCode="0.00">
                  <c:v>2.5579999999999998</c:v>
                </c:pt>
                <c:pt idx="789" formatCode="0.00">
                  <c:v>2.5380000000000003</c:v>
                </c:pt>
                <c:pt idx="790" formatCode="0.00">
                  <c:v>2.548</c:v>
                </c:pt>
                <c:pt idx="791" formatCode="0.00">
                  <c:v>2.548</c:v>
                </c:pt>
                <c:pt idx="792" formatCode="0.00">
                  <c:v>2.5380000000000003</c:v>
                </c:pt>
                <c:pt idx="793" formatCode="0.00">
                  <c:v>2.5910000000000002</c:v>
                </c:pt>
                <c:pt idx="794" formatCode="0.00">
                  <c:v>2.6269999999999998</c:v>
                </c:pt>
                <c:pt idx="795" formatCode="0.00">
                  <c:v>2.66</c:v>
                </c:pt>
                <c:pt idx="796" formatCode="0.00">
                  <c:v>2.6509999999999998</c:v>
                </c:pt>
                <c:pt idx="797" formatCode="0.00">
                  <c:v>2.6139999999999999</c:v>
                </c:pt>
                <c:pt idx="798" formatCode="0.00">
                  <c:v>2.6470000000000002</c:v>
                </c:pt>
                <c:pt idx="799" formatCode="0.00">
                  <c:v>2.6179999999999999</c:v>
                </c:pt>
                <c:pt idx="800" formatCode="0.00">
                  <c:v>2.661</c:v>
                </c:pt>
                <c:pt idx="801" formatCode="0.00">
                  <c:v>2.6949999999999998</c:v>
                </c:pt>
                <c:pt idx="802" formatCode="0.00">
                  <c:v>2.7210000000000001</c:v>
                </c:pt>
                <c:pt idx="803" formatCode="0.00">
                  <c:v>2.706</c:v>
                </c:pt>
                <c:pt idx="804" formatCode="0.00">
                  <c:v>2.7909999999999999</c:v>
                </c:pt>
                <c:pt idx="805" formatCode="0.00">
                  <c:v>2.8420000000000001</c:v>
                </c:pt>
                <c:pt idx="806" formatCode="0.00">
                  <c:v>2.7069999999999999</c:v>
                </c:pt>
                <c:pt idx="807" formatCode="0.00">
                  <c:v>2.8029999999999999</c:v>
                </c:pt>
                <c:pt idx="808" formatCode="0.00">
                  <c:v>2.8369999999999997</c:v>
                </c:pt>
                <c:pt idx="809" formatCode="0.00">
                  <c:v>2.8250000000000002</c:v>
                </c:pt>
                <c:pt idx="810" formatCode="0.00">
                  <c:v>2.8519999999999999</c:v>
                </c:pt>
                <c:pt idx="811" formatCode="0.00">
                  <c:v>2.859</c:v>
                </c:pt>
                <c:pt idx="812" formatCode="0.00">
                  <c:v>2.83</c:v>
                </c:pt>
                <c:pt idx="813" formatCode="0.00">
                  <c:v>2.903</c:v>
                </c:pt>
                <c:pt idx="814" formatCode="0.00">
                  <c:v>2.91</c:v>
                </c:pt>
                <c:pt idx="815" formatCode="0.00">
                  <c:v>2.8759999999999999</c:v>
                </c:pt>
                <c:pt idx="816" formatCode="0.00">
                  <c:v>2.8759999999999999</c:v>
                </c:pt>
                <c:pt idx="817" formatCode="0.00">
                  <c:v>2.89</c:v>
                </c:pt>
                <c:pt idx="818" formatCode="0.00">
                  <c:v>2.9510000000000001</c:v>
                </c:pt>
                <c:pt idx="819" formatCode="0.00">
                  <c:v>2.9220000000000002</c:v>
                </c:pt>
                <c:pt idx="820" formatCode="0.00">
                  <c:v>2.8679999999999999</c:v>
                </c:pt>
                <c:pt idx="821" formatCode="0.00">
                  <c:v>2.863</c:v>
                </c:pt>
                <c:pt idx="822" formatCode="0.00">
                  <c:v>2.8940000000000001</c:v>
                </c:pt>
                <c:pt idx="823" formatCode="0.00">
                  <c:v>2.8620000000000001</c:v>
                </c:pt>
                <c:pt idx="824" formatCode="0.00">
                  <c:v>2.8090000000000002</c:v>
                </c:pt>
                <c:pt idx="825" formatCode="0.00">
                  <c:v>2.8650000000000002</c:v>
                </c:pt>
                <c:pt idx="826" formatCode="0.00">
                  <c:v>2.8820000000000001</c:v>
                </c:pt>
                <c:pt idx="827" formatCode="0.00">
                  <c:v>2.887</c:v>
                </c:pt>
                <c:pt idx="828" formatCode="0.00">
                  <c:v>2.8839999999999999</c:v>
                </c:pt>
                <c:pt idx="829" formatCode="0.00">
                  <c:v>2.8580000000000001</c:v>
                </c:pt>
                <c:pt idx="830" formatCode="0.00">
                  <c:v>2.895</c:v>
                </c:pt>
                <c:pt idx="831" formatCode="0.00">
                  <c:v>2.8689999999999998</c:v>
                </c:pt>
                <c:pt idx="832" formatCode="0.00">
                  <c:v>2.843</c:v>
                </c:pt>
                <c:pt idx="833" formatCode="0.00">
                  <c:v>2.8180000000000001</c:v>
                </c:pt>
                <c:pt idx="834" formatCode="0.00">
                  <c:v>2.8289999999999997</c:v>
                </c:pt>
                <c:pt idx="835" formatCode="0.00">
                  <c:v>2.8449999999999998</c:v>
                </c:pt>
                <c:pt idx="836" formatCode="0.00">
                  <c:v>2.8559999999999999</c:v>
                </c:pt>
                <c:pt idx="837" formatCode="0.00">
                  <c:v>2.8970000000000002</c:v>
                </c:pt>
                <c:pt idx="838" formatCode="0.00">
                  <c:v>2.8839999999999999</c:v>
                </c:pt>
                <c:pt idx="839" formatCode="0.00">
                  <c:v>2.8250000000000002</c:v>
                </c:pt>
                <c:pt idx="840" formatCode="0.00">
                  <c:v>2.8140000000000001</c:v>
                </c:pt>
                <c:pt idx="841" formatCode="0.00">
                  <c:v>2.8529999999999998</c:v>
                </c:pt>
                <c:pt idx="842" formatCode="0.00">
                  <c:v>2.7759999999999998</c:v>
                </c:pt>
                <c:pt idx="843" formatCode="0.00">
                  <c:v>2.782</c:v>
                </c:pt>
                <c:pt idx="844" formatCode="0.00">
                  <c:v>2.74</c:v>
                </c:pt>
                <c:pt idx="845" formatCode="0.00">
                  <c:v>2.74</c:v>
                </c:pt>
                <c:pt idx="846" formatCode="0.00">
                  <c:v>2.7309999999999999</c:v>
                </c:pt>
                <c:pt idx="847" formatCode="0.00">
                  <c:v>2.7759999999999998</c:v>
                </c:pt>
                <c:pt idx="848" formatCode="0.00">
                  <c:v>2.8040000000000003</c:v>
                </c:pt>
                <c:pt idx="849" formatCode="0.00">
                  <c:v>2.8330000000000002</c:v>
                </c:pt>
                <c:pt idx="850" formatCode="0.00">
                  <c:v>2.774</c:v>
                </c:pt>
                <c:pt idx="851" formatCode="0.00">
                  <c:v>2.7800000000000002</c:v>
                </c:pt>
                <c:pt idx="852" formatCode="0.00">
                  <c:v>2.802</c:v>
                </c:pt>
                <c:pt idx="853" formatCode="0.00">
                  <c:v>2.782</c:v>
                </c:pt>
                <c:pt idx="854" formatCode="0.00">
                  <c:v>2.8369999999999997</c:v>
                </c:pt>
                <c:pt idx="855" formatCode="0.00">
                  <c:v>2.8279999999999998</c:v>
                </c:pt>
                <c:pt idx="856" formatCode="0.00">
                  <c:v>2.8279999999999998</c:v>
                </c:pt>
                <c:pt idx="857" formatCode="0.00">
                  <c:v>2.8289999999999997</c:v>
                </c:pt>
                <c:pt idx="858" formatCode="0.00">
                  <c:v>2.8740000000000001</c:v>
                </c:pt>
                <c:pt idx="859" formatCode="0.00">
                  <c:v>2.911</c:v>
                </c:pt>
                <c:pt idx="860" formatCode="0.00">
                  <c:v>2.9609999999999999</c:v>
                </c:pt>
                <c:pt idx="861" formatCode="0.00">
                  <c:v>2.976</c:v>
                </c:pt>
                <c:pt idx="862" formatCode="0.00">
                  <c:v>3</c:v>
                </c:pt>
                <c:pt idx="863" formatCode="0.00">
                  <c:v>3.0270000000000001</c:v>
                </c:pt>
                <c:pt idx="864" formatCode="0.00">
                  <c:v>2.9820000000000002</c:v>
                </c:pt>
                <c:pt idx="865" formatCode="0.00">
                  <c:v>2.9580000000000002</c:v>
                </c:pt>
                <c:pt idx="866" formatCode="0.00">
                  <c:v>2.9539999999999997</c:v>
                </c:pt>
                <c:pt idx="867" formatCode="0.00">
                  <c:v>2.9649999999999999</c:v>
                </c:pt>
                <c:pt idx="868" formatCode="0.00">
                  <c:v>2.9670000000000001</c:v>
                </c:pt>
                <c:pt idx="869" formatCode="0.00">
                  <c:v>2.9470000000000001</c:v>
                </c:pt>
                <c:pt idx="870" formatCode="0.00">
                  <c:v>2.9510000000000001</c:v>
                </c:pt>
                <c:pt idx="871" formatCode="0.00">
                  <c:v>2.9510000000000001</c:v>
                </c:pt>
                <c:pt idx="872" formatCode="0.00">
                  <c:v>2.9769999999999999</c:v>
                </c:pt>
                <c:pt idx="873" formatCode="0.00">
                  <c:v>3.0049999999999999</c:v>
                </c:pt>
                <c:pt idx="874" formatCode="0.00">
                  <c:v>2.9630000000000001</c:v>
                </c:pt>
                <c:pt idx="875" formatCode="0.00">
                  <c:v>2.9710000000000001</c:v>
                </c:pt>
                <c:pt idx="876" formatCode="0.00">
                  <c:v>3.0030000000000001</c:v>
                </c:pt>
                <c:pt idx="877" formatCode="0.00">
                  <c:v>3.073</c:v>
                </c:pt>
                <c:pt idx="878" formatCode="0.00">
                  <c:v>3.097</c:v>
                </c:pt>
                <c:pt idx="879" formatCode="0.00">
                  <c:v>3.1120000000000001</c:v>
                </c:pt>
                <c:pt idx="880" formatCode="0.00">
                  <c:v>3.0569999999999999</c:v>
                </c:pt>
                <c:pt idx="881" formatCode="0.00">
                  <c:v>3.0609999999999999</c:v>
                </c:pt>
                <c:pt idx="882" formatCode="0.00">
                  <c:v>3.0609999999999999</c:v>
                </c:pt>
                <c:pt idx="883" formatCode="0.00">
                  <c:v>2.9939999999999998</c:v>
                </c:pt>
                <c:pt idx="884" formatCode="0.00">
                  <c:v>2.9779999999999998</c:v>
                </c:pt>
                <c:pt idx="885" formatCode="0.00">
                  <c:v>2.9319999999999999</c:v>
                </c:pt>
                <c:pt idx="886" formatCode="0.00">
                  <c:v>2.9319999999999999</c:v>
                </c:pt>
                <c:pt idx="887" formatCode="0.00">
                  <c:v>2.782</c:v>
                </c:pt>
                <c:pt idx="888" formatCode="0.00">
                  <c:v>2.8559999999999999</c:v>
                </c:pt>
                <c:pt idx="889" formatCode="0.00">
                  <c:v>2.859</c:v>
                </c:pt>
                <c:pt idx="890" formatCode="0.00">
                  <c:v>2.903</c:v>
                </c:pt>
                <c:pt idx="891" formatCode="0.00">
                  <c:v>2.9430000000000001</c:v>
                </c:pt>
                <c:pt idx="892" formatCode="0.00">
                  <c:v>2.9290000000000003</c:v>
                </c:pt>
                <c:pt idx="893" formatCode="0.00">
                  <c:v>2.9729999999999999</c:v>
                </c:pt>
                <c:pt idx="894" formatCode="0.00">
                  <c:v>2.9210000000000003</c:v>
                </c:pt>
                <c:pt idx="895" formatCode="0.00">
                  <c:v>2.9470000000000001</c:v>
                </c:pt>
                <c:pt idx="896" formatCode="0.00">
                  <c:v>2.9529999999999998</c:v>
                </c:pt>
                <c:pt idx="897" formatCode="0.00">
                  <c:v>2.9619999999999997</c:v>
                </c:pt>
                <c:pt idx="898" formatCode="0.00">
                  <c:v>2.9670000000000001</c:v>
                </c:pt>
                <c:pt idx="899" formatCode="0.00">
                  <c:v>2.9359999999999999</c:v>
                </c:pt>
                <c:pt idx="900" formatCode="0.00">
                  <c:v>2.9210000000000003</c:v>
                </c:pt>
                <c:pt idx="901" formatCode="0.00">
                  <c:v>2.9180000000000001</c:v>
                </c:pt>
                <c:pt idx="902" formatCode="0.00">
                  <c:v>2.8980000000000001</c:v>
                </c:pt>
                <c:pt idx="903" formatCode="0.00">
                  <c:v>2.94</c:v>
                </c:pt>
                <c:pt idx="904" formatCode="0.00">
                  <c:v>2.8980000000000001</c:v>
                </c:pt>
                <c:pt idx="905" formatCode="0.00">
                  <c:v>2.8959999999999999</c:v>
                </c:pt>
                <c:pt idx="906" formatCode="0.00">
                  <c:v>2.8810000000000002</c:v>
                </c:pt>
                <c:pt idx="907" formatCode="0.00">
                  <c:v>2.8780000000000001</c:v>
                </c:pt>
                <c:pt idx="908" formatCode="0.00">
                  <c:v>2.8260000000000001</c:v>
                </c:pt>
                <c:pt idx="909" formatCode="0.00">
                  <c:v>2.8369999999999997</c:v>
                </c:pt>
                <c:pt idx="910" formatCode="0.00">
                  <c:v>2.8609999999999998</c:v>
                </c:pt>
                <c:pt idx="911" formatCode="0.00">
                  <c:v>2.8719999999999999</c:v>
                </c:pt>
                <c:pt idx="912" formatCode="0.00">
                  <c:v>2.8319999999999999</c:v>
                </c:pt>
                <c:pt idx="913" formatCode="0.00">
                  <c:v>2.8319999999999999</c:v>
                </c:pt>
                <c:pt idx="914" formatCode="0.00">
                  <c:v>2.83</c:v>
                </c:pt>
                <c:pt idx="915" formatCode="0.00">
                  <c:v>2.823</c:v>
                </c:pt>
                <c:pt idx="916" formatCode="0.00">
                  <c:v>2.8570000000000002</c:v>
                </c:pt>
                <c:pt idx="917" formatCode="0.00">
                  <c:v>2.851</c:v>
                </c:pt>
                <c:pt idx="918" formatCode="0.00">
                  <c:v>2.85</c:v>
                </c:pt>
                <c:pt idx="919" formatCode="0.00">
                  <c:v>2.847</c:v>
                </c:pt>
                <c:pt idx="920" formatCode="0.00">
                  <c:v>2.8279999999999998</c:v>
                </c:pt>
                <c:pt idx="921" formatCode="0.00">
                  <c:v>2.859</c:v>
                </c:pt>
                <c:pt idx="922" formatCode="0.00">
                  <c:v>2.8609999999999998</c:v>
                </c:pt>
                <c:pt idx="923" formatCode="0.00">
                  <c:v>2.87</c:v>
                </c:pt>
                <c:pt idx="924" formatCode="0.00">
                  <c:v>2.839</c:v>
                </c:pt>
                <c:pt idx="925" formatCode="0.00">
                  <c:v>2.8940000000000001</c:v>
                </c:pt>
                <c:pt idx="926" formatCode="0.00">
                  <c:v>2.956</c:v>
                </c:pt>
                <c:pt idx="927" formatCode="0.00">
                  <c:v>2.9489999999999998</c:v>
                </c:pt>
                <c:pt idx="928" formatCode="0.00">
                  <c:v>2.9750000000000001</c:v>
                </c:pt>
                <c:pt idx="929" formatCode="0.00">
                  <c:v>2.9769999999999999</c:v>
                </c:pt>
                <c:pt idx="930" formatCode="0.00">
                  <c:v>2.9550000000000001</c:v>
                </c:pt>
                <c:pt idx="931" formatCode="0.00">
                  <c:v>2.9740000000000002</c:v>
                </c:pt>
                <c:pt idx="932" formatCode="0.00">
                  <c:v>2.9609999999999999</c:v>
                </c:pt>
                <c:pt idx="933" formatCode="0.00">
                  <c:v>3.0070000000000001</c:v>
                </c:pt>
                <c:pt idx="934" formatCode="0.00">
                  <c:v>2.9870000000000001</c:v>
                </c:pt>
                <c:pt idx="935" formatCode="0.00">
                  <c:v>2.95</c:v>
                </c:pt>
                <c:pt idx="936" formatCode="0.00">
                  <c:v>2.94</c:v>
                </c:pt>
                <c:pt idx="937" formatCode="0.00">
                  <c:v>2.9740000000000002</c:v>
                </c:pt>
                <c:pt idx="938" formatCode="0.00">
                  <c:v>2.9609999999999999</c:v>
                </c:pt>
                <c:pt idx="939" formatCode="0.00">
                  <c:v>2.927</c:v>
                </c:pt>
                <c:pt idx="940" formatCode="0.00">
                  <c:v>2.8740000000000001</c:v>
                </c:pt>
                <c:pt idx="941" formatCode="0.00">
                  <c:v>2.88</c:v>
                </c:pt>
                <c:pt idx="942" formatCode="0.00">
                  <c:v>2.899</c:v>
                </c:pt>
                <c:pt idx="943" formatCode="0.00">
                  <c:v>2.863</c:v>
                </c:pt>
                <c:pt idx="944" formatCode="0.00">
                  <c:v>2.867</c:v>
                </c:pt>
                <c:pt idx="945" formatCode="0.00">
                  <c:v>2.8609999999999998</c:v>
                </c:pt>
                <c:pt idx="946" formatCode="0.00">
                  <c:v>2.82</c:v>
                </c:pt>
                <c:pt idx="947" formatCode="0.00">
                  <c:v>2.831</c:v>
                </c:pt>
                <c:pt idx="948" formatCode="0.00">
                  <c:v>2.82</c:v>
                </c:pt>
                <c:pt idx="949" formatCode="0.00">
                  <c:v>2.827</c:v>
                </c:pt>
                <c:pt idx="950" formatCode="0.00">
                  <c:v>2.8109999999999999</c:v>
                </c:pt>
                <c:pt idx="951" formatCode="0.00">
                  <c:v>2.847</c:v>
                </c:pt>
                <c:pt idx="952" formatCode="0.00">
                  <c:v>2.8810000000000002</c:v>
                </c:pt>
                <c:pt idx="953" formatCode="0.00">
                  <c:v>2.8849999999999998</c:v>
                </c:pt>
                <c:pt idx="954" formatCode="0.00">
                  <c:v>2.8559999999999999</c:v>
                </c:pt>
                <c:pt idx="955" formatCode="0.00">
                  <c:v>2.8609999999999998</c:v>
                </c:pt>
                <c:pt idx="956" formatCode="0.00">
                  <c:v>2.8609999999999998</c:v>
                </c:pt>
                <c:pt idx="957" formatCode="0.00">
                  <c:v>2.899</c:v>
                </c:pt>
                <c:pt idx="958" formatCode="0.00">
                  <c:v>2.903</c:v>
                </c:pt>
                <c:pt idx="959" formatCode="0.00">
                  <c:v>2.8740000000000001</c:v>
                </c:pt>
                <c:pt idx="960" formatCode="0.00">
                  <c:v>2.9409999999999998</c:v>
                </c:pt>
                <c:pt idx="961" formatCode="0.00">
                  <c:v>2.9319999999999999</c:v>
                </c:pt>
                <c:pt idx="962" formatCode="0.00">
                  <c:v>2.976</c:v>
                </c:pt>
                <c:pt idx="963" formatCode="0.00">
                  <c:v>2.964</c:v>
                </c:pt>
                <c:pt idx="964" formatCode="0.00">
                  <c:v>2.9710000000000001</c:v>
                </c:pt>
                <c:pt idx="965" formatCode="0.00">
                  <c:v>2.9969999999999999</c:v>
                </c:pt>
                <c:pt idx="966" formatCode="0.00">
                  <c:v>2.988</c:v>
                </c:pt>
                <c:pt idx="967" formatCode="0.00">
                  <c:v>3.056</c:v>
                </c:pt>
                <c:pt idx="968" formatCode="0.00">
                  <c:v>3.0640000000000001</c:v>
                </c:pt>
                <c:pt idx="969" formatCode="0.00">
                  <c:v>3.0640000000000001</c:v>
                </c:pt>
                <c:pt idx="970" formatCode="0.00">
                  <c:v>3.0640000000000001</c:v>
                </c:pt>
                <c:pt idx="971" formatCode="0.00">
                  <c:v>3.09</c:v>
                </c:pt>
                <c:pt idx="972" formatCode="0.00">
                  <c:v>3.097</c:v>
                </c:pt>
                <c:pt idx="973" formatCode="0.00">
                  <c:v>3.0489999999999999</c:v>
                </c:pt>
                <c:pt idx="974" formatCode="0.00">
                  <c:v>3.0529999999999999</c:v>
                </c:pt>
                <c:pt idx="975" formatCode="0.00">
                  <c:v>3.0619999999999998</c:v>
                </c:pt>
                <c:pt idx="976" formatCode="0.00">
                  <c:v>3.085</c:v>
                </c:pt>
                <c:pt idx="977" formatCode="0.00">
                  <c:v>3.0640000000000001</c:v>
                </c:pt>
                <c:pt idx="978" formatCode="0.00">
                  <c:v>3.1829999999999998</c:v>
                </c:pt>
                <c:pt idx="979" formatCode="0.00">
                  <c:v>3.1880000000000002</c:v>
                </c:pt>
                <c:pt idx="980" formatCode="0.00">
                  <c:v>3.234</c:v>
                </c:pt>
                <c:pt idx="981" formatCode="0.00">
                  <c:v>3.234</c:v>
                </c:pt>
                <c:pt idx="982" formatCode="0.00">
                  <c:v>3.2069999999999999</c:v>
                </c:pt>
                <c:pt idx="983" formatCode="0.00">
                  <c:v>3.1640000000000001</c:v>
                </c:pt>
                <c:pt idx="984" formatCode="0.00">
                  <c:v>3.1509999999999998</c:v>
                </c:pt>
                <c:pt idx="985" formatCode="0.00">
                  <c:v>3.1619999999999999</c:v>
                </c:pt>
                <c:pt idx="986" formatCode="0.00">
                  <c:v>3.157</c:v>
                </c:pt>
                <c:pt idx="987" formatCode="0.00">
                  <c:v>3.1640000000000001</c:v>
                </c:pt>
                <c:pt idx="988" formatCode="0.00">
                  <c:v>3.206</c:v>
                </c:pt>
                <c:pt idx="989" formatCode="0.00">
                  <c:v>3.18</c:v>
                </c:pt>
                <c:pt idx="990" formatCode="0.00">
                  <c:v>3.1930000000000001</c:v>
                </c:pt>
                <c:pt idx="991" formatCode="0.00">
                  <c:v>3.1989999999999998</c:v>
                </c:pt>
                <c:pt idx="992" formatCode="0.00">
                  <c:v>3.169</c:v>
                </c:pt>
                <c:pt idx="993" formatCode="0.00">
                  <c:v>3.1040000000000001</c:v>
                </c:pt>
                <c:pt idx="994" formatCode="0.00">
                  <c:v>3.1179999999999999</c:v>
                </c:pt>
                <c:pt idx="995" formatCode="0.00">
                  <c:v>3.0760000000000001</c:v>
                </c:pt>
                <c:pt idx="996" formatCode="0.00">
                  <c:v>3.0859999999999999</c:v>
                </c:pt>
                <c:pt idx="997" formatCode="0.00">
                  <c:v>3.1240000000000001</c:v>
                </c:pt>
                <c:pt idx="998" formatCode="0.00">
                  <c:v>3.1440000000000001</c:v>
                </c:pt>
                <c:pt idx="999" formatCode="0.00">
                  <c:v>3.1310000000000002</c:v>
                </c:pt>
                <c:pt idx="1000" formatCode="0.00">
                  <c:v>3.2130000000000001</c:v>
                </c:pt>
                <c:pt idx="1001" formatCode="0.00">
                  <c:v>3.202</c:v>
                </c:pt>
                <c:pt idx="1002" formatCode="0.00">
                  <c:v>3.2290000000000001</c:v>
                </c:pt>
                <c:pt idx="1003" formatCode="0.00">
                  <c:v>3.2359999999999998</c:v>
                </c:pt>
                <c:pt idx="1004" formatCode="0.00">
                  <c:v>3.238</c:v>
                </c:pt>
                <c:pt idx="1005" formatCode="0.00">
                  <c:v>3.1829999999999998</c:v>
                </c:pt>
                <c:pt idx="1006" formatCode="0.00">
                  <c:v>3.1829999999999998</c:v>
                </c:pt>
                <c:pt idx="1007" formatCode="0.00">
                  <c:v>3.141</c:v>
                </c:pt>
                <c:pt idx="1008" formatCode="0.00">
                  <c:v>3.1259999999999999</c:v>
                </c:pt>
                <c:pt idx="1009" formatCode="0.00">
                  <c:v>3.1110000000000002</c:v>
                </c:pt>
                <c:pt idx="1010" formatCode="0.00">
                  <c:v>3.0640000000000001</c:v>
                </c:pt>
                <c:pt idx="1011" formatCode="0.00">
                  <c:v>3.0640000000000001</c:v>
                </c:pt>
                <c:pt idx="1012" formatCode="0.00">
                  <c:v>3.0640000000000001</c:v>
                </c:pt>
                <c:pt idx="1013" formatCode="0.00">
                  <c:v>3.0640000000000001</c:v>
                </c:pt>
                <c:pt idx="1014" formatCode="0.00">
                  <c:v>3.0640000000000001</c:v>
                </c:pt>
                <c:pt idx="1015" formatCode="0.00">
                  <c:v>3.0409999999999999</c:v>
                </c:pt>
                <c:pt idx="1016" formatCode="0.00">
                  <c:v>3.0539999999999998</c:v>
                </c:pt>
                <c:pt idx="1017" formatCode="0.00">
                  <c:v>3.0579999999999998</c:v>
                </c:pt>
                <c:pt idx="1018" formatCode="0.00">
                  <c:v>3.06</c:v>
                </c:pt>
                <c:pt idx="1019" formatCode="0.00">
                  <c:v>3.032</c:v>
                </c:pt>
                <c:pt idx="1020" formatCode="0.00">
                  <c:v>2.9889999999999999</c:v>
                </c:pt>
                <c:pt idx="1021" formatCode="0.00">
                  <c:v>2.9710000000000001</c:v>
                </c:pt>
                <c:pt idx="1022" formatCode="0.00">
                  <c:v>2.9140000000000001</c:v>
                </c:pt>
                <c:pt idx="1023" formatCode="0.00">
                  <c:v>2.9140000000000001</c:v>
                </c:pt>
                <c:pt idx="1024" formatCode="0.00">
                  <c:v>2.8959999999999999</c:v>
                </c:pt>
                <c:pt idx="1025" formatCode="0.00">
                  <c:v>2.847</c:v>
                </c:pt>
                <c:pt idx="1026" formatCode="0.00">
                  <c:v>2.859</c:v>
                </c:pt>
                <c:pt idx="1027" formatCode="0.00">
                  <c:v>2.88</c:v>
                </c:pt>
                <c:pt idx="1028" formatCode="0.00">
                  <c:v>2.91</c:v>
                </c:pt>
                <c:pt idx="1029" formatCode="0.00">
                  <c:v>2.9140000000000001</c:v>
                </c:pt>
                <c:pt idx="1030" formatCode="0.00">
                  <c:v>2.891</c:v>
                </c:pt>
                <c:pt idx="1031" formatCode="0.00">
                  <c:v>2.8580000000000001</c:v>
                </c:pt>
                <c:pt idx="1032" formatCode="0.00">
                  <c:v>2.8180000000000001</c:v>
                </c:pt>
                <c:pt idx="1033" formatCode="0.00">
                  <c:v>2.7560000000000002</c:v>
                </c:pt>
                <c:pt idx="1034" formatCode="0.00">
                  <c:v>2.8069999999999999</c:v>
                </c:pt>
                <c:pt idx="1035" formatCode="0.00">
                  <c:v>2.7919999999999998</c:v>
                </c:pt>
                <c:pt idx="1036" formatCode="0.00">
                  <c:v>2.74</c:v>
                </c:pt>
                <c:pt idx="1037" formatCode="0.00">
                  <c:v>2.74</c:v>
                </c:pt>
                <c:pt idx="1038" formatCode="0.00">
                  <c:v>2.8090000000000002</c:v>
                </c:pt>
                <c:pt idx="1039" formatCode="0.00">
                  <c:v>2.7679999999999998</c:v>
                </c:pt>
                <c:pt idx="1040" formatCode="0.00">
                  <c:v>2.7199999999999998</c:v>
                </c:pt>
                <c:pt idx="1041" formatCode="0.00">
                  <c:v>2.6850000000000001</c:v>
                </c:pt>
                <c:pt idx="1042" formatCode="0.00">
                  <c:v>2.6850000000000001</c:v>
                </c:pt>
                <c:pt idx="1043" formatCode="0.00">
                  <c:v>2.621</c:v>
                </c:pt>
                <c:pt idx="1044" formatCode="0.00">
                  <c:v>2.5540000000000003</c:v>
                </c:pt>
                <c:pt idx="1045" formatCode="0.00">
                  <c:v>2.669</c:v>
                </c:pt>
                <c:pt idx="1046" formatCode="0.00">
                  <c:v>2.6970000000000001</c:v>
                </c:pt>
                <c:pt idx="1047" formatCode="0.00">
                  <c:v>2.7290000000000001</c:v>
                </c:pt>
                <c:pt idx="1048" formatCode="0.00">
                  <c:v>2.7109999999999999</c:v>
                </c:pt>
                <c:pt idx="1049" formatCode="0.00">
                  <c:v>2.7429999999999999</c:v>
                </c:pt>
                <c:pt idx="1050" formatCode="0.00">
                  <c:v>2.702</c:v>
                </c:pt>
                <c:pt idx="1051" formatCode="0.00">
                  <c:v>2.7029999999999998</c:v>
                </c:pt>
                <c:pt idx="1052" formatCode="0.00">
                  <c:v>2.7130000000000001</c:v>
                </c:pt>
                <c:pt idx="1053" formatCode="0.00">
                  <c:v>2.7229999999999999</c:v>
                </c:pt>
                <c:pt idx="1054" formatCode="0.00">
                  <c:v>2.7509999999999999</c:v>
                </c:pt>
                <c:pt idx="1055" formatCode="0.00">
                  <c:v>2.7850000000000001</c:v>
                </c:pt>
                <c:pt idx="1056" formatCode="0.00">
                  <c:v>2.7850000000000001</c:v>
                </c:pt>
              </c:numCache>
            </c:numRef>
          </c:val>
          <c:smooth val="0"/>
        </c:ser>
        <c:dLbls>
          <c:showLegendKey val="0"/>
          <c:showVal val="0"/>
          <c:showCatName val="0"/>
          <c:showSerName val="0"/>
          <c:showPercent val="0"/>
          <c:showBubbleSize val="0"/>
        </c:dLbls>
        <c:marker val="1"/>
        <c:smooth val="0"/>
        <c:axId val="135054464"/>
        <c:axId val="135056000"/>
      </c:lineChart>
      <c:lineChart>
        <c:grouping val="standard"/>
        <c:varyColors val="0"/>
        <c:ser>
          <c:idx val="1"/>
          <c:order val="1"/>
          <c:tx>
            <c:strRef>
              <c:f>Sheet1!$I$2</c:f>
              <c:strCache>
                <c:ptCount val="1"/>
                <c:pt idx="0">
                  <c:v>2yr Treasury yield</c:v>
                </c:pt>
              </c:strCache>
            </c:strRef>
          </c:tx>
          <c:spPr>
            <a:ln w="25400">
              <a:solidFill>
                <a:srgbClr val="008080"/>
              </a:solidFill>
              <a:prstDash val="solid"/>
            </a:ln>
          </c:spPr>
          <c:marker>
            <c:symbol val="none"/>
          </c:marker>
          <c:cat>
            <c:numRef>
              <c:f>Sheet1!$G$1268:$G$2323</c:f>
              <c:numCache>
                <c:formatCode>[$-409]d\-mmm\-yy;@</c:formatCode>
                <c:ptCount val="1056"/>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42619</c:v>
                </c:pt>
                <c:pt idx="438">
                  <c:v>42620</c:v>
                </c:pt>
                <c:pt idx="439">
                  <c:v>42621</c:v>
                </c:pt>
                <c:pt idx="440">
                  <c:v>42622</c:v>
                </c:pt>
                <c:pt idx="441">
                  <c:v>42625</c:v>
                </c:pt>
                <c:pt idx="442">
                  <c:v>42626</c:v>
                </c:pt>
                <c:pt idx="443">
                  <c:v>42627</c:v>
                </c:pt>
                <c:pt idx="444">
                  <c:v>42628</c:v>
                </c:pt>
                <c:pt idx="445">
                  <c:v>42629</c:v>
                </c:pt>
                <c:pt idx="446">
                  <c:v>42632</c:v>
                </c:pt>
                <c:pt idx="447">
                  <c:v>42633</c:v>
                </c:pt>
                <c:pt idx="448">
                  <c:v>42634</c:v>
                </c:pt>
                <c:pt idx="449">
                  <c:v>42635</c:v>
                </c:pt>
                <c:pt idx="450">
                  <c:v>42636</c:v>
                </c:pt>
                <c:pt idx="451">
                  <c:v>42639</c:v>
                </c:pt>
                <c:pt idx="452">
                  <c:v>42640</c:v>
                </c:pt>
                <c:pt idx="453">
                  <c:v>42641</c:v>
                </c:pt>
                <c:pt idx="454">
                  <c:v>42642</c:v>
                </c:pt>
                <c:pt idx="455">
                  <c:v>42643</c:v>
                </c:pt>
                <c:pt idx="456">
                  <c:v>42646</c:v>
                </c:pt>
                <c:pt idx="457">
                  <c:v>42647</c:v>
                </c:pt>
                <c:pt idx="458">
                  <c:v>42648</c:v>
                </c:pt>
                <c:pt idx="459">
                  <c:v>42649</c:v>
                </c:pt>
                <c:pt idx="460">
                  <c:v>42650</c:v>
                </c:pt>
                <c:pt idx="461">
                  <c:v>42653</c:v>
                </c:pt>
                <c:pt idx="462">
                  <c:v>42654</c:v>
                </c:pt>
                <c:pt idx="463">
                  <c:v>42655</c:v>
                </c:pt>
                <c:pt idx="464">
                  <c:v>42656</c:v>
                </c:pt>
                <c:pt idx="465">
                  <c:v>42657</c:v>
                </c:pt>
                <c:pt idx="466">
                  <c:v>42660</c:v>
                </c:pt>
                <c:pt idx="467">
                  <c:v>42661</c:v>
                </c:pt>
                <c:pt idx="468">
                  <c:v>42662</c:v>
                </c:pt>
                <c:pt idx="469">
                  <c:v>42663</c:v>
                </c:pt>
                <c:pt idx="470">
                  <c:v>42664</c:v>
                </c:pt>
                <c:pt idx="471">
                  <c:v>42667</c:v>
                </c:pt>
                <c:pt idx="472">
                  <c:v>42668</c:v>
                </c:pt>
                <c:pt idx="473">
                  <c:v>42669</c:v>
                </c:pt>
                <c:pt idx="474">
                  <c:v>42670</c:v>
                </c:pt>
                <c:pt idx="475">
                  <c:v>42671</c:v>
                </c:pt>
                <c:pt idx="476">
                  <c:v>42674</c:v>
                </c:pt>
                <c:pt idx="477">
                  <c:v>42675</c:v>
                </c:pt>
                <c:pt idx="478">
                  <c:v>42676</c:v>
                </c:pt>
                <c:pt idx="479">
                  <c:v>42677</c:v>
                </c:pt>
                <c:pt idx="480">
                  <c:v>42678</c:v>
                </c:pt>
                <c:pt idx="481">
                  <c:v>42681</c:v>
                </c:pt>
                <c:pt idx="482">
                  <c:v>42682</c:v>
                </c:pt>
                <c:pt idx="483">
                  <c:v>42683</c:v>
                </c:pt>
                <c:pt idx="484">
                  <c:v>42684</c:v>
                </c:pt>
                <c:pt idx="485">
                  <c:v>42685</c:v>
                </c:pt>
                <c:pt idx="486">
                  <c:v>42688</c:v>
                </c:pt>
                <c:pt idx="487">
                  <c:v>42689</c:v>
                </c:pt>
                <c:pt idx="488">
                  <c:v>42690</c:v>
                </c:pt>
                <c:pt idx="489">
                  <c:v>42691</c:v>
                </c:pt>
                <c:pt idx="490">
                  <c:v>42692</c:v>
                </c:pt>
                <c:pt idx="491">
                  <c:v>42695</c:v>
                </c:pt>
                <c:pt idx="492">
                  <c:v>42696</c:v>
                </c:pt>
                <c:pt idx="493">
                  <c:v>42697</c:v>
                </c:pt>
                <c:pt idx="494">
                  <c:v>42698</c:v>
                </c:pt>
                <c:pt idx="495">
                  <c:v>42699</c:v>
                </c:pt>
                <c:pt idx="496">
                  <c:v>42702</c:v>
                </c:pt>
                <c:pt idx="497">
                  <c:v>42703</c:v>
                </c:pt>
                <c:pt idx="498">
                  <c:v>42704</c:v>
                </c:pt>
                <c:pt idx="499">
                  <c:v>42705</c:v>
                </c:pt>
                <c:pt idx="500">
                  <c:v>42706</c:v>
                </c:pt>
                <c:pt idx="501">
                  <c:v>42709</c:v>
                </c:pt>
                <c:pt idx="502">
                  <c:v>42710</c:v>
                </c:pt>
                <c:pt idx="503">
                  <c:v>42711</c:v>
                </c:pt>
                <c:pt idx="504">
                  <c:v>42712</c:v>
                </c:pt>
                <c:pt idx="505">
                  <c:v>42713</c:v>
                </c:pt>
                <c:pt idx="506">
                  <c:v>42716</c:v>
                </c:pt>
                <c:pt idx="507">
                  <c:v>42717</c:v>
                </c:pt>
                <c:pt idx="508">
                  <c:v>42718</c:v>
                </c:pt>
                <c:pt idx="509">
                  <c:v>42719</c:v>
                </c:pt>
                <c:pt idx="510">
                  <c:v>42720</c:v>
                </c:pt>
                <c:pt idx="511">
                  <c:v>42723</c:v>
                </c:pt>
                <c:pt idx="512">
                  <c:v>42724</c:v>
                </c:pt>
                <c:pt idx="513">
                  <c:v>42725</c:v>
                </c:pt>
                <c:pt idx="514">
                  <c:v>42726</c:v>
                </c:pt>
                <c:pt idx="515">
                  <c:v>42727</c:v>
                </c:pt>
                <c:pt idx="516">
                  <c:v>42730</c:v>
                </c:pt>
                <c:pt idx="517">
                  <c:v>42731</c:v>
                </c:pt>
                <c:pt idx="518">
                  <c:v>42732</c:v>
                </c:pt>
                <c:pt idx="519">
                  <c:v>42733</c:v>
                </c:pt>
                <c:pt idx="520">
                  <c:v>42734</c:v>
                </c:pt>
                <c:pt idx="521">
                  <c:v>42737</c:v>
                </c:pt>
                <c:pt idx="522">
                  <c:v>42738</c:v>
                </c:pt>
                <c:pt idx="523">
                  <c:v>42739</c:v>
                </c:pt>
                <c:pt idx="524">
                  <c:v>42740</c:v>
                </c:pt>
                <c:pt idx="525">
                  <c:v>42741</c:v>
                </c:pt>
                <c:pt idx="526">
                  <c:v>42744</c:v>
                </c:pt>
                <c:pt idx="527">
                  <c:v>42745</c:v>
                </c:pt>
                <c:pt idx="528">
                  <c:v>42746</c:v>
                </c:pt>
                <c:pt idx="529">
                  <c:v>42747</c:v>
                </c:pt>
                <c:pt idx="530">
                  <c:v>42748</c:v>
                </c:pt>
                <c:pt idx="531">
                  <c:v>42751</c:v>
                </c:pt>
                <c:pt idx="532">
                  <c:v>42752</c:v>
                </c:pt>
                <c:pt idx="533">
                  <c:v>42753</c:v>
                </c:pt>
                <c:pt idx="534">
                  <c:v>42754</c:v>
                </c:pt>
                <c:pt idx="535">
                  <c:v>42755</c:v>
                </c:pt>
                <c:pt idx="536">
                  <c:v>42758</c:v>
                </c:pt>
                <c:pt idx="537">
                  <c:v>42759</c:v>
                </c:pt>
                <c:pt idx="538">
                  <c:v>42760</c:v>
                </c:pt>
                <c:pt idx="539">
                  <c:v>42761</c:v>
                </c:pt>
                <c:pt idx="540">
                  <c:v>42762</c:v>
                </c:pt>
                <c:pt idx="541">
                  <c:v>42765</c:v>
                </c:pt>
                <c:pt idx="542">
                  <c:v>42766</c:v>
                </c:pt>
                <c:pt idx="543">
                  <c:v>42767</c:v>
                </c:pt>
                <c:pt idx="544">
                  <c:v>42768</c:v>
                </c:pt>
                <c:pt idx="545">
                  <c:v>42769</c:v>
                </c:pt>
                <c:pt idx="546">
                  <c:v>42772</c:v>
                </c:pt>
                <c:pt idx="547">
                  <c:v>42773</c:v>
                </c:pt>
                <c:pt idx="548">
                  <c:v>42774</c:v>
                </c:pt>
                <c:pt idx="549">
                  <c:v>42775</c:v>
                </c:pt>
                <c:pt idx="550">
                  <c:v>42776</c:v>
                </c:pt>
                <c:pt idx="551">
                  <c:v>42779</c:v>
                </c:pt>
                <c:pt idx="552">
                  <c:v>42780</c:v>
                </c:pt>
                <c:pt idx="553">
                  <c:v>42781</c:v>
                </c:pt>
                <c:pt idx="554">
                  <c:v>42782</c:v>
                </c:pt>
                <c:pt idx="555">
                  <c:v>42783</c:v>
                </c:pt>
                <c:pt idx="556">
                  <c:v>42786</c:v>
                </c:pt>
                <c:pt idx="557">
                  <c:v>42787</c:v>
                </c:pt>
                <c:pt idx="558">
                  <c:v>42788</c:v>
                </c:pt>
                <c:pt idx="559">
                  <c:v>42789</c:v>
                </c:pt>
                <c:pt idx="560">
                  <c:v>42790</c:v>
                </c:pt>
                <c:pt idx="561">
                  <c:v>42793</c:v>
                </c:pt>
                <c:pt idx="562">
                  <c:v>42794</c:v>
                </c:pt>
                <c:pt idx="563">
                  <c:v>42795</c:v>
                </c:pt>
                <c:pt idx="564">
                  <c:v>42796</c:v>
                </c:pt>
                <c:pt idx="565">
                  <c:v>42797</c:v>
                </c:pt>
                <c:pt idx="566">
                  <c:v>42800</c:v>
                </c:pt>
                <c:pt idx="567">
                  <c:v>42801</c:v>
                </c:pt>
                <c:pt idx="568">
                  <c:v>42802</c:v>
                </c:pt>
                <c:pt idx="569">
                  <c:v>42803</c:v>
                </c:pt>
                <c:pt idx="570">
                  <c:v>42804</c:v>
                </c:pt>
                <c:pt idx="571">
                  <c:v>42807</c:v>
                </c:pt>
                <c:pt idx="572">
                  <c:v>42808</c:v>
                </c:pt>
                <c:pt idx="573">
                  <c:v>42809</c:v>
                </c:pt>
                <c:pt idx="574">
                  <c:v>42810</c:v>
                </c:pt>
                <c:pt idx="575">
                  <c:v>42811</c:v>
                </c:pt>
                <c:pt idx="576">
                  <c:v>42814</c:v>
                </c:pt>
                <c:pt idx="577">
                  <c:v>42815</c:v>
                </c:pt>
                <c:pt idx="578">
                  <c:v>42816</c:v>
                </c:pt>
                <c:pt idx="579">
                  <c:v>42817</c:v>
                </c:pt>
                <c:pt idx="580">
                  <c:v>42818</c:v>
                </c:pt>
                <c:pt idx="581">
                  <c:v>42821</c:v>
                </c:pt>
                <c:pt idx="582">
                  <c:v>42822</c:v>
                </c:pt>
                <c:pt idx="583">
                  <c:v>42823</c:v>
                </c:pt>
                <c:pt idx="584">
                  <c:v>42824</c:v>
                </c:pt>
                <c:pt idx="585">
                  <c:v>42825</c:v>
                </c:pt>
                <c:pt idx="586">
                  <c:v>42828</c:v>
                </c:pt>
                <c:pt idx="587">
                  <c:v>42829</c:v>
                </c:pt>
                <c:pt idx="588">
                  <c:v>42830</c:v>
                </c:pt>
                <c:pt idx="589">
                  <c:v>42831</c:v>
                </c:pt>
                <c:pt idx="590">
                  <c:v>42832</c:v>
                </c:pt>
                <c:pt idx="591">
                  <c:v>42835</c:v>
                </c:pt>
                <c:pt idx="592">
                  <c:v>42836</c:v>
                </c:pt>
                <c:pt idx="593">
                  <c:v>42837</c:v>
                </c:pt>
                <c:pt idx="594">
                  <c:v>42838</c:v>
                </c:pt>
                <c:pt idx="595">
                  <c:v>42839</c:v>
                </c:pt>
                <c:pt idx="596">
                  <c:v>42842</c:v>
                </c:pt>
                <c:pt idx="597">
                  <c:v>42843</c:v>
                </c:pt>
                <c:pt idx="598">
                  <c:v>42844</c:v>
                </c:pt>
                <c:pt idx="599">
                  <c:v>42845</c:v>
                </c:pt>
                <c:pt idx="600">
                  <c:v>42846</c:v>
                </c:pt>
                <c:pt idx="601">
                  <c:v>42849</c:v>
                </c:pt>
                <c:pt idx="602">
                  <c:v>42850</c:v>
                </c:pt>
                <c:pt idx="603">
                  <c:v>42851</c:v>
                </c:pt>
                <c:pt idx="604">
                  <c:v>42852</c:v>
                </c:pt>
                <c:pt idx="605">
                  <c:v>42853</c:v>
                </c:pt>
                <c:pt idx="606">
                  <c:v>42856</c:v>
                </c:pt>
                <c:pt idx="607">
                  <c:v>42857</c:v>
                </c:pt>
                <c:pt idx="608">
                  <c:v>42858</c:v>
                </c:pt>
                <c:pt idx="609">
                  <c:v>42859</c:v>
                </c:pt>
                <c:pt idx="610">
                  <c:v>42860</c:v>
                </c:pt>
                <c:pt idx="611">
                  <c:v>42863</c:v>
                </c:pt>
                <c:pt idx="612">
                  <c:v>42864</c:v>
                </c:pt>
                <c:pt idx="613">
                  <c:v>42865</c:v>
                </c:pt>
                <c:pt idx="614">
                  <c:v>42866</c:v>
                </c:pt>
                <c:pt idx="615">
                  <c:v>42867</c:v>
                </c:pt>
                <c:pt idx="616">
                  <c:v>42870</c:v>
                </c:pt>
                <c:pt idx="617">
                  <c:v>42871</c:v>
                </c:pt>
                <c:pt idx="618">
                  <c:v>42872</c:v>
                </c:pt>
                <c:pt idx="619">
                  <c:v>42873</c:v>
                </c:pt>
                <c:pt idx="620">
                  <c:v>42874</c:v>
                </c:pt>
                <c:pt idx="621">
                  <c:v>42877</c:v>
                </c:pt>
                <c:pt idx="622">
                  <c:v>42878</c:v>
                </c:pt>
                <c:pt idx="623">
                  <c:v>42879</c:v>
                </c:pt>
                <c:pt idx="624">
                  <c:v>42880</c:v>
                </c:pt>
                <c:pt idx="625">
                  <c:v>42881</c:v>
                </c:pt>
                <c:pt idx="626">
                  <c:v>42884</c:v>
                </c:pt>
                <c:pt idx="627">
                  <c:v>42885</c:v>
                </c:pt>
                <c:pt idx="628">
                  <c:v>42886</c:v>
                </c:pt>
                <c:pt idx="629">
                  <c:v>42887</c:v>
                </c:pt>
                <c:pt idx="630">
                  <c:v>42888</c:v>
                </c:pt>
                <c:pt idx="631">
                  <c:v>42891</c:v>
                </c:pt>
                <c:pt idx="632">
                  <c:v>42892</c:v>
                </c:pt>
                <c:pt idx="633">
                  <c:v>42893</c:v>
                </c:pt>
                <c:pt idx="634">
                  <c:v>42894</c:v>
                </c:pt>
                <c:pt idx="635">
                  <c:v>42895</c:v>
                </c:pt>
                <c:pt idx="636">
                  <c:v>42898</c:v>
                </c:pt>
                <c:pt idx="637">
                  <c:v>42899</c:v>
                </c:pt>
                <c:pt idx="638">
                  <c:v>42900</c:v>
                </c:pt>
                <c:pt idx="639">
                  <c:v>42901</c:v>
                </c:pt>
                <c:pt idx="640">
                  <c:v>42902</c:v>
                </c:pt>
                <c:pt idx="641">
                  <c:v>42905</c:v>
                </c:pt>
                <c:pt idx="642">
                  <c:v>42906</c:v>
                </c:pt>
                <c:pt idx="643">
                  <c:v>42907</c:v>
                </c:pt>
                <c:pt idx="644">
                  <c:v>42908</c:v>
                </c:pt>
                <c:pt idx="645">
                  <c:v>42909</c:v>
                </c:pt>
                <c:pt idx="646">
                  <c:v>42912</c:v>
                </c:pt>
                <c:pt idx="647">
                  <c:v>42913</c:v>
                </c:pt>
                <c:pt idx="648">
                  <c:v>42914</c:v>
                </c:pt>
                <c:pt idx="649">
                  <c:v>42915</c:v>
                </c:pt>
                <c:pt idx="650">
                  <c:v>42916</c:v>
                </c:pt>
                <c:pt idx="651">
                  <c:v>42919</c:v>
                </c:pt>
                <c:pt idx="652">
                  <c:v>42920</c:v>
                </c:pt>
                <c:pt idx="653">
                  <c:v>42921</c:v>
                </c:pt>
                <c:pt idx="654">
                  <c:v>42922</c:v>
                </c:pt>
                <c:pt idx="655">
                  <c:v>42923</c:v>
                </c:pt>
                <c:pt idx="656">
                  <c:v>42926</c:v>
                </c:pt>
                <c:pt idx="657">
                  <c:v>42927</c:v>
                </c:pt>
                <c:pt idx="658">
                  <c:v>42928</c:v>
                </c:pt>
                <c:pt idx="659">
                  <c:v>42929</c:v>
                </c:pt>
                <c:pt idx="660">
                  <c:v>42930</c:v>
                </c:pt>
                <c:pt idx="661">
                  <c:v>42933</c:v>
                </c:pt>
                <c:pt idx="662">
                  <c:v>42934</c:v>
                </c:pt>
                <c:pt idx="663">
                  <c:v>42935</c:v>
                </c:pt>
                <c:pt idx="664">
                  <c:v>42936</c:v>
                </c:pt>
                <c:pt idx="665">
                  <c:v>42937</c:v>
                </c:pt>
                <c:pt idx="666">
                  <c:v>42940</c:v>
                </c:pt>
                <c:pt idx="667">
                  <c:v>42941</c:v>
                </c:pt>
                <c:pt idx="668">
                  <c:v>42942</c:v>
                </c:pt>
                <c:pt idx="669">
                  <c:v>42943</c:v>
                </c:pt>
                <c:pt idx="670">
                  <c:v>42944</c:v>
                </c:pt>
                <c:pt idx="671">
                  <c:v>42947</c:v>
                </c:pt>
                <c:pt idx="672">
                  <c:v>42948</c:v>
                </c:pt>
                <c:pt idx="673">
                  <c:v>42949</c:v>
                </c:pt>
                <c:pt idx="674">
                  <c:v>42950</c:v>
                </c:pt>
                <c:pt idx="675">
                  <c:v>42951</c:v>
                </c:pt>
                <c:pt idx="676">
                  <c:v>42954</c:v>
                </c:pt>
                <c:pt idx="677">
                  <c:v>42955</c:v>
                </c:pt>
                <c:pt idx="678">
                  <c:v>42956</c:v>
                </c:pt>
                <c:pt idx="679">
                  <c:v>42957</c:v>
                </c:pt>
                <c:pt idx="680">
                  <c:v>42958</c:v>
                </c:pt>
                <c:pt idx="681">
                  <c:v>42961</c:v>
                </c:pt>
                <c:pt idx="682">
                  <c:v>42962</c:v>
                </c:pt>
                <c:pt idx="683">
                  <c:v>42963</c:v>
                </c:pt>
                <c:pt idx="684">
                  <c:v>42964</c:v>
                </c:pt>
                <c:pt idx="685">
                  <c:v>42965</c:v>
                </c:pt>
                <c:pt idx="686">
                  <c:v>42968</c:v>
                </c:pt>
                <c:pt idx="687">
                  <c:v>42969</c:v>
                </c:pt>
                <c:pt idx="688">
                  <c:v>42970</c:v>
                </c:pt>
                <c:pt idx="689">
                  <c:v>42971</c:v>
                </c:pt>
                <c:pt idx="690">
                  <c:v>42972</c:v>
                </c:pt>
                <c:pt idx="691">
                  <c:v>42975</c:v>
                </c:pt>
                <c:pt idx="692">
                  <c:v>42976</c:v>
                </c:pt>
                <c:pt idx="693">
                  <c:v>42977</c:v>
                </c:pt>
                <c:pt idx="694">
                  <c:v>42978</c:v>
                </c:pt>
                <c:pt idx="695">
                  <c:v>42979</c:v>
                </c:pt>
                <c:pt idx="696">
                  <c:v>42982</c:v>
                </c:pt>
                <c:pt idx="697">
                  <c:v>42983</c:v>
                </c:pt>
                <c:pt idx="698">
                  <c:v>42984</c:v>
                </c:pt>
                <c:pt idx="699">
                  <c:v>42985</c:v>
                </c:pt>
                <c:pt idx="700">
                  <c:v>42986</c:v>
                </c:pt>
                <c:pt idx="701">
                  <c:v>42989</c:v>
                </c:pt>
                <c:pt idx="702">
                  <c:v>42990</c:v>
                </c:pt>
                <c:pt idx="703">
                  <c:v>42991</c:v>
                </c:pt>
                <c:pt idx="704">
                  <c:v>42992</c:v>
                </c:pt>
                <c:pt idx="705">
                  <c:v>42993</c:v>
                </c:pt>
                <c:pt idx="706">
                  <c:v>42996</c:v>
                </c:pt>
                <c:pt idx="707">
                  <c:v>42997</c:v>
                </c:pt>
                <c:pt idx="708">
                  <c:v>42998</c:v>
                </c:pt>
                <c:pt idx="709">
                  <c:v>42999</c:v>
                </c:pt>
                <c:pt idx="710">
                  <c:v>43000</c:v>
                </c:pt>
                <c:pt idx="711">
                  <c:v>43003</c:v>
                </c:pt>
                <c:pt idx="712">
                  <c:v>43004</c:v>
                </c:pt>
                <c:pt idx="713">
                  <c:v>43005</c:v>
                </c:pt>
                <c:pt idx="714">
                  <c:v>43006</c:v>
                </c:pt>
                <c:pt idx="715">
                  <c:v>43007</c:v>
                </c:pt>
                <c:pt idx="716">
                  <c:v>43010</c:v>
                </c:pt>
                <c:pt idx="717">
                  <c:v>43011</c:v>
                </c:pt>
                <c:pt idx="718">
                  <c:v>43012</c:v>
                </c:pt>
                <c:pt idx="719">
                  <c:v>43013</c:v>
                </c:pt>
                <c:pt idx="720">
                  <c:v>43014</c:v>
                </c:pt>
                <c:pt idx="721">
                  <c:v>43017</c:v>
                </c:pt>
                <c:pt idx="722">
                  <c:v>43018</c:v>
                </c:pt>
                <c:pt idx="723">
                  <c:v>43019</c:v>
                </c:pt>
                <c:pt idx="724">
                  <c:v>43020</c:v>
                </c:pt>
                <c:pt idx="725">
                  <c:v>43021</c:v>
                </c:pt>
                <c:pt idx="726">
                  <c:v>43024</c:v>
                </c:pt>
                <c:pt idx="727">
                  <c:v>43025</c:v>
                </c:pt>
                <c:pt idx="728">
                  <c:v>43026</c:v>
                </c:pt>
                <c:pt idx="729">
                  <c:v>43027</c:v>
                </c:pt>
                <c:pt idx="730">
                  <c:v>43028</c:v>
                </c:pt>
                <c:pt idx="731">
                  <c:v>43031</c:v>
                </c:pt>
                <c:pt idx="732">
                  <c:v>43032</c:v>
                </c:pt>
                <c:pt idx="733">
                  <c:v>43033</c:v>
                </c:pt>
                <c:pt idx="734">
                  <c:v>43034</c:v>
                </c:pt>
                <c:pt idx="735">
                  <c:v>43035</c:v>
                </c:pt>
                <c:pt idx="736">
                  <c:v>43038</c:v>
                </c:pt>
                <c:pt idx="737">
                  <c:v>43039</c:v>
                </c:pt>
                <c:pt idx="738">
                  <c:v>43040</c:v>
                </c:pt>
                <c:pt idx="739">
                  <c:v>43041</c:v>
                </c:pt>
                <c:pt idx="740">
                  <c:v>43042</c:v>
                </c:pt>
                <c:pt idx="741">
                  <c:v>43045</c:v>
                </c:pt>
                <c:pt idx="742">
                  <c:v>43046</c:v>
                </c:pt>
                <c:pt idx="743">
                  <c:v>43047</c:v>
                </c:pt>
                <c:pt idx="744">
                  <c:v>43048</c:v>
                </c:pt>
                <c:pt idx="745">
                  <c:v>43049</c:v>
                </c:pt>
                <c:pt idx="746">
                  <c:v>43052</c:v>
                </c:pt>
                <c:pt idx="747">
                  <c:v>43053</c:v>
                </c:pt>
                <c:pt idx="748">
                  <c:v>43054</c:v>
                </c:pt>
                <c:pt idx="749">
                  <c:v>43055</c:v>
                </c:pt>
                <c:pt idx="750">
                  <c:v>43056</c:v>
                </c:pt>
                <c:pt idx="751">
                  <c:v>43059</c:v>
                </c:pt>
                <c:pt idx="752">
                  <c:v>43060</c:v>
                </c:pt>
                <c:pt idx="753">
                  <c:v>43061</c:v>
                </c:pt>
                <c:pt idx="754">
                  <c:v>43062</c:v>
                </c:pt>
                <c:pt idx="755">
                  <c:v>43063</c:v>
                </c:pt>
                <c:pt idx="756">
                  <c:v>43066</c:v>
                </c:pt>
                <c:pt idx="757">
                  <c:v>43067</c:v>
                </c:pt>
                <c:pt idx="758">
                  <c:v>43068</c:v>
                </c:pt>
                <c:pt idx="759">
                  <c:v>43069</c:v>
                </c:pt>
                <c:pt idx="760">
                  <c:v>43070</c:v>
                </c:pt>
                <c:pt idx="761">
                  <c:v>43073</c:v>
                </c:pt>
                <c:pt idx="762">
                  <c:v>43074</c:v>
                </c:pt>
                <c:pt idx="763">
                  <c:v>43075</c:v>
                </c:pt>
                <c:pt idx="764">
                  <c:v>43076</c:v>
                </c:pt>
                <c:pt idx="765">
                  <c:v>43077</c:v>
                </c:pt>
                <c:pt idx="766">
                  <c:v>43080</c:v>
                </c:pt>
                <c:pt idx="767">
                  <c:v>43081</c:v>
                </c:pt>
                <c:pt idx="768">
                  <c:v>43082</c:v>
                </c:pt>
                <c:pt idx="769">
                  <c:v>43083</c:v>
                </c:pt>
                <c:pt idx="770">
                  <c:v>43084</c:v>
                </c:pt>
                <c:pt idx="771">
                  <c:v>43087</c:v>
                </c:pt>
                <c:pt idx="772">
                  <c:v>43088</c:v>
                </c:pt>
                <c:pt idx="773">
                  <c:v>43089</c:v>
                </c:pt>
                <c:pt idx="774">
                  <c:v>43090</c:v>
                </c:pt>
                <c:pt idx="775">
                  <c:v>43091</c:v>
                </c:pt>
                <c:pt idx="776">
                  <c:v>43094</c:v>
                </c:pt>
                <c:pt idx="777">
                  <c:v>43095</c:v>
                </c:pt>
                <c:pt idx="778">
                  <c:v>43096</c:v>
                </c:pt>
                <c:pt idx="779">
                  <c:v>43097</c:v>
                </c:pt>
                <c:pt idx="780">
                  <c:v>43098</c:v>
                </c:pt>
                <c:pt idx="781">
                  <c:v>43101</c:v>
                </c:pt>
                <c:pt idx="782">
                  <c:v>43102</c:v>
                </c:pt>
                <c:pt idx="783">
                  <c:v>43103</c:v>
                </c:pt>
                <c:pt idx="784">
                  <c:v>43104</c:v>
                </c:pt>
                <c:pt idx="785">
                  <c:v>43105</c:v>
                </c:pt>
                <c:pt idx="786">
                  <c:v>43108</c:v>
                </c:pt>
                <c:pt idx="787">
                  <c:v>43109</c:v>
                </c:pt>
                <c:pt idx="788">
                  <c:v>43110</c:v>
                </c:pt>
                <c:pt idx="789">
                  <c:v>43111</c:v>
                </c:pt>
                <c:pt idx="790">
                  <c:v>43112</c:v>
                </c:pt>
                <c:pt idx="791">
                  <c:v>43115</c:v>
                </c:pt>
                <c:pt idx="792">
                  <c:v>43116</c:v>
                </c:pt>
                <c:pt idx="793">
                  <c:v>43117</c:v>
                </c:pt>
                <c:pt idx="794">
                  <c:v>43118</c:v>
                </c:pt>
                <c:pt idx="795">
                  <c:v>43119</c:v>
                </c:pt>
                <c:pt idx="796">
                  <c:v>43122</c:v>
                </c:pt>
                <c:pt idx="797">
                  <c:v>43123</c:v>
                </c:pt>
                <c:pt idx="798">
                  <c:v>43124</c:v>
                </c:pt>
                <c:pt idx="799">
                  <c:v>43125</c:v>
                </c:pt>
                <c:pt idx="800">
                  <c:v>43126</c:v>
                </c:pt>
                <c:pt idx="801">
                  <c:v>43129</c:v>
                </c:pt>
                <c:pt idx="802">
                  <c:v>43130</c:v>
                </c:pt>
                <c:pt idx="803">
                  <c:v>43131</c:v>
                </c:pt>
                <c:pt idx="804">
                  <c:v>43132</c:v>
                </c:pt>
                <c:pt idx="805">
                  <c:v>43133</c:v>
                </c:pt>
                <c:pt idx="806">
                  <c:v>43136</c:v>
                </c:pt>
                <c:pt idx="807">
                  <c:v>43137</c:v>
                </c:pt>
                <c:pt idx="808">
                  <c:v>43138</c:v>
                </c:pt>
                <c:pt idx="809">
                  <c:v>43139</c:v>
                </c:pt>
                <c:pt idx="810">
                  <c:v>43140</c:v>
                </c:pt>
                <c:pt idx="811">
                  <c:v>43143</c:v>
                </c:pt>
                <c:pt idx="812">
                  <c:v>43144</c:v>
                </c:pt>
                <c:pt idx="813">
                  <c:v>43145</c:v>
                </c:pt>
                <c:pt idx="814">
                  <c:v>43146</c:v>
                </c:pt>
                <c:pt idx="815">
                  <c:v>43147</c:v>
                </c:pt>
                <c:pt idx="816">
                  <c:v>43150</c:v>
                </c:pt>
                <c:pt idx="817">
                  <c:v>43151</c:v>
                </c:pt>
                <c:pt idx="818">
                  <c:v>43152</c:v>
                </c:pt>
                <c:pt idx="819">
                  <c:v>43153</c:v>
                </c:pt>
                <c:pt idx="820">
                  <c:v>43154</c:v>
                </c:pt>
                <c:pt idx="821">
                  <c:v>43157</c:v>
                </c:pt>
                <c:pt idx="822">
                  <c:v>43158</c:v>
                </c:pt>
                <c:pt idx="823">
                  <c:v>43159</c:v>
                </c:pt>
                <c:pt idx="824">
                  <c:v>43160</c:v>
                </c:pt>
                <c:pt idx="825">
                  <c:v>43161</c:v>
                </c:pt>
                <c:pt idx="826">
                  <c:v>43164</c:v>
                </c:pt>
                <c:pt idx="827">
                  <c:v>43165</c:v>
                </c:pt>
                <c:pt idx="828">
                  <c:v>43166</c:v>
                </c:pt>
                <c:pt idx="829">
                  <c:v>43167</c:v>
                </c:pt>
                <c:pt idx="830">
                  <c:v>43168</c:v>
                </c:pt>
                <c:pt idx="831">
                  <c:v>43171</c:v>
                </c:pt>
                <c:pt idx="832">
                  <c:v>43172</c:v>
                </c:pt>
                <c:pt idx="833">
                  <c:v>43173</c:v>
                </c:pt>
                <c:pt idx="834">
                  <c:v>43174</c:v>
                </c:pt>
                <c:pt idx="835">
                  <c:v>43175</c:v>
                </c:pt>
                <c:pt idx="836">
                  <c:v>43178</c:v>
                </c:pt>
                <c:pt idx="837">
                  <c:v>43179</c:v>
                </c:pt>
                <c:pt idx="838">
                  <c:v>43180</c:v>
                </c:pt>
                <c:pt idx="839">
                  <c:v>43181</c:v>
                </c:pt>
                <c:pt idx="840">
                  <c:v>43182</c:v>
                </c:pt>
                <c:pt idx="841">
                  <c:v>43185</c:v>
                </c:pt>
                <c:pt idx="842">
                  <c:v>43186</c:v>
                </c:pt>
                <c:pt idx="843">
                  <c:v>43187</c:v>
                </c:pt>
                <c:pt idx="844">
                  <c:v>43188</c:v>
                </c:pt>
                <c:pt idx="845">
                  <c:v>43189</c:v>
                </c:pt>
                <c:pt idx="846">
                  <c:v>43192</c:v>
                </c:pt>
                <c:pt idx="847">
                  <c:v>43193</c:v>
                </c:pt>
                <c:pt idx="848">
                  <c:v>43194</c:v>
                </c:pt>
                <c:pt idx="849">
                  <c:v>43195</c:v>
                </c:pt>
                <c:pt idx="850">
                  <c:v>43196</c:v>
                </c:pt>
                <c:pt idx="851">
                  <c:v>43199</c:v>
                </c:pt>
                <c:pt idx="852">
                  <c:v>43200</c:v>
                </c:pt>
                <c:pt idx="853">
                  <c:v>43201</c:v>
                </c:pt>
                <c:pt idx="854">
                  <c:v>43202</c:v>
                </c:pt>
                <c:pt idx="855">
                  <c:v>43203</c:v>
                </c:pt>
                <c:pt idx="856">
                  <c:v>43206</c:v>
                </c:pt>
                <c:pt idx="857">
                  <c:v>43207</c:v>
                </c:pt>
                <c:pt idx="858">
                  <c:v>43208</c:v>
                </c:pt>
                <c:pt idx="859">
                  <c:v>43209</c:v>
                </c:pt>
                <c:pt idx="860">
                  <c:v>43210</c:v>
                </c:pt>
                <c:pt idx="861">
                  <c:v>43213</c:v>
                </c:pt>
                <c:pt idx="862">
                  <c:v>43214</c:v>
                </c:pt>
                <c:pt idx="863">
                  <c:v>43215</c:v>
                </c:pt>
                <c:pt idx="864">
                  <c:v>43216</c:v>
                </c:pt>
                <c:pt idx="865">
                  <c:v>43217</c:v>
                </c:pt>
                <c:pt idx="866">
                  <c:v>43220</c:v>
                </c:pt>
                <c:pt idx="867">
                  <c:v>43221</c:v>
                </c:pt>
                <c:pt idx="868">
                  <c:v>43222</c:v>
                </c:pt>
                <c:pt idx="869">
                  <c:v>43223</c:v>
                </c:pt>
                <c:pt idx="870">
                  <c:v>43224</c:v>
                </c:pt>
                <c:pt idx="871">
                  <c:v>43227</c:v>
                </c:pt>
                <c:pt idx="872">
                  <c:v>43228</c:v>
                </c:pt>
                <c:pt idx="873">
                  <c:v>43229</c:v>
                </c:pt>
                <c:pt idx="874">
                  <c:v>43230</c:v>
                </c:pt>
                <c:pt idx="875">
                  <c:v>43231</c:v>
                </c:pt>
                <c:pt idx="876">
                  <c:v>43234</c:v>
                </c:pt>
                <c:pt idx="877">
                  <c:v>43235</c:v>
                </c:pt>
                <c:pt idx="878">
                  <c:v>43236</c:v>
                </c:pt>
                <c:pt idx="879">
                  <c:v>43237</c:v>
                </c:pt>
                <c:pt idx="880">
                  <c:v>43238</c:v>
                </c:pt>
                <c:pt idx="881">
                  <c:v>43241</c:v>
                </c:pt>
                <c:pt idx="882">
                  <c:v>43242</c:v>
                </c:pt>
                <c:pt idx="883">
                  <c:v>43243</c:v>
                </c:pt>
                <c:pt idx="884">
                  <c:v>43244</c:v>
                </c:pt>
                <c:pt idx="885">
                  <c:v>43245</c:v>
                </c:pt>
                <c:pt idx="886">
                  <c:v>43248</c:v>
                </c:pt>
                <c:pt idx="887">
                  <c:v>43249</c:v>
                </c:pt>
                <c:pt idx="888">
                  <c:v>43250</c:v>
                </c:pt>
                <c:pt idx="889">
                  <c:v>43251</c:v>
                </c:pt>
                <c:pt idx="890">
                  <c:v>43252</c:v>
                </c:pt>
                <c:pt idx="891">
                  <c:v>43255</c:v>
                </c:pt>
                <c:pt idx="892">
                  <c:v>43256</c:v>
                </c:pt>
                <c:pt idx="893">
                  <c:v>43257</c:v>
                </c:pt>
                <c:pt idx="894">
                  <c:v>43258</c:v>
                </c:pt>
                <c:pt idx="895">
                  <c:v>43259</c:v>
                </c:pt>
                <c:pt idx="896">
                  <c:v>43262</c:v>
                </c:pt>
                <c:pt idx="897">
                  <c:v>43263</c:v>
                </c:pt>
                <c:pt idx="898">
                  <c:v>43264</c:v>
                </c:pt>
                <c:pt idx="899">
                  <c:v>43265</c:v>
                </c:pt>
                <c:pt idx="900">
                  <c:v>43266</c:v>
                </c:pt>
                <c:pt idx="901">
                  <c:v>43269</c:v>
                </c:pt>
                <c:pt idx="902">
                  <c:v>43270</c:v>
                </c:pt>
                <c:pt idx="903">
                  <c:v>43271</c:v>
                </c:pt>
                <c:pt idx="904">
                  <c:v>43272</c:v>
                </c:pt>
                <c:pt idx="905">
                  <c:v>43273</c:v>
                </c:pt>
                <c:pt idx="906">
                  <c:v>43276</c:v>
                </c:pt>
                <c:pt idx="907">
                  <c:v>43277</c:v>
                </c:pt>
                <c:pt idx="908">
                  <c:v>43278</c:v>
                </c:pt>
                <c:pt idx="909">
                  <c:v>43279</c:v>
                </c:pt>
                <c:pt idx="910">
                  <c:v>43280</c:v>
                </c:pt>
                <c:pt idx="911">
                  <c:v>43283</c:v>
                </c:pt>
                <c:pt idx="912">
                  <c:v>43284</c:v>
                </c:pt>
                <c:pt idx="913">
                  <c:v>43285</c:v>
                </c:pt>
                <c:pt idx="914">
                  <c:v>43286</c:v>
                </c:pt>
                <c:pt idx="915">
                  <c:v>43287</c:v>
                </c:pt>
                <c:pt idx="916">
                  <c:v>43290</c:v>
                </c:pt>
                <c:pt idx="917">
                  <c:v>43291</c:v>
                </c:pt>
                <c:pt idx="918">
                  <c:v>43292</c:v>
                </c:pt>
                <c:pt idx="919">
                  <c:v>43293</c:v>
                </c:pt>
                <c:pt idx="920">
                  <c:v>43294</c:v>
                </c:pt>
                <c:pt idx="921">
                  <c:v>43297</c:v>
                </c:pt>
                <c:pt idx="922">
                  <c:v>43298</c:v>
                </c:pt>
                <c:pt idx="923">
                  <c:v>43299</c:v>
                </c:pt>
                <c:pt idx="924">
                  <c:v>43300</c:v>
                </c:pt>
                <c:pt idx="925">
                  <c:v>43301</c:v>
                </c:pt>
                <c:pt idx="926">
                  <c:v>43304</c:v>
                </c:pt>
                <c:pt idx="927">
                  <c:v>43305</c:v>
                </c:pt>
                <c:pt idx="928">
                  <c:v>43306</c:v>
                </c:pt>
                <c:pt idx="929">
                  <c:v>43307</c:v>
                </c:pt>
                <c:pt idx="930">
                  <c:v>43308</c:v>
                </c:pt>
                <c:pt idx="931">
                  <c:v>43311</c:v>
                </c:pt>
                <c:pt idx="932">
                  <c:v>43312</c:v>
                </c:pt>
                <c:pt idx="933">
                  <c:v>43313</c:v>
                </c:pt>
                <c:pt idx="934">
                  <c:v>43314</c:v>
                </c:pt>
                <c:pt idx="935">
                  <c:v>43315</c:v>
                </c:pt>
                <c:pt idx="936">
                  <c:v>43318</c:v>
                </c:pt>
                <c:pt idx="937">
                  <c:v>43319</c:v>
                </c:pt>
                <c:pt idx="938">
                  <c:v>43320</c:v>
                </c:pt>
                <c:pt idx="939">
                  <c:v>43321</c:v>
                </c:pt>
                <c:pt idx="940">
                  <c:v>43322</c:v>
                </c:pt>
                <c:pt idx="941">
                  <c:v>43325</c:v>
                </c:pt>
                <c:pt idx="942">
                  <c:v>43326</c:v>
                </c:pt>
                <c:pt idx="943">
                  <c:v>43327</c:v>
                </c:pt>
                <c:pt idx="944">
                  <c:v>43328</c:v>
                </c:pt>
                <c:pt idx="945">
                  <c:v>43329</c:v>
                </c:pt>
                <c:pt idx="946">
                  <c:v>43332</c:v>
                </c:pt>
                <c:pt idx="947">
                  <c:v>43333</c:v>
                </c:pt>
                <c:pt idx="948">
                  <c:v>43334</c:v>
                </c:pt>
                <c:pt idx="949">
                  <c:v>43335</c:v>
                </c:pt>
                <c:pt idx="950">
                  <c:v>43336</c:v>
                </c:pt>
                <c:pt idx="951">
                  <c:v>43339</c:v>
                </c:pt>
                <c:pt idx="952">
                  <c:v>43340</c:v>
                </c:pt>
                <c:pt idx="953">
                  <c:v>43341</c:v>
                </c:pt>
                <c:pt idx="954">
                  <c:v>43342</c:v>
                </c:pt>
                <c:pt idx="955">
                  <c:v>43343</c:v>
                </c:pt>
                <c:pt idx="956">
                  <c:v>43346</c:v>
                </c:pt>
                <c:pt idx="957">
                  <c:v>43347</c:v>
                </c:pt>
                <c:pt idx="958">
                  <c:v>43348</c:v>
                </c:pt>
                <c:pt idx="959">
                  <c:v>43349</c:v>
                </c:pt>
                <c:pt idx="960">
                  <c:v>43350</c:v>
                </c:pt>
                <c:pt idx="961">
                  <c:v>43353</c:v>
                </c:pt>
                <c:pt idx="962">
                  <c:v>43354</c:v>
                </c:pt>
                <c:pt idx="963">
                  <c:v>43355</c:v>
                </c:pt>
                <c:pt idx="964">
                  <c:v>43356</c:v>
                </c:pt>
                <c:pt idx="965">
                  <c:v>43357</c:v>
                </c:pt>
                <c:pt idx="966">
                  <c:v>43360</c:v>
                </c:pt>
                <c:pt idx="967">
                  <c:v>43361</c:v>
                </c:pt>
                <c:pt idx="968">
                  <c:v>43362</c:v>
                </c:pt>
                <c:pt idx="969">
                  <c:v>43363</c:v>
                </c:pt>
                <c:pt idx="970">
                  <c:v>43364</c:v>
                </c:pt>
                <c:pt idx="971">
                  <c:v>43367</c:v>
                </c:pt>
                <c:pt idx="972">
                  <c:v>43368</c:v>
                </c:pt>
                <c:pt idx="973">
                  <c:v>43369</c:v>
                </c:pt>
                <c:pt idx="974">
                  <c:v>43370</c:v>
                </c:pt>
                <c:pt idx="975">
                  <c:v>43371</c:v>
                </c:pt>
                <c:pt idx="976">
                  <c:v>43374</c:v>
                </c:pt>
                <c:pt idx="977">
                  <c:v>43375</c:v>
                </c:pt>
                <c:pt idx="978">
                  <c:v>43376</c:v>
                </c:pt>
                <c:pt idx="979">
                  <c:v>43377</c:v>
                </c:pt>
                <c:pt idx="980">
                  <c:v>43378</c:v>
                </c:pt>
                <c:pt idx="981">
                  <c:v>43381</c:v>
                </c:pt>
                <c:pt idx="982">
                  <c:v>43382</c:v>
                </c:pt>
                <c:pt idx="983">
                  <c:v>43383</c:v>
                </c:pt>
                <c:pt idx="984">
                  <c:v>43384</c:v>
                </c:pt>
                <c:pt idx="985">
                  <c:v>43385</c:v>
                </c:pt>
                <c:pt idx="986">
                  <c:v>43388</c:v>
                </c:pt>
                <c:pt idx="987">
                  <c:v>43389</c:v>
                </c:pt>
                <c:pt idx="988">
                  <c:v>43390</c:v>
                </c:pt>
                <c:pt idx="989">
                  <c:v>43391</c:v>
                </c:pt>
                <c:pt idx="990">
                  <c:v>43392</c:v>
                </c:pt>
                <c:pt idx="991">
                  <c:v>43395</c:v>
                </c:pt>
                <c:pt idx="992">
                  <c:v>43396</c:v>
                </c:pt>
                <c:pt idx="993">
                  <c:v>43397</c:v>
                </c:pt>
                <c:pt idx="994">
                  <c:v>43398</c:v>
                </c:pt>
                <c:pt idx="995">
                  <c:v>43399</c:v>
                </c:pt>
                <c:pt idx="996">
                  <c:v>43402</c:v>
                </c:pt>
                <c:pt idx="997">
                  <c:v>43403</c:v>
                </c:pt>
                <c:pt idx="998">
                  <c:v>43404</c:v>
                </c:pt>
                <c:pt idx="999">
                  <c:v>43405</c:v>
                </c:pt>
                <c:pt idx="1000">
                  <c:v>43406</c:v>
                </c:pt>
                <c:pt idx="1001">
                  <c:v>43409</c:v>
                </c:pt>
                <c:pt idx="1002">
                  <c:v>43410</c:v>
                </c:pt>
                <c:pt idx="1003">
                  <c:v>43411</c:v>
                </c:pt>
                <c:pt idx="1004">
                  <c:v>43412</c:v>
                </c:pt>
                <c:pt idx="1005">
                  <c:v>43413</c:v>
                </c:pt>
                <c:pt idx="1006">
                  <c:v>43416</c:v>
                </c:pt>
                <c:pt idx="1007">
                  <c:v>43417</c:v>
                </c:pt>
                <c:pt idx="1008">
                  <c:v>43418</c:v>
                </c:pt>
                <c:pt idx="1009">
                  <c:v>43419</c:v>
                </c:pt>
                <c:pt idx="1010">
                  <c:v>43420</c:v>
                </c:pt>
                <c:pt idx="1011">
                  <c:v>43423</c:v>
                </c:pt>
                <c:pt idx="1012">
                  <c:v>43424</c:v>
                </c:pt>
                <c:pt idx="1013">
                  <c:v>43425</c:v>
                </c:pt>
                <c:pt idx="1014">
                  <c:v>43426</c:v>
                </c:pt>
                <c:pt idx="1015">
                  <c:v>43427</c:v>
                </c:pt>
                <c:pt idx="1016">
                  <c:v>43430</c:v>
                </c:pt>
                <c:pt idx="1017">
                  <c:v>43431</c:v>
                </c:pt>
                <c:pt idx="1018">
                  <c:v>43432</c:v>
                </c:pt>
                <c:pt idx="1019">
                  <c:v>43433</c:v>
                </c:pt>
                <c:pt idx="1020">
                  <c:v>43434</c:v>
                </c:pt>
                <c:pt idx="1021">
                  <c:v>43437</c:v>
                </c:pt>
                <c:pt idx="1022">
                  <c:v>43438</c:v>
                </c:pt>
                <c:pt idx="1023">
                  <c:v>43439</c:v>
                </c:pt>
                <c:pt idx="1024">
                  <c:v>43440</c:v>
                </c:pt>
                <c:pt idx="1025">
                  <c:v>43441</c:v>
                </c:pt>
                <c:pt idx="1026">
                  <c:v>43444</c:v>
                </c:pt>
                <c:pt idx="1027">
                  <c:v>43445</c:v>
                </c:pt>
                <c:pt idx="1028">
                  <c:v>43446</c:v>
                </c:pt>
                <c:pt idx="1029">
                  <c:v>43447</c:v>
                </c:pt>
                <c:pt idx="1030">
                  <c:v>43448</c:v>
                </c:pt>
                <c:pt idx="1031">
                  <c:v>43451</c:v>
                </c:pt>
                <c:pt idx="1032">
                  <c:v>43452</c:v>
                </c:pt>
                <c:pt idx="1033">
                  <c:v>43453</c:v>
                </c:pt>
                <c:pt idx="1034">
                  <c:v>43454</c:v>
                </c:pt>
                <c:pt idx="1035">
                  <c:v>43455</c:v>
                </c:pt>
                <c:pt idx="1036">
                  <c:v>43458</c:v>
                </c:pt>
                <c:pt idx="1037">
                  <c:v>43459</c:v>
                </c:pt>
                <c:pt idx="1038">
                  <c:v>43460</c:v>
                </c:pt>
                <c:pt idx="1039">
                  <c:v>43461</c:v>
                </c:pt>
                <c:pt idx="1040">
                  <c:v>43462</c:v>
                </c:pt>
                <c:pt idx="1041">
                  <c:v>43465</c:v>
                </c:pt>
                <c:pt idx="1042">
                  <c:v>43466</c:v>
                </c:pt>
                <c:pt idx="1043">
                  <c:v>43467</c:v>
                </c:pt>
                <c:pt idx="1044">
                  <c:v>43468</c:v>
                </c:pt>
                <c:pt idx="1045">
                  <c:v>43469</c:v>
                </c:pt>
                <c:pt idx="1046">
                  <c:v>43472</c:v>
                </c:pt>
                <c:pt idx="1047">
                  <c:v>43473</c:v>
                </c:pt>
                <c:pt idx="1048">
                  <c:v>43474</c:v>
                </c:pt>
                <c:pt idx="1049">
                  <c:v>43475</c:v>
                </c:pt>
                <c:pt idx="1050">
                  <c:v>43476</c:v>
                </c:pt>
                <c:pt idx="1051">
                  <c:v>43479</c:v>
                </c:pt>
                <c:pt idx="1052">
                  <c:v>43480</c:v>
                </c:pt>
                <c:pt idx="1053">
                  <c:v>43481</c:v>
                </c:pt>
                <c:pt idx="1054">
                  <c:v>43482</c:v>
                </c:pt>
                <c:pt idx="1055">
                  <c:v>43483</c:v>
                </c:pt>
              </c:numCache>
            </c:numRef>
          </c:cat>
          <c:val>
            <c:numRef>
              <c:f>Sheet1!$I$1268:$I$2323</c:f>
              <c:numCache>
                <c:formatCode>General</c:formatCode>
                <c:ptCount val="1056"/>
                <c:pt idx="0">
                  <c:v>0.66600000000000004</c:v>
                </c:pt>
                <c:pt idx="1">
                  <c:v>0.66700000000000004</c:v>
                </c:pt>
                <c:pt idx="2">
                  <c:v>0.65900000000000003</c:v>
                </c:pt>
                <c:pt idx="3">
                  <c:v>0.627</c:v>
                </c:pt>
                <c:pt idx="4">
                  <c:v>0.61099999999999999</c:v>
                </c:pt>
                <c:pt idx="5">
                  <c:v>0.60699999999999998</c:v>
                </c:pt>
                <c:pt idx="6">
                  <c:v>0.56299999999999994</c:v>
                </c:pt>
                <c:pt idx="7">
                  <c:v>0.54700000000000004</c:v>
                </c:pt>
                <c:pt idx="8">
                  <c:v>0.54100000000000004</c:v>
                </c:pt>
                <c:pt idx="9">
                  <c:v>0.503</c:v>
                </c:pt>
                <c:pt idx="10">
                  <c:v>0.41399999999999998</c:v>
                </c:pt>
                <c:pt idx="11">
                  <c:v>0.48599999999999999</c:v>
                </c:pt>
                <c:pt idx="12">
                  <c:v>0.48599999999999999</c:v>
                </c:pt>
                <c:pt idx="13">
                  <c:v>0.49299999999999999</c:v>
                </c:pt>
                <c:pt idx="14">
                  <c:v>0.50900000000000001</c:v>
                </c:pt>
                <c:pt idx="15">
                  <c:v>0.51900000000000002</c:v>
                </c:pt>
                <c:pt idx="16">
                  <c:v>0.48799999999999999</c:v>
                </c:pt>
                <c:pt idx="17">
                  <c:v>0.51300000000000001</c:v>
                </c:pt>
                <c:pt idx="18">
                  <c:v>0.51300000000000001</c:v>
                </c:pt>
                <c:pt idx="19">
                  <c:v>0.46700000000000003</c:v>
                </c:pt>
                <c:pt idx="20">
                  <c:v>0.51800000000000002</c:v>
                </c:pt>
                <c:pt idx="21">
                  <c:v>0.45100000000000001</c:v>
                </c:pt>
                <c:pt idx="22">
                  <c:v>0.46100000000000002</c:v>
                </c:pt>
                <c:pt idx="23">
                  <c:v>0.51</c:v>
                </c:pt>
                <c:pt idx="24">
                  <c:v>0.48599999999999999</c:v>
                </c:pt>
                <c:pt idx="25">
                  <c:v>0.52200000000000002</c:v>
                </c:pt>
                <c:pt idx="26">
                  <c:v>0.64600000000000002</c:v>
                </c:pt>
                <c:pt idx="27">
                  <c:v>0.65400000000000003</c:v>
                </c:pt>
                <c:pt idx="28">
                  <c:v>0.65200000000000002</c:v>
                </c:pt>
                <c:pt idx="29">
                  <c:v>0.66600000000000004</c:v>
                </c:pt>
                <c:pt idx="30">
                  <c:v>0.626</c:v>
                </c:pt>
                <c:pt idx="31">
                  <c:v>0.64300000000000002</c:v>
                </c:pt>
                <c:pt idx="32">
                  <c:v>0.64300000000000002</c:v>
                </c:pt>
                <c:pt idx="33">
                  <c:v>0.66400000000000003</c:v>
                </c:pt>
                <c:pt idx="34">
                  <c:v>0.59899999999999998</c:v>
                </c:pt>
                <c:pt idx="35">
                  <c:v>0.61899999999999999</c:v>
                </c:pt>
                <c:pt idx="36">
                  <c:v>0.63400000000000001</c:v>
                </c:pt>
                <c:pt idx="37">
                  <c:v>0.60399999999999998</c:v>
                </c:pt>
                <c:pt idx="38">
                  <c:v>0.55500000000000005</c:v>
                </c:pt>
                <c:pt idx="39">
                  <c:v>0.60499999999999998</c:v>
                </c:pt>
                <c:pt idx="40">
                  <c:v>0.64800000000000002</c:v>
                </c:pt>
                <c:pt idx="41">
                  <c:v>0.62</c:v>
                </c:pt>
                <c:pt idx="42">
                  <c:v>0.66400000000000003</c:v>
                </c:pt>
                <c:pt idx="43">
                  <c:v>0.68</c:v>
                </c:pt>
                <c:pt idx="44">
                  <c:v>0.65700000000000003</c:v>
                </c:pt>
                <c:pt idx="45">
                  <c:v>0.64100000000000001</c:v>
                </c:pt>
                <c:pt idx="46">
                  <c:v>0.72499999999999998</c:v>
                </c:pt>
                <c:pt idx="47">
                  <c:v>0.69399999999999995</c:v>
                </c:pt>
                <c:pt idx="48">
                  <c:v>0.68200000000000005</c:v>
                </c:pt>
                <c:pt idx="49">
                  <c:v>0.68200000000000005</c:v>
                </c:pt>
                <c:pt idx="50">
                  <c:v>0.66600000000000004</c:v>
                </c:pt>
                <c:pt idx="51">
                  <c:v>0.65900000000000003</c:v>
                </c:pt>
                <c:pt idx="52">
                  <c:v>0.65100000000000002</c:v>
                </c:pt>
                <c:pt idx="53">
                  <c:v>0.67400000000000004</c:v>
                </c:pt>
                <c:pt idx="54">
                  <c:v>0.55400000000000005</c:v>
                </c:pt>
                <c:pt idx="55">
                  <c:v>0.61099999999999999</c:v>
                </c:pt>
                <c:pt idx="56">
                  <c:v>0.58299999999999996</c:v>
                </c:pt>
                <c:pt idx="57">
                  <c:v>0.57099999999999995</c:v>
                </c:pt>
                <c:pt idx="58">
                  <c:v>0.55900000000000005</c:v>
                </c:pt>
                <c:pt idx="59">
                  <c:v>0.60399999999999998</c:v>
                </c:pt>
                <c:pt idx="60">
                  <c:v>0.61199999999999999</c:v>
                </c:pt>
                <c:pt idx="61">
                  <c:v>0.59599999999999997</c:v>
                </c:pt>
                <c:pt idx="62">
                  <c:v>0.58099999999999996</c:v>
                </c:pt>
                <c:pt idx="63">
                  <c:v>0.55700000000000005</c:v>
                </c:pt>
                <c:pt idx="64">
                  <c:v>0.53700000000000003</c:v>
                </c:pt>
                <c:pt idx="65">
                  <c:v>0.54200000000000004</c:v>
                </c:pt>
                <c:pt idx="66">
                  <c:v>0.47799999999999998</c:v>
                </c:pt>
                <c:pt idx="67">
                  <c:v>0.497</c:v>
                </c:pt>
                <c:pt idx="68">
                  <c:v>0.51800000000000002</c:v>
                </c:pt>
                <c:pt idx="69">
                  <c:v>0.53400000000000003</c:v>
                </c:pt>
                <c:pt idx="70">
                  <c:v>0.55000000000000004</c:v>
                </c:pt>
                <c:pt idx="71">
                  <c:v>0.55800000000000005</c:v>
                </c:pt>
                <c:pt idx="72">
                  <c:v>0.53</c:v>
                </c:pt>
                <c:pt idx="73">
                  <c:v>0.51400000000000001</c:v>
                </c:pt>
                <c:pt idx="74">
                  <c:v>0.498</c:v>
                </c:pt>
                <c:pt idx="75">
                  <c:v>0.48599999999999999</c:v>
                </c:pt>
                <c:pt idx="76">
                  <c:v>0.51</c:v>
                </c:pt>
                <c:pt idx="77">
                  <c:v>0.52200000000000002</c:v>
                </c:pt>
                <c:pt idx="78">
                  <c:v>0.51800000000000002</c:v>
                </c:pt>
                <c:pt idx="79">
                  <c:v>0.54700000000000004</c:v>
                </c:pt>
                <c:pt idx="80">
                  <c:v>0.53</c:v>
                </c:pt>
                <c:pt idx="81">
                  <c:v>0.50600000000000001</c:v>
                </c:pt>
                <c:pt idx="82">
                  <c:v>0.51800000000000002</c:v>
                </c:pt>
                <c:pt idx="83">
                  <c:v>0.56299999999999994</c:v>
                </c:pt>
                <c:pt idx="84">
                  <c:v>0.55900000000000005</c:v>
                </c:pt>
                <c:pt idx="85">
                  <c:v>0.56899999999999995</c:v>
                </c:pt>
                <c:pt idx="86">
                  <c:v>0.59699999999999998</c:v>
                </c:pt>
                <c:pt idx="87">
                  <c:v>0.60099999999999998</c:v>
                </c:pt>
                <c:pt idx="88">
                  <c:v>0.625</c:v>
                </c:pt>
                <c:pt idx="89">
                  <c:v>0.63700000000000001</c:v>
                </c:pt>
                <c:pt idx="90">
                  <c:v>0.63300000000000001</c:v>
                </c:pt>
                <c:pt idx="91">
                  <c:v>0.57399999999999995</c:v>
                </c:pt>
                <c:pt idx="92">
                  <c:v>0.61799999999999999</c:v>
                </c:pt>
                <c:pt idx="93">
                  <c:v>0.59799999999999998</c:v>
                </c:pt>
                <c:pt idx="94">
                  <c:v>0.57799999999999996</c:v>
                </c:pt>
                <c:pt idx="95">
                  <c:v>0.54600000000000004</c:v>
                </c:pt>
                <c:pt idx="96">
                  <c:v>0.53800000000000003</c:v>
                </c:pt>
                <c:pt idx="97">
                  <c:v>0.57899999999999996</c:v>
                </c:pt>
                <c:pt idx="98">
                  <c:v>0.61499999999999999</c:v>
                </c:pt>
                <c:pt idx="99">
                  <c:v>0.58699999999999997</c:v>
                </c:pt>
                <c:pt idx="100">
                  <c:v>0.57499999999999996</c:v>
                </c:pt>
                <c:pt idx="101">
                  <c:v>0.61599999999999999</c:v>
                </c:pt>
                <c:pt idx="102">
                  <c:v>0.61599999999999999</c:v>
                </c:pt>
                <c:pt idx="103">
                  <c:v>0.61399999999999999</c:v>
                </c:pt>
                <c:pt idx="104">
                  <c:v>0.65</c:v>
                </c:pt>
                <c:pt idx="105">
                  <c:v>0.63100000000000001</c:v>
                </c:pt>
                <c:pt idx="106">
                  <c:v>0.60699999999999998</c:v>
                </c:pt>
                <c:pt idx="107">
                  <c:v>0.64700000000000002</c:v>
                </c:pt>
                <c:pt idx="108">
                  <c:v>0.65500000000000003</c:v>
                </c:pt>
                <c:pt idx="109">
                  <c:v>0.67500000000000004</c:v>
                </c:pt>
                <c:pt idx="110">
                  <c:v>0.66300000000000003</c:v>
                </c:pt>
                <c:pt idx="111">
                  <c:v>0.71099999999999997</c:v>
                </c:pt>
                <c:pt idx="112">
                  <c:v>0.68300000000000005</c:v>
                </c:pt>
                <c:pt idx="113">
                  <c:v>0.71899999999999997</c:v>
                </c:pt>
                <c:pt idx="114">
                  <c:v>0.72699999999999998</c:v>
                </c:pt>
                <c:pt idx="115">
                  <c:v>0.71499999999999997</c:v>
                </c:pt>
                <c:pt idx="116">
                  <c:v>0.72799999999999998</c:v>
                </c:pt>
                <c:pt idx="117">
                  <c:v>0.70399999999999996</c:v>
                </c:pt>
                <c:pt idx="118">
                  <c:v>0.68700000000000006</c:v>
                </c:pt>
                <c:pt idx="119">
                  <c:v>0.65100000000000002</c:v>
                </c:pt>
                <c:pt idx="120">
                  <c:v>0.63500000000000001</c:v>
                </c:pt>
                <c:pt idx="121">
                  <c:v>0.61899999999999999</c:v>
                </c:pt>
                <c:pt idx="122">
                  <c:v>0.66</c:v>
                </c:pt>
                <c:pt idx="123">
                  <c:v>0.68</c:v>
                </c:pt>
                <c:pt idx="124">
                  <c:v>0.68200000000000005</c:v>
                </c:pt>
                <c:pt idx="125">
                  <c:v>0.69</c:v>
                </c:pt>
                <c:pt idx="126">
                  <c:v>0.71399999999999997</c:v>
                </c:pt>
                <c:pt idx="127">
                  <c:v>0.63500000000000001</c:v>
                </c:pt>
                <c:pt idx="128">
                  <c:v>0.64500000000000002</c:v>
                </c:pt>
                <c:pt idx="129">
                  <c:v>0.69</c:v>
                </c:pt>
                <c:pt idx="130">
                  <c:v>0.629</c:v>
                </c:pt>
                <c:pt idx="131">
                  <c:v>0.629</c:v>
                </c:pt>
                <c:pt idx="132">
                  <c:v>0.59099999999999997</c:v>
                </c:pt>
                <c:pt idx="133">
                  <c:v>0.58699999999999997</c:v>
                </c:pt>
                <c:pt idx="134">
                  <c:v>0.54300000000000004</c:v>
                </c:pt>
                <c:pt idx="135">
                  <c:v>0.58699999999999997</c:v>
                </c:pt>
                <c:pt idx="136">
                  <c:v>0.63900000000000001</c:v>
                </c:pt>
                <c:pt idx="137">
                  <c:v>0.67900000000000005</c:v>
                </c:pt>
                <c:pt idx="138">
                  <c:v>0.63900000000000001</c:v>
                </c:pt>
                <c:pt idx="139">
                  <c:v>0.627</c:v>
                </c:pt>
                <c:pt idx="140">
                  <c:v>0.65700000000000003</c:v>
                </c:pt>
                <c:pt idx="141">
                  <c:v>0.66700000000000004</c:v>
                </c:pt>
                <c:pt idx="142">
                  <c:v>0.70799999999999996</c:v>
                </c:pt>
                <c:pt idx="143">
                  <c:v>0.68</c:v>
                </c:pt>
                <c:pt idx="144">
                  <c:v>0.70799999999999996</c:v>
                </c:pt>
                <c:pt idx="145">
                  <c:v>0.69599999999999995</c:v>
                </c:pt>
                <c:pt idx="146">
                  <c:v>0.68</c:v>
                </c:pt>
                <c:pt idx="147">
                  <c:v>0.65200000000000002</c:v>
                </c:pt>
                <c:pt idx="148">
                  <c:v>0.67</c:v>
                </c:pt>
                <c:pt idx="149">
                  <c:v>0.70599999999999996</c:v>
                </c:pt>
                <c:pt idx="150">
                  <c:v>0.72899999999999998</c:v>
                </c:pt>
                <c:pt idx="151">
                  <c:v>0.66300000000000003</c:v>
                </c:pt>
                <c:pt idx="152">
                  <c:v>0.66700000000000004</c:v>
                </c:pt>
                <c:pt idx="153">
                  <c:v>0.73399999999999999</c:v>
                </c:pt>
                <c:pt idx="154">
                  <c:v>0.72799999999999998</c:v>
                </c:pt>
                <c:pt idx="155">
                  <c:v>0.70299999999999996</c:v>
                </c:pt>
                <c:pt idx="156">
                  <c:v>0.71899999999999997</c:v>
                </c:pt>
                <c:pt idx="157">
                  <c:v>0.72299999999999998</c:v>
                </c:pt>
                <c:pt idx="158">
                  <c:v>0.67500000000000004</c:v>
                </c:pt>
                <c:pt idx="159">
                  <c:v>0.66700000000000004</c:v>
                </c:pt>
                <c:pt idx="160">
                  <c:v>0.70899999999999996</c:v>
                </c:pt>
                <c:pt idx="161">
                  <c:v>0.72399999999999998</c:v>
                </c:pt>
                <c:pt idx="162">
                  <c:v>0.70799999999999996</c:v>
                </c:pt>
                <c:pt idx="163">
                  <c:v>0.72</c:v>
                </c:pt>
                <c:pt idx="164">
                  <c:v>0.65900000000000003</c:v>
                </c:pt>
                <c:pt idx="165">
                  <c:v>0.65500000000000003</c:v>
                </c:pt>
                <c:pt idx="166">
                  <c:v>0.61499999999999999</c:v>
                </c:pt>
                <c:pt idx="167">
                  <c:v>0.56999999999999995</c:v>
                </c:pt>
                <c:pt idx="168">
                  <c:v>0.60299999999999998</c:v>
                </c:pt>
                <c:pt idx="169">
                  <c:v>0.67400000000000004</c:v>
                </c:pt>
                <c:pt idx="170">
                  <c:v>0.69</c:v>
                </c:pt>
                <c:pt idx="171">
                  <c:v>0.71799999999999997</c:v>
                </c:pt>
                <c:pt idx="172">
                  <c:v>0.73899999999999999</c:v>
                </c:pt>
                <c:pt idx="173">
                  <c:v>0.70599999999999996</c:v>
                </c:pt>
                <c:pt idx="174">
                  <c:v>0.71</c:v>
                </c:pt>
                <c:pt idx="175">
                  <c:v>0.69399999999999995</c:v>
                </c:pt>
                <c:pt idx="176">
                  <c:v>0.70899999999999996</c:v>
                </c:pt>
                <c:pt idx="177">
                  <c:v>0.70899999999999996</c:v>
                </c:pt>
                <c:pt idx="178">
                  <c:v>0.73499999999999999</c:v>
                </c:pt>
                <c:pt idx="179">
                  <c:v>0.74299999999999999</c:v>
                </c:pt>
                <c:pt idx="180">
                  <c:v>0.73499999999999999</c:v>
                </c:pt>
                <c:pt idx="181">
                  <c:v>0.70699999999999996</c:v>
                </c:pt>
                <c:pt idx="182">
                  <c:v>0.72799999999999998</c:v>
                </c:pt>
                <c:pt idx="183">
                  <c:v>0.80400000000000005</c:v>
                </c:pt>
                <c:pt idx="184">
                  <c:v>0.81299999999999994</c:v>
                </c:pt>
                <c:pt idx="185">
                  <c:v>0.68200000000000005</c:v>
                </c:pt>
                <c:pt idx="186">
                  <c:v>0.68</c:v>
                </c:pt>
                <c:pt idx="187">
                  <c:v>0.70799999999999996</c:v>
                </c:pt>
                <c:pt idx="188">
                  <c:v>0.67600000000000005</c:v>
                </c:pt>
                <c:pt idx="189">
                  <c:v>0.70099999999999996</c:v>
                </c:pt>
                <c:pt idx="190">
                  <c:v>0.68200000000000005</c:v>
                </c:pt>
                <c:pt idx="191">
                  <c:v>0.69399999999999995</c:v>
                </c:pt>
                <c:pt idx="192">
                  <c:v>0.67</c:v>
                </c:pt>
                <c:pt idx="193">
                  <c:v>0.65100000000000002</c:v>
                </c:pt>
                <c:pt idx="194">
                  <c:v>0.63100000000000001</c:v>
                </c:pt>
                <c:pt idx="195">
                  <c:v>0.64700000000000002</c:v>
                </c:pt>
                <c:pt idx="196">
                  <c:v>0.58099999999999996</c:v>
                </c:pt>
                <c:pt idx="197">
                  <c:v>0.60699999999999998</c:v>
                </c:pt>
                <c:pt idx="198">
                  <c:v>0.60299999999999998</c:v>
                </c:pt>
                <c:pt idx="199">
                  <c:v>0.627</c:v>
                </c:pt>
                <c:pt idx="200">
                  <c:v>0.63500000000000001</c:v>
                </c:pt>
                <c:pt idx="201">
                  <c:v>0.63900000000000001</c:v>
                </c:pt>
                <c:pt idx="202">
                  <c:v>0.63900000000000001</c:v>
                </c:pt>
                <c:pt idx="203">
                  <c:v>0.61899999999999999</c:v>
                </c:pt>
                <c:pt idx="204">
                  <c:v>0.55100000000000005</c:v>
                </c:pt>
                <c:pt idx="205">
                  <c:v>0.59899999999999998</c:v>
                </c:pt>
                <c:pt idx="206">
                  <c:v>0.61099999999999999</c:v>
                </c:pt>
                <c:pt idx="207">
                  <c:v>0.58899999999999997</c:v>
                </c:pt>
                <c:pt idx="208">
                  <c:v>0.63100000000000001</c:v>
                </c:pt>
                <c:pt idx="209">
                  <c:v>0.623</c:v>
                </c:pt>
                <c:pt idx="210">
                  <c:v>0.60299999999999998</c:v>
                </c:pt>
                <c:pt idx="211">
                  <c:v>0.64300000000000002</c:v>
                </c:pt>
                <c:pt idx="212">
                  <c:v>0.63900000000000001</c:v>
                </c:pt>
                <c:pt idx="213">
                  <c:v>0.623</c:v>
                </c:pt>
                <c:pt idx="214">
                  <c:v>0.70499999999999996</c:v>
                </c:pt>
                <c:pt idx="215">
                  <c:v>0.72599999999999998</c:v>
                </c:pt>
                <c:pt idx="216">
                  <c:v>0.72599999999999998</c:v>
                </c:pt>
                <c:pt idx="217">
                  <c:v>0.755</c:v>
                </c:pt>
                <c:pt idx="218">
                  <c:v>0.76800000000000002</c:v>
                </c:pt>
                <c:pt idx="219">
                  <c:v>0.81399999999999995</c:v>
                </c:pt>
                <c:pt idx="220">
                  <c:v>0.82799999999999996</c:v>
                </c:pt>
                <c:pt idx="221">
                  <c:v>0.88800000000000001</c:v>
                </c:pt>
                <c:pt idx="222">
                  <c:v>0.88400000000000001</c:v>
                </c:pt>
                <c:pt idx="223">
                  <c:v>0.876</c:v>
                </c:pt>
                <c:pt idx="224">
                  <c:v>0.876</c:v>
                </c:pt>
                <c:pt idx="225">
                  <c:v>0.873</c:v>
                </c:pt>
                <c:pt idx="226">
                  <c:v>0.83699999999999997</c:v>
                </c:pt>
                <c:pt idx="227">
                  <c:v>0.85299999999999998</c:v>
                </c:pt>
                <c:pt idx="228">
                  <c:v>0.85299999999999998</c:v>
                </c:pt>
                <c:pt idx="229">
                  <c:v>0.878</c:v>
                </c:pt>
                <c:pt idx="230">
                  <c:v>0.89400000000000002</c:v>
                </c:pt>
                <c:pt idx="231">
                  <c:v>0.91900000000000004</c:v>
                </c:pt>
                <c:pt idx="232">
                  <c:v>0.91900000000000004</c:v>
                </c:pt>
                <c:pt idx="233">
                  <c:v>0.93200000000000005</c:v>
                </c:pt>
                <c:pt idx="234">
                  <c:v>0.93600000000000005</c:v>
                </c:pt>
                <c:pt idx="235">
                  <c:v>0.93600000000000005</c:v>
                </c:pt>
                <c:pt idx="236">
                  <c:v>0.92</c:v>
                </c:pt>
                <c:pt idx="237">
                  <c:v>0.93200000000000005</c:v>
                </c:pt>
                <c:pt idx="238">
                  <c:v>0.90900000000000003</c:v>
                </c:pt>
                <c:pt idx="239">
                  <c:v>0.93700000000000006</c:v>
                </c:pt>
                <c:pt idx="240">
                  <c:v>0.95199999999999996</c:v>
                </c:pt>
                <c:pt idx="241">
                  <c:v>0.94099999999999995</c:v>
                </c:pt>
                <c:pt idx="242">
                  <c:v>0.92900000000000005</c:v>
                </c:pt>
                <c:pt idx="243">
                  <c:v>0.93100000000000005</c:v>
                </c:pt>
                <c:pt idx="244">
                  <c:v>0.92500000000000004</c:v>
                </c:pt>
                <c:pt idx="245">
                  <c:v>0.94499999999999995</c:v>
                </c:pt>
                <c:pt idx="246">
                  <c:v>0.877</c:v>
                </c:pt>
                <c:pt idx="247">
                  <c:v>0.94599999999999995</c:v>
                </c:pt>
                <c:pt idx="248">
                  <c:v>0.96599999999999997</c:v>
                </c:pt>
                <c:pt idx="249">
                  <c:v>1.0049999999999999</c:v>
                </c:pt>
                <c:pt idx="250">
                  <c:v>0.98599999999999999</c:v>
                </c:pt>
                <c:pt idx="251">
                  <c:v>0.95399999999999996</c:v>
                </c:pt>
                <c:pt idx="252">
                  <c:v>0.94599999999999995</c:v>
                </c:pt>
                <c:pt idx="253">
                  <c:v>0.97499999999999998</c:v>
                </c:pt>
                <c:pt idx="254">
                  <c:v>0.98299999999999998</c:v>
                </c:pt>
                <c:pt idx="255">
                  <c:v>1</c:v>
                </c:pt>
                <c:pt idx="256">
                  <c:v>1</c:v>
                </c:pt>
                <c:pt idx="257">
                  <c:v>1.0089999999999999</c:v>
                </c:pt>
                <c:pt idx="258">
                  <c:v>1.093</c:v>
                </c:pt>
                <c:pt idx="259">
                  <c:v>1.073</c:v>
                </c:pt>
                <c:pt idx="260">
                  <c:v>1.05</c:v>
                </c:pt>
                <c:pt idx="261">
                  <c:v>1.05</c:v>
                </c:pt>
                <c:pt idx="262">
                  <c:v>1.038</c:v>
                </c:pt>
                <c:pt idx="263">
                  <c:v>1.016</c:v>
                </c:pt>
                <c:pt idx="264">
                  <c:v>0.97799999999999998</c:v>
                </c:pt>
                <c:pt idx="265">
                  <c:v>0.95</c:v>
                </c:pt>
                <c:pt idx="266">
                  <c:v>0.93400000000000005</c:v>
                </c:pt>
                <c:pt idx="267">
                  <c:v>0.93400000000000005</c:v>
                </c:pt>
                <c:pt idx="268">
                  <c:v>0.92600000000000005</c:v>
                </c:pt>
                <c:pt idx="269">
                  <c:v>0.90900000000000003</c:v>
                </c:pt>
                <c:pt idx="270">
                  <c:v>0.89300000000000002</c:v>
                </c:pt>
                <c:pt idx="271">
                  <c:v>0.85199999999999998</c:v>
                </c:pt>
                <c:pt idx="272">
                  <c:v>0.85199999999999998</c:v>
                </c:pt>
                <c:pt idx="273">
                  <c:v>0.872</c:v>
                </c:pt>
                <c:pt idx="274">
                  <c:v>0.82299999999999995</c:v>
                </c:pt>
                <c:pt idx="275">
                  <c:v>0.83499999999999996</c:v>
                </c:pt>
                <c:pt idx="276">
                  <c:v>0.871</c:v>
                </c:pt>
                <c:pt idx="277">
                  <c:v>0.85899999999999999</c:v>
                </c:pt>
                <c:pt idx="278">
                  <c:v>0.84199999999999997</c:v>
                </c:pt>
                <c:pt idx="279">
                  <c:v>0.83499999999999996</c:v>
                </c:pt>
                <c:pt idx="280">
                  <c:v>0.81899999999999995</c:v>
                </c:pt>
                <c:pt idx="281">
                  <c:v>0.77600000000000002</c:v>
                </c:pt>
                <c:pt idx="282">
                  <c:v>0.79900000000000004</c:v>
                </c:pt>
                <c:pt idx="283">
                  <c:v>0.72</c:v>
                </c:pt>
                <c:pt idx="284">
                  <c:v>0.72399999999999998</c:v>
                </c:pt>
                <c:pt idx="285">
                  <c:v>0.7</c:v>
                </c:pt>
                <c:pt idx="286">
                  <c:v>0.72399999999999998</c:v>
                </c:pt>
                <c:pt idx="287">
                  <c:v>0.66800000000000004</c:v>
                </c:pt>
                <c:pt idx="288">
                  <c:v>0.69199999999999995</c:v>
                </c:pt>
                <c:pt idx="289">
                  <c:v>0.68799999999999994</c:v>
                </c:pt>
                <c:pt idx="290">
                  <c:v>0.65200000000000002</c:v>
                </c:pt>
                <c:pt idx="291">
                  <c:v>0.71599999999999997</c:v>
                </c:pt>
                <c:pt idx="292">
                  <c:v>0.71599999999999997</c:v>
                </c:pt>
                <c:pt idx="293">
                  <c:v>0.72199999999999998</c:v>
                </c:pt>
                <c:pt idx="294">
                  <c:v>0.74399999999999999</c:v>
                </c:pt>
                <c:pt idx="295">
                  <c:v>0.69499999999999995</c:v>
                </c:pt>
                <c:pt idx="296">
                  <c:v>0.74399999999999999</c:v>
                </c:pt>
                <c:pt idx="297">
                  <c:v>0.752</c:v>
                </c:pt>
                <c:pt idx="298">
                  <c:v>0.73599999999999999</c:v>
                </c:pt>
                <c:pt idx="299">
                  <c:v>0.75600000000000001</c:v>
                </c:pt>
                <c:pt idx="300">
                  <c:v>0.72799999999999998</c:v>
                </c:pt>
                <c:pt idx="301">
                  <c:v>0.79500000000000004</c:v>
                </c:pt>
                <c:pt idx="302">
                  <c:v>0.77600000000000002</c:v>
                </c:pt>
                <c:pt idx="303">
                  <c:v>0.84099999999999997</c:v>
                </c:pt>
                <c:pt idx="304">
                  <c:v>0.84299999999999997</c:v>
                </c:pt>
                <c:pt idx="305">
                  <c:v>0.84699999999999998</c:v>
                </c:pt>
                <c:pt idx="306">
                  <c:v>0.86399999999999999</c:v>
                </c:pt>
                <c:pt idx="307">
                  <c:v>0.90800000000000003</c:v>
                </c:pt>
                <c:pt idx="308">
                  <c:v>0.86799999999999999</c:v>
                </c:pt>
                <c:pt idx="309">
                  <c:v>0.89200000000000002</c:v>
                </c:pt>
                <c:pt idx="310">
                  <c:v>0.92800000000000005</c:v>
                </c:pt>
                <c:pt idx="311">
                  <c:v>0.95699999999999996</c:v>
                </c:pt>
                <c:pt idx="312">
                  <c:v>0.95799999999999996</c:v>
                </c:pt>
                <c:pt idx="313">
                  <c:v>0.96599999999999997</c:v>
                </c:pt>
                <c:pt idx="314">
                  <c:v>0.85699999999999998</c:v>
                </c:pt>
                <c:pt idx="315">
                  <c:v>0.86499999999999999</c:v>
                </c:pt>
                <c:pt idx="316">
                  <c:v>0.83699999999999997</c:v>
                </c:pt>
                <c:pt idx="317">
                  <c:v>0.874</c:v>
                </c:pt>
                <c:pt idx="318">
                  <c:v>0.88900000000000001</c:v>
                </c:pt>
                <c:pt idx="319">
                  <c:v>0.85399999999999998</c:v>
                </c:pt>
                <c:pt idx="320">
                  <c:v>0.871</c:v>
                </c:pt>
                <c:pt idx="321">
                  <c:v>0.871</c:v>
                </c:pt>
                <c:pt idx="322">
                  <c:v>0.86699999999999999</c:v>
                </c:pt>
                <c:pt idx="323">
                  <c:v>0.78600000000000003</c:v>
                </c:pt>
                <c:pt idx="324">
                  <c:v>0.75900000000000001</c:v>
                </c:pt>
                <c:pt idx="325">
                  <c:v>0.72299999999999998</c:v>
                </c:pt>
                <c:pt idx="326">
                  <c:v>0.72399999999999998</c:v>
                </c:pt>
                <c:pt idx="327">
                  <c:v>0.73799999999999999</c:v>
                </c:pt>
                <c:pt idx="328">
                  <c:v>0.72199999999999998</c:v>
                </c:pt>
                <c:pt idx="329">
                  <c:v>0.73399999999999999</c:v>
                </c:pt>
                <c:pt idx="330">
                  <c:v>0.69</c:v>
                </c:pt>
                <c:pt idx="331">
                  <c:v>0.69699999999999995</c:v>
                </c:pt>
                <c:pt idx="332">
                  <c:v>0.70099999999999996</c:v>
                </c:pt>
                <c:pt idx="333">
                  <c:v>0.74099999999999999</c:v>
                </c:pt>
                <c:pt idx="334">
                  <c:v>0.748</c:v>
                </c:pt>
                <c:pt idx="335">
                  <c:v>0.76800000000000002</c:v>
                </c:pt>
                <c:pt idx="336">
                  <c:v>0.73599999999999999</c:v>
                </c:pt>
                <c:pt idx="337">
                  <c:v>0.74299999999999999</c:v>
                </c:pt>
                <c:pt idx="338">
                  <c:v>0.75900000000000001</c:v>
                </c:pt>
                <c:pt idx="339">
                  <c:v>0.79600000000000004</c:v>
                </c:pt>
                <c:pt idx="340">
                  <c:v>0.80800000000000005</c:v>
                </c:pt>
                <c:pt idx="341">
                  <c:v>0.82</c:v>
                </c:pt>
                <c:pt idx="342">
                  <c:v>0.83199999999999996</c:v>
                </c:pt>
                <c:pt idx="343">
                  <c:v>0.86299999999999999</c:v>
                </c:pt>
                <c:pt idx="344">
                  <c:v>0.81899999999999995</c:v>
                </c:pt>
                <c:pt idx="345">
                  <c:v>0.78400000000000003</c:v>
                </c:pt>
                <c:pt idx="346">
                  <c:v>0.78400000000000003</c:v>
                </c:pt>
                <c:pt idx="347">
                  <c:v>0.79200000000000004</c:v>
                </c:pt>
                <c:pt idx="348">
                  <c:v>0.75600000000000001</c:v>
                </c:pt>
                <c:pt idx="349">
                  <c:v>0.74</c:v>
                </c:pt>
                <c:pt idx="350">
                  <c:v>0.72</c:v>
                </c:pt>
                <c:pt idx="351">
                  <c:v>0.73599999999999999</c:v>
                </c:pt>
                <c:pt idx="352">
                  <c:v>0.70799999999999996</c:v>
                </c:pt>
                <c:pt idx="353">
                  <c:v>0.72399999999999998</c:v>
                </c:pt>
                <c:pt idx="354">
                  <c:v>0.73</c:v>
                </c:pt>
                <c:pt idx="355">
                  <c:v>0.75600000000000001</c:v>
                </c:pt>
                <c:pt idx="356">
                  <c:v>0.748</c:v>
                </c:pt>
                <c:pt idx="357">
                  <c:v>0.78800000000000003</c:v>
                </c:pt>
                <c:pt idx="358">
                  <c:v>0.83299999999999996</c:v>
                </c:pt>
                <c:pt idx="359">
                  <c:v>0.89400000000000002</c:v>
                </c:pt>
                <c:pt idx="360">
                  <c:v>0.88400000000000001</c:v>
                </c:pt>
                <c:pt idx="361">
                  <c:v>0.878</c:v>
                </c:pt>
                <c:pt idx="362">
                  <c:v>0.89900000000000002</c:v>
                </c:pt>
                <c:pt idx="363">
                  <c:v>0.91100000000000003</c:v>
                </c:pt>
                <c:pt idx="364">
                  <c:v>0.92</c:v>
                </c:pt>
                <c:pt idx="365">
                  <c:v>0.86899999999999999</c:v>
                </c:pt>
                <c:pt idx="366">
                  <c:v>0.91100000000000003</c:v>
                </c:pt>
                <c:pt idx="367">
                  <c:v>0.91100000000000003</c:v>
                </c:pt>
                <c:pt idx="368">
                  <c:v>0.879</c:v>
                </c:pt>
                <c:pt idx="369">
                  <c:v>0.90100000000000002</c:v>
                </c:pt>
                <c:pt idx="370">
                  <c:v>0.88900000000000001</c:v>
                </c:pt>
                <c:pt idx="371">
                  <c:v>0.77400000000000002</c:v>
                </c:pt>
                <c:pt idx="372">
                  <c:v>0.79700000000000004</c:v>
                </c:pt>
                <c:pt idx="373">
                  <c:v>0.78500000000000003</c:v>
                </c:pt>
                <c:pt idx="374">
                  <c:v>0.77700000000000002</c:v>
                </c:pt>
                <c:pt idx="375">
                  <c:v>0.76900000000000002</c:v>
                </c:pt>
                <c:pt idx="376">
                  <c:v>0.72899999999999998</c:v>
                </c:pt>
                <c:pt idx="377">
                  <c:v>0.71599999999999997</c:v>
                </c:pt>
                <c:pt idx="378">
                  <c:v>0.72399999999999998</c:v>
                </c:pt>
                <c:pt idx="379">
                  <c:v>0.67200000000000004</c:v>
                </c:pt>
                <c:pt idx="380">
                  <c:v>0.68700000000000006</c:v>
                </c:pt>
                <c:pt idx="381">
                  <c:v>0.69499999999999995</c:v>
                </c:pt>
                <c:pt idx="382">
                  <c:v>0.747</c:v>
                </c:pt>
                <c:pt idx="383">
                  <c:v>0.76500000000000001</c:v>
                </c:pt>
                <c:pt idx="384">
                  <c:v>0.745</c:v>
                </c:pt>
                <c:pt idx="385">
                  <c:v>0.78100000000000003</c:v>
                </c:pt>
                <c:pt idx="386">
                  <c:v>0.629</c:v>
                </c:pt>
                <c:pt idx="387">
                  <c:v>0.59499999999999997</c:v>
                </c:pt>
                <c:pt idx="388">
                  <c:v>0.61499999999999999</c:v>
                </c:pt>
                <c:pt idx="389">
                  <c:v>0.63900000000000001</c:v>
                </c:pt>
                <c:pt idx="390">
                  <c:v>0.58399999999999996</c:v>
                </c:pt>
                <c:pt idx="391">
                  <c:v>0.59099999999999997</c:v>
                </c:pt>
                <c:pt idx="392">
                  <c:v>0.59099999999999997</c:v>
                </c:pt>
                <c:pt idx="393">
                  <c:v>0.55200000000000005</c:v>
                </c:pt>
                <c:pt idx="394">
                  <c:v>0.57899999999999996</c:v>
                </c:pt>
                <c:pt idx="395">
                  <c:v>0.59099999999999997</c:v>
                </c:pt>
                <c:pt idx="396">
                  <c:v>0.60699999999999998</c:v>
                </c:pt>
                <c:pt idx="397">
                  <c:v>0.65500000000000003</c:v>
                </c:pt>
                <c:pt idx="398">
                  <c:v>0.69</c:v>
                </c:pt>
                <c:pt idx="399">
                  <c:v>0.66700000000000004</c:v>
                </c:pt>
                <c:pt idx="400">
                  <c:v>0.67500000000000004</c:v>
                </c:pt>
                <c:pt idx="401">
                  <c:v>0.67</c:v>
                </c:pt>
                <c:pt idx="402">
                  <c:v>0.69199999999999995</c:v>
                </c:pt>
                <c:pt idx="403">
                  <c:v>0.69199999999999995</c:v>
                </c:pt>
                <c:pt idx="404">
                  <c:v>0.71199999999999997</c:v>
                </c:pt>
                <c:pt idx="405">
                  <c:v>0.68</c:v>
                </c:pt>
                <c:pt idx="406">
                  <c:v>0.70399999999999996</c:v>
                </c:pt>
                <c:pt idx="407">
                  <c:v>0.73499999999999999</c:v>
                </c:pt>
                <c:pt idx="408">
                  <c:v>0.75600000000000001</c:v>
                </c:pt>
                <c:pt idx="409">
                  <c:v>0.72</c:v>
                </c:pt>
                <c:pt idx="410">
                  <c:v>0.70899999999999996</c:v>
                </c:pt>
                <c:pt idx="411">
                  <c:v>0.65700000000000003</c:v>
                </c:pt>
                <c:pt idx="412">
                  <c:v>0.68700000000000006</c:v>
                </c:pt>
                <c:pt idx="413">
                  <c:v>0.68100000000000005</c:v>
                </c:pt>
                <c:pt idx="414">
                  <c:v>0.66900000000000004</c:v>
                </c:pt>
                <c:pt idx="415">
                  <c:v>0.64500000000000002</c:v>
                </c:pt>
                <c:pt idx="416">
                  <c:v>0.72399999999999998</c:v>
                </c:pt>
                <c:pt idx="417">
                  <c:v>0.72799999999999998</c:v>
                </c:pt>
                <c:pt idx="418">
                  <c:v>0.71199999999999997</c:v>
                </c:pt>
                <c:pt idx="419">
                  <c:v>0.68400000000000005</c:v>
                </c:pt>
                <c:pt idx="420">
                  <c:v>0.74399999999999999</c:v>
                </c:pt>
                <c:pt idx="421">
                  <c:v>0.70799999999999996</c:v>
                </c:pt>
                <c:pt idx="422">
                  <c:v>0.72799999999999998</c:v>
                </c:pt>
                <c:pt idx="423">
                  <c:v>0.748</c:v>
                </c:pt>
                <c:pt idx="424">
                  <c:v>0.72799999999999998</c:v>
                </c:pt>
                <c:pt idx="425">
                  <c:v>0.70299999999999996</c:v>
                </c:pt>
                <c:pt idx="426">
                  <c:v>0.748</c:v>
                </c:pt>
                <c:pt idx="427">
                  <c:v>0.74</c:v>
                </c:pt>
                <c:pt idx="428">
                  <c:v>0.74399999999999999</c:v>
                </c:pt>
                <c:pt idx="429">
                  <c:v>0.76400000000000001</c:v>
                </c:pt>
                <c:pt idx="430">
                  <c:v>0.79100000000000004</c:v>
                </c:pt>
                <c:pt idx="431">
                  <c:v>0.84399999999999997</c:v>
                </c:pt>
                <c:pt idx="432">
                  <c:v>0.80700000000000005</c:v>
                </c:pt>
                <c:pt idx="433">
                  <c:v>0.79900000000000004</c:v>
                </c:pt>
                <c:pt idx="434">
                  <c:v>0.80700000000000005</c:v>
                </c:pt>
                <c:pt idx="435">
                  <c:v>0.78400000000000003</c:v>
                </c:pt>
                <c:pt idx="436">
                  <c:v>0.78800000000000003</c:v>
                </c:pt>
                <c:pt idx="437">
                  <c:v>0.73</c:v>
                </c:pt>
                <c:pt idx="438" formatCode="0.00">
                  <c:v>0.73599999999999999</c:v>
                </c:pt>
                <c:pt idx="439" formatCode="0.00">
                  <c:v>0.77200000000000002</c:v>
                </c:pt>
                <c:pt idx="440" formatCode="0.00">
                  <c:v>0.78400000000000003</c:v>
                </c:pt>
                <c:pt idx="441" formatCode="0.00">
                  <c:v>0.77200000000000002</c:v>
                </c:pt>
                <c:pt idx="442" formatCode="0.00">
                  <c:v>0.8</c:v>
                </c:pt>
                <c:pt idx="443" formatCode="0.00">
                  <c:v>0.76</c:v>
                </c:pt>
                <c:pt idx="444" formatCode="0.00">
                  <c:v>0.72799999999999998</c:v>
                </c:pt>
                <c:pt idx="445" formatCode="0.00">
                  <c:v>0.76400000000000001</c:v>
                </c:pt>
                <c:pt idx="446" formatCode="0.00">
                  <c:v>0.78</c:v>
                </c:pt>
                <c:pt idx="447" formatCode="0.00">
                  <c:v>0.77600000000000002</c:v>
                </c:pt>
                <c:pt idx="448" formatCode="0.00">
                  <c:v>0.77600000000000002</c:v>
                </c:pt>
                <c:pt idx="449" formatCode="0.00">
                  <c:v>0.77200000000000002</c:v>
                </c:pt>
                <c:pt idx="450" formatCode="0.00">
                  <c:v>0.75600000000000001</c:v>
                </c:pt>
                <c:pt idx="451" formatCode="0.00">
                  <c:v>0.73599999999999999</c:v>
                </c:pt>
                <c:pt idx="452" formatCode="0.00">
                  <c:v>0.74399999999999999</c:v>
                </c:pt>
                <c:pt idx="453" formatCode="0.00">
                  <c:v>0.75800000000000001</c:v>
                </c:pt>
                <c:pt idx="454" formatCode="0.00">
                  <c:v>0.73599999999999999</c:v>
                </c:pt>
                <c:pt idx="455" formatCode="0.00">
                  <c:v>0.76400000000000001</c:v>
                </c:pt>
                <c:pt idx="456" formatCode="0.00">
                  <c:v>0.79300000000000004</c:v>
                </c:pt>
                <c:pt idx="457" formatCode="0.00">
                  <c:v>0.82399999999999995</c:v>
                </c:pt>
                <c:pt idx="458" formatCode="0.00">
                  <c:v>0.83399999999999996</c:v>
                </c:pt>
                <c:pt idx="459" formatCode="0.00">
                  <c:v>0.85199999999999998</c:v>
                </c:pt>
                <c:pt idx="460" formatCode="0.00">
                  <c:v>0.83199999999999996</c:v>
                </c:pt>
                <c:pt idx="461" formatCode="0.00">
                  <c:v>0.83199999999999996</c:v>
                </c:pt>
                <c:pt idx="462" formatCode="0.00">
                  <c:v>0.86699999999999999</c:v>
                </c:pt>
                <c:pt idx="463" formatCode="0.00">
                  <c:v>0.86099999999999999</c:v>
                </c:pt>
                <c:pt idx="464" formatCode="0.00">
                  <c:v>0.83599999999999997</c:v>
                </c:pt>
                <c:pt idx="465" formatCode="0.00">
                  <c:v>0.83699999999999997</c:v>
                </c:pt>
                <c:pt idx="466" formatCode="0.00">
                  <c:v>0.81699999999999995</c:v>
                </c:pt>
                <c:pt idx="467" formatCode="0.00">
                  <c:v>0.80100000000000005</c:v>
                </c:pt>
                <c:pt idx="468" formatCode="0.00">
                  <c:v>0.79700000000000004</c:v>
                </c:pt>
                <c:pt idx="469" formatCode="0.00">
                  <c:v>0.82099999999999995</c:v>
                </c:pt>
                <c:pt idx="470" formatCode="0.00">
                  <c:v>0.82499999999999996</c:v>
                </c:pt>
                <c:pt idx="471" formatCode="0.00">
                  <c:v>0.84199999999999997</c:v>
                </c:pt>
                <c:pt idx="472" formatCode="0.00">
                  <c:v>0.85399999999999998</c:v>
                </c:pt>
                <c:pt idx="473" formatCode="0.00">
                  <c:v>0.87</c:v>
                </c:pt>
                <c:pt idx="474" formatCode="0.00">
                  <c:v>0.88700000000000001</c:v>
                </c:pt>
                <c:pt idx="475" formatCode="0.00">
                  <c:v>0.85499999999999998</c:v>
                </c:pt>
                <c:pt idx="476" formatCode="0.00">
                  <c:v>0.84299999999999997</c:v>
                </c:pt>
                <c:pt idx="477" formatCode="0.00">
                  <c:v>0.83299999999999996</c:v>
                </c:pt>
                <c:pt idx="478" formatCode="0.00">
                  <c:v>0.81899999999999995</c:v>
                </c:pt>
                <c:pt idx="479" formatCode="0.00">
                  <c:v>0.80800000000000005</c:v>
                </c:pt>
                <c:pt idx="480" formatCode="0.00">
                  <c:v>0.78500000000000003</c:v>
                </c:pt>
                <c:pt idx="481" formatCode="0.00">
                  <c:v>0.82</c:v>
                </c:pt>
                <c:pt idx="482" formatCode="0.00">
                  <c:v>0.85599999999999998</c:v>
                </c:pt>
                <c:pt idx="483" formatCode="0.00">
                  <c:v>0.89200000000000002</c:v>
                </c:pt>
                <c:pt idx="484" formatCode="0.00">
                  <c:v>0.91700000000000004</c:v>
                </c:pt>
                <c:pt idx="485" formatCode="0.00">
                  <c:v>0.91700000000000004</c:v>
                </c:pt>
                <c:pt idx="486" formatCode="0.00">
                  <c:v>1.004</c:v>
                </c:pt>
                <c:pt idx="487" formatCode="0.00">
                  <c:v>0.995</c:v>
                </c:pt>
                <c:pt idx="488" formatCode="0.00">
                  <c:v>1.0069999999999999</c:v>
                </c:pt>
                <c:pt idx="489" formatCode="0.00">
                  <c:v>1.048</c:v>
                </c:pt>
                <c:pt idx="490" formatCode="0.00">
                  <c:v>1.07</c:v>
                </c:pt>
                <c:pt idx="491" formatCode="0.00">
                  <c:v>1.07</c:v>
                </c:pt>
                <c:pt idx="492" formatCode="0.00">
                  <c:v>1.089</c:v>
                </c:pt>
                <c:pt idx="493" formatCode="0.00">
                  <c:v>1.125</c:v>
                </c:pt>
                <c:pt idx="494" formatCode="0.00">
                  <c:v>1.125</c:v>
                </c:pt>
                <c:pt idx="495" formatCode="0.00">
                  <c:v>1.1200000000000001</c:v>
                </c:pt>
                <c:pt idx="496" formatCode="0.00">
                  <c:v>1.101</c:v>
                </c:pt>
                <c:pt idx="497" formatCode="0.00">
                  <c:v>1.089</c:v>
                </c:pt>
                <c:pt idx="498" formatCode="0.00">
                  <c:v>1.115</c:v>
                </c:pt>
                <c:pt idx="499" formatCode="0.00">
                  <c:v>1.149</c:v>
                </c:pt>
                <c:pt idx="500" formatCode="0.00">
                  <c:v>1.0980000000000001</c:v>
                </c:pt>
                <c:pt idx="501" formatCode="0.00">
                  <c:v>1.1219999999999999</c:v>
                </c:pt>
                <c:pt idx="502" formatCode="0.00">
                  <c:v>1.1160000000000001</c:v>
                </c:pt>
                <c:pt idx="503" formatCode="0.00">
                  <c:v>1.0960000000000001</c:v>
                </c:pt>
                <c:pt idx="504" formatCode="0.00">
                  <c:v>1.1120000000000001</c:v>
                </c:pt>
                <c:pt idx="505" formatCode="0.00">
                  <c:v>1.135</c:v>
                </c:pt>
                <c:pt idx="506" formatCode="0.00">
                  <c:v>1.143</c:v>
                </c:pt>
                <c:pt idx="507" formatCode="0.00">
                  <c:v>1.1659999999999999</c:v>
                </c:pt>
                <c:pt idx="508" formatCode="0.00">
                  <c:v>1.2690000000000001</c:v>
                </c:pt>
                <c:pt idx="509" formatCode="0.00">
                  <c:v>1.2749999999999999</c:v>
                </c:pt>
                <c:pt idx="510" formatCode="0.00">
                  <c:v>1.254</c:v>
                </c:pt>
                <c:pt idx="511" formatCode="0.00">
                  <c:v>1.224</c:v>
                </c:pt>
                <c:pt idx="512" formatCode="0.00">
                  <c:v>1.218</c:v>
                </c:pt>
                <c:pt idx="513" formatCode="0.00">
                  <c:v>1.19</c:v>
                </c:pt>
                <c:pt idx="514" formatCode="0.00">
                  <c:v>1.194</c:v>
                </c:pt>
                <c:pt idx="515" formatCode="0.00">
                  <c:v>1.204</c:v>
                </c:pt>
                <c:pt idx="516" formatCode="0.00">
                  <c:v>1.204</c:v>
                </c:pt>
                <c:pt idx="517" formatCode="0.00">
                  <c:v>1.2290000000000001</c:v>
                </c:pt>
                <c:pt idx="518" formatCode="0.00">
                  <c:v>1.256</c:v>
                </c:pt>
                <c:pt idx="519" formatCode="0.00">
                  <c:v>1.214</c:v>
                </c:pt>
                <c:pt idx="520" formatCode="0.00">
                  <c:v>1.19</c:v>
                </c:pt>
                <c:pt idx="521" formatCode="0.00">
                  <c:v>1.19</c:v>
                </c:pt>
                <c:pt idx="522" formatCode="0.00">
                  <c:v>1.216</c:v>
                </c:pt>
                <c:pt idx="523" formatCode="0.00">
                  <c:v>1.216</c:v>
                </c:pt>
                <c:pt idx="524" formatCode="0.00">
                  <c:v>1.1639999999999999</c:v>
                </c:pt>
                <c:pt idx="525" formatCode="0.00">
                  <c:v>1.212</c:v>
                </c:pt>
                <c:pt idx="526" formatCode="0.00">
                  <c:v>1.1839999999999999</c:v>
                </c:pt>
                <c:pt idx="527" formatCode="0.00">
                  <c:v>1.1879999999999999</c:v>
                </c:pt>
                <c:pt idx="528" formatCode="0.00">
                  <c:v>1.1870000000000001</c:v>
                </c:pt>
                <c:pt idx="529" formatCode="0.00">
                  <c:v>1.175</c:v>
                </c:pt>
                <c:pt idx="530" formatCode="0.00">
                  <c:v>1.1950000000000001</c:v>
                </c:pt>
                <c:pt idx="531" formatCode="0.00">
                  <c:v>1.1950000000000001</c:v>
                </c:pt>
                <c:pt idx="532" formatCode="0.00">
                  <c:v>1.1539999999999999</c:v>
                </c:pt>
                <c:pt idx="533" formatCode="0.00">
                  <c:v>1.2230000000000001</c:v>
                </c:pt>
                <c:pt idx="534" formatCode="0.00">
                  <c:v>1.2230000000000001</c:v>
                </c:pt>
                <c:pt idx="535" formatCode="0.00">
                  <c:v>1.1910000000000001</c:v>
                </c:pt>
                <c:pt idx="536" formatCode="0.00">
                  <c:v>1.145</c:v>
                </c:pt>
                <c:pt idx="537" formatCode="0.00">
                  <c:v>1.194</c:v>
                </c:pt>
                <c:pt idx="538" formatCode="0.00">
                  <c:v>1.236</c:v>
                </c:pt>
                <c:pt idx="539" formatCode="0.00">
                  <c:v>1.226</c:v>
                </c:pt>
                <c:pt idx="540" formatCode="0.00">
                  <c:v>1.22</c:v>
                </c:pt>
                <c:pt idx="541" formatCode="0.00">
                  <c:v>1.214</c:v>
                </c:pt>
                <c:pt idx="542" formatCode="0.00">
                  <c:v>1.206</c:v>
                </c:pt>
                <c:pt idx="543" formatCode="0.00">
                  <c:v>1.214</c:v>
                </c:pt>
                <c:pt idx="544" formatCode="0.00">
                  <c:v>1.2070000000000001</c:v>
                </c:pt>
                <c:pt idx="545" formatCode="0.00">
                  <c:v>1.1990000000000001</c:v>
                </c:pt>
                <c:pt idx="546" formatCode="0.00">
                  <c:v>1.151</c:v>
                </c:pt>
                <c:pt idx="547" formatCode="0.00">
                  <c:v>1.167</c:v>
                </c:pt>
                <c:pt idx="548" formatCode="0.00">
                  <c:v>1.143</c:v>
                </c:pt>
                <c:pt idx="549" formatCode="0.00">
                  <c:v>1.179</c:v>
                </c:pt>
                <c:pt idx="550" formatCode="0.00">
                  <c:v>1.1919999999999999</c:v>
                </c:pt>
                <c:pt idx="551" formatCode="0.00">
                  <c:v>1.204</c:v>
                </c:pt>
                <c:pt idx="552" formatCode="0.00">
                  <c:v>1.236</c:v>
                </c:pt>
                <c:pt idx="553" formatCode="0.00">
                  <c:v>1.2490000000000001</c:v>
                </c:pt>
                <c:pt idx="554" formatCode="0.00">
                  <c:v>1.204</c:v>
                </c:pt>
                <c:pt idx="555" formatCode="0.00">
                  <c:v>1.19</c:v>
                </c:pt>
                <c:pt idx="556" formatCode="0.00">
                  <c:v>1.19</c:v>
                </c:pt>
                <c:pt idx="557" formatCode="0.00">
                  <c:v>1.2090000000000001</c:v>
                </c:pt>
                <c:pt idx="558" formatCode="0.00">
                  <c:v>1.218</c:v>
                </c:pt>
                <c:pt idx="559" formatCode="0.00">
                  <c:v>1.1839999999999999</c:v>
                </c:pt>
                <c:pt idx="560" formatCode="0.00">
                  <c:v>1.145</c:v>
                </c:pt>
                <c:pt idx="561" formatCode="0.00">
                  <c:v>1.196</c:v>
                </c:pt>
                <c:pt idx="562" formatCode="0.00">
                  <c:v>1.262</c:v>
                </c:pt>
                <c:pt idx="563" formatCode="0.00">
                  <c:v>1.286</c:v>
                </c:pt>
                <c:pt idx="564" formatCode="0.00">
                  <c:v>1.31</c:v>
                </c:pt>
                <c:pt idx="565" formatCode="0.00">
                  <c:v>1.3069999999999999</c:v>
                </c:pt>
                <c:pt idx="566" formatCode="0.00">
                  <c:v>1.3069999999999999</c:v>
                </c:pt>
                <c:pt idx="567" formatCode="0.00">
                  <c:v>1.33</c:v>
                </c:pt>
                <c:pt idx="568" formatCode="0.00">
                  <c:v>1.3559999999999999</c:v>
                </c:pt>
                <c:pt idx="569" formatCode="0.00">
                  <c:v>1.375</c:v>
                </c:pt>
                <c:pt idx="570" formatCode="0.00">
                  <c:v>1.355</c:v>
                </c:pt>
                <c:pt idx="571" formatCode="0.00">
                  <c:v>1.3740000000000001</c:v>
                </c:pt>
                <c:pt idx="572" formatCode="0.00">
                  <c:v>1.3780000000000001</c:v>
                </c:pt>
                <c:pt idx="573" formatCode="0.00">
                  <c:v>1.3009999999999999</c:v>
                </c:pt>
                <c:pt idx="574" formatCode="0.00">
                  <c:v>1.3340000000000001</c:v>
                </c:pt>
                <c:pt idx="575" formatCode="0.00">
                  <c:v>1.3180000000000001</c:v>
                </c:pt>
                <c:pt idx="576" formatCode="0.00">
                  <c:v>1.29</c:v>
                </c:pt>
                <c:pt idx="577" formatCode="0.00">
                  <c:v>1.262</c:v>
                </c:pt>
                <c:pt idx="578" formatCode="0.00">
                  <c:v>1.25</c:v>
                </c:pt>
                <c:pt idx="579" formatCode="0.00">
                  <c:v>1.254</c:v>
                </c:pt>
                <c:pt idx="580" formatCode="0.00">
                  <c:v>1.2589999999999999</c:v>
                </c:pt>
                <c:pt idx="581" formatCode="0.00">
                  <c:v>1.2549999999999999</c:v>
                </c:pt>
                <c:pt idx="582" formatCode="0.00">
                  <c:v>1.304</c:v>
                </c:pt>
                <c:pt idx="583" formatCode="0.00">
                  <c:v>1.272</c:v>
                </c:pt>
                <c:pt idx="584" formatCode="0.00">
                  <c:v>1.284</c:v>
                </c:pt>
                <c:pt idx="585" formatCode="0.00">
                  <c:v>1.256</c:v>
                </c:pt>
                <c:pt idx="586" formatCode="0.00">
                  <c:v>1.228</c:v>
                </c:pt>
                <c:pt idx="587" formatCode="0.00">
                  <c:v>1.254</c:v>
                </c:pt>
                <c:pt idx="588" formatCode="0.00">
                  <c:v>1.236</c:v>
                </c:pt>
                <c:pt idx="589" formatCode="0.00">
                  <c:v>1.24</c:v>
                </c:pt>
                <c:pt idx="590" formatCode="0.00">
                  <c:v>1.2889999999999999</c:v>
                </c:pt>
                <c:pt idx="591" formatCode="0.00">
                  <c:v>1.276</c:v>
                </c:pt>
                <c:pt idx="592" formatCode="0.00">
                  <c:v>1.236</c:v>
                </c:pt>
                <c:pt idx="593" formatCode="0.00">
                  <c:v>1.204</c:v>
                </c:pt>
                <c:pt idx="594" formatCode="0.00">
                  <c:v>1.2070000000000001</c:v>
                </c:pt>
                <c:pt idx="595" formatCode="0.00">
                  <c:v>1.2070000000000001</c:v>
                </c:pt>
                <c:pt idx="596" formatCode="0.00">
                  <c:v>1.2030000000000001</c:v>
                </c:pt>
                <c:pt idx="597" formatCode="0.00">
                  <c:v>1.1619999999999999</c:v>
                </c:pt>
                <c:pt idx="598" formatCode="0.00">
                  <c:v>1.179</c:v>
                </c:pt>
                <c:pt idx="599" formatCode="0.00">
                  <c:v>1.1870000000000001</c:v>
                </c:pt>
                <c:pt idx="600" formatCode="0.00">
                  <c:v>1.1819999999999999</c:v>
                </c:pt>
                <c:pt idx="601" formatCode="0.00">
                  <c:v>1.2310000000000001</c:v>
                </c:pt>
                <c:pt idx="602" formatCode="0.00">
                  <c:v>1.272</c:v>
                </c:pt>
                <c:pt idx="603" formatCode="0.00">
                  <c:v>1.274</c:v>
                </c:pt>
                <c:pt idx="604" formatCode="0.00">
                  <c:v>1.26</c:v>
                </c:pt>
                <c:pt idx="605" formatCode="0.00">
                  <c:v>1.264</c:v>
                </c:pt>
                <c:pt idx="606" formatCode="0.00">
                  <c:v>1.276</c:v>
                </c:pt>
                <c:pt idx="607" formatCode="0.00">
                  <c:v>1.26</c:v>
                </c:pt>
                <c:pt idx="608" formatCode="0.00">
                  <c:v>1.296</c:v>
                </c:pt>
                <c:pt idx="609" formatCode="0.00">
                  <c:v>1.3080000000000001</c:v>
                </c:pt>
                <c:pt idx="610" formatCode="0.00">
                  <c:v>1.3120000000000001</c:v>
                </c:pt>
                <c:pt idx="611" formatCode="0.00">
                  <c:v>1.3320000000000001</c:v>
                </c:pt>
                <c:pt idx="612" formatCode="0.00">
                  <c:v>1.343</c:v>
                </c:pt>
                <c:pt idx="613" formatCode="0.00">
                  <c:v>1.357</c:v>
                </c:pt>
                <c:pt idx="614" formatCode="0.00">
                  <c:v>1.337</c:v>
                </c:pt>
                <c:pt idx="615" formatCode="0.00">
                  <c:v>1.292</c:v>
                </c:pt>
                <c:pt idx="616" formatCode="0.00">
                  <c:v>1.3009999999999999</c:v>
                </c:pt>
                <c:pt idx="617" formatCode="0.00">
                  <c:v>1.3009999999999999</c:v>
                </c:pt>
                <c:pt idx="618" formatCode="0.00">
                  <c:v>1.248</c:v>
                </c:pt>
                <c:pt idx="619" formatCode="0.00">
                  <c:v>1.27</c:v>
                </c:pt>
                <c:pt idx="620" formatCode="0.00">
                  <c:v>1.272</c:v>
                </c:pt>
                <c:pt idx="621" formatCode="0.00">
                  <c:v>1.2849999999999999</c:v>
                </c:pt>
                <c:pt idx="622" formatCode="0.00">
                  <c:v>1.3049999999999999</c:v>
                </c:pt>
                <c:pt idx="623" formatCode="0.00">
                  <c:v>1.284</c:v>
                </c:pt>
                <c:pt idx="624" formatCode="0.00">
                  <c:v>1.296</c:v>
                </c:pt>
                <c:pt idx="625" formatCode="0.00">
                  <c:v>1.296</c:v>
                </c:pt>
                <c:pt idx="626" formatCode="0.00">
                  <c:v>1.296</c:v>
                </c:pt>
                <c:pt idx="627" formatCode="0.00">
                  <c:v>1.286</c:v>
                </c:pt>
                <c:pt idx="628" formatCode="0.00">
                  <c:v>1.284</c:v>
                </c:pt>
                <c:pt idx="629" formatCode="0.00">
                  <c:v>1.292</c:v>
                </c:pt>
                <c:pt idx="630" formatCode="0.00">
                  <c:v>1.29</c:v>
                </c:pt>
                <c:pt idx="631" formatCode="0.00">
                  <c:v>1.304</c:v>
                </c:pt>
                <c:pt idx="632" formatCode="0.00">
                  <c:v>1.296</c:v>
                </c:pt>
                <c:pt idx="633" formatCode="0.00">
                  <c:v>1.31</c:v>
                </c:pt>
                <c:pt idx="634" formatCode="0.00">
                  <c:v>1.3180000000000001</c:v>
                </c:pt>
                <c:pt idx="635" formatCode="0.00">
                  <c:v>1.337</c:v>
                </c:pt>
                <c:pt idx="636" formatCode="0.00">
                  <c:v>1.357</c:v>
                </c:pt>
                <c:pt idx="637" formatCode="0.00">
                  <c:v>1.365</c:v>
                </c:pt>
                <c:pt idx="638" formatCode="0.00">
                  <c:v>1.333</c:v>
                </c:pt>
                <c:pt idx="639" formatCode="0.00">
                  <c:v>1.353</c:v>
                </c:pt>
                <c:pt idx="640" formatCode="0.00">
                  <c:v>1.3169999999999999</c:v>
                </c:pt>
                <c:pt idx="641" formatCode="0.00">
                  <c:v>1.3580000000000001</c:v>
                </c:pt>
                <c:pt idx="642" formatCode="0.00">
                  <c:v>1.3460000000000001</c:v>
                </c:pt>
                <c:pt idx="643" formatCode="0.00">
                  <c:v>1.35</c:v>
                </c:pt>
                <c:pt idx="644" formatCode="0.00">
                  <c:v>1.3420000000000001</c:v>
                </c:pt>
                <c:pt idx="645" formatCode="0.00">
                  <c:v>1.3420000000000001</c:v>
                </c:pt>
                <c:pt idx="646" formatCode="0.00">
                  <c:v>1.3340000000000001</c:v>
                </c:pt>
                <c:pt idx="647" formatCode="0.00">
                  <c:v>1.371</c:v>
                </c:pt>
                <c:pt idx="648" formatCode="0.00">
                  <c:v>1.355</c:v>
                </c:pt>
                <c:pt idx="649" formatCode="0.00">
                  <c:v>1.371</c:v>
                </c:pt>
                <c:pt idx="650" formatCode="0.00">
                  <c:v>1.3839999999999999</c:v>
                </c:pt>
                <c:pt idx="651" formatCode="0.00">
                  <c:v>1.4119999999999999</c:v>
                </c:pt>
                <c:pt idx="652" formatCode="0.00">
                  <c:v>1.4119999999999999</c:v>
                </c:pt>
                <c:pt idx="653" formatCode="0.00">
                  <c:v>1.4039999999999999</c:v>
                </c:pt>
                <c:pt idx="654" formatCode="0.00">
                  <c:v>1.3959999999999999</c:v>
                </c:pt>
                <c:pt idx="655" formatCode="0.00">
                  <c:v>1.401</c:v>
                </c:pt>
                <c:pt idx="656" formatCode="0.00">
                  <c:v>1.385</c:v>
                </c:pt>
                <c:pt idx="657" formatCode="0.00">
                  <c:v>1.377</c:v>
                </c:pt>
                <c:pt idx="658" formatCode="0.00">
                  <c:v>1.345</c:v>
                </c:pt>
                <c:pt idx="659" formatCode="0.00">
                  <c:v>1.365</c:v>
                </c:pt>
                <c:pt idx="660" formatCode="0.00">
                  <c:v>1.3580000000000001</c:v>
                </c:pt>
                <c:pt idx="661" formatCode="0.00">
                  <c:v>1.3580000000000001</c:v>
                </c:pt>
                <c:pt idx="662" formatCode="0.00">
                  <c:v>1.35</c:v>
                </c:pt>
                <c:pt idx="663" formatCode="0.00">
                  <c:v>1.3580000000000001</c:v>
                </c:pt>
                <c:pt idx="664" formatCode="0.00">
                  <c:v>1.3540000000000001</c:v>
                </c:pt>
                <c:pt idx="665" formatCode="0.00">
                  <c:v>1.3420000000000001</c:v>
                </c:pt>
                <c:pt idx="666" formatCode="0.00">
                  <c:v>1.359</c:v>
                </c:pt>
                <c:pt idx="667" formatCode="0.00">
                  <c:v>1.3919999999999999</c:v>
                </c:pt>
                <c:pt idx="668" formatCode="0.00">
                  <c:v>1.357</c:v>
                </c:pt>
                <c:pt idx="669" formatCode="0.00">
                  <c:v>1.365</c:v>
                </c:pt>
                <c:pt idx="670" formatCode="0.00">
                  <c:v>1.349</c:v>
                </c:pt>
                <c:pt idx="671" formatCode="0.00">
                  <c:v>1.3519999999999999</c:v>
                </c:pt>
                <c:pt idx="672" formatCode="0.00">
                  <c:v>1.3439999999999999</c:v>
                </c:pt>
                <c:pt idx="673" formatCode="0.00">
                  <c:v>1.361</c:v>
                </c:pt>
                <c:pt idx="674" formatCode="0.00">
                  <c:v>1.341</c:v>
                </c:pt>
                <c:pt idx="675" formatCode="0.00">
                  <c:v>1.353</c:v>
                </c:pt>
                <c:pt idx="676" formatCode="0.00">
                  <c:v>1.353</c:v>
                </c:pt>
                <c:pt idx="677" formatCode="0.00">
                  <c:v>1.353</c:v>
                </c:pt>
                <c:pt idx="678" formatCode="0.00">
                  <c:v>1.341</c:v>
                </c:pt>
                <c:pt idx="679" formatCode="0.00">
                  <c:v>1.3280000000000001</c:v>
                </c:pt>
                <c:pt idx="680" formatCode="0.00">
                  <c:v>1.296</c:v>
                </c:pt>
                <c:pt idx="681" formatCode="0.00">
                  <c:v>1.32</c:v>
                </c:pt>
                <c:pt idx="682" formatCode="0.00">
                  <c:v>1.35</c:v>
                </c:pt>
                <c:pt idx="683" formatCode="0.00">
                  <c:v>1.3280000000000001</c:v>
                </c:pt>
                <c:pt idx="684" formatCode="0.00">
                  <c:v>1.2989999999999999</c:v>
                </c:pt>
                <c:pt idx="685" formatCode="0.00">
                  <c:v>1.3069999999999999</c:v>
                </c:pt>
                <c:pt idx="686" formatCode="0.00">
                  <c:v>1.3029999999999999</c:v>
                </c:pt>
                <c:pt idx="687" formatCode="0.00">
                  <c:v>1.3240000000000001</c:v>
                </c:pt>
                <c:pt idx="688" formatCode="0.00">
                  <c:v>1.3069999999999999</c:v>
                </c:pt>
                <c:pt idx="689" formatCode="0.00">
                  <c:v>1.3320000000000001</c:v>
                </c:pt>
                <c:pt idx="690" formatCode="0.00">
                  <c:v>1.335</c:v>
                </c:pt>
                <c:pt idx="691" formatCode="0.00">
                  <c:v>1.327</c:v>
                </c:pt>
                <c:pt idx="692" formatCode="0.00">
                  <c:v>1.319</c:v>
                </c:pt>
                <c:pt idx="693" formatCode="0.00">
                  <c:v>1.327</c:v>
                </c:pt>
                <c:pt idx="694" formatCode="0.00">
                  <c:v>1.3280000000000001</c:v>
                </c:pt>
                <c:pt idx="695" formatCode="0.00">
                  <c:v>1.3439999999999999</c:v>
                </c:pt>
                <c:pt idx="696" formatCode="0.00">
                  <c:v>1.3439999999999999</c:v>
                </c:pt>
                <c:pt idx="697" formatCode="0.00">
                  <c:v>1.292</c:v>
                </c:pt>
                <c:pt idx="698" formatCode="0.00">
                  <c:v>1.304</c:v>
                </c:pt>
                <c:pt idx="699" formatCode="0.00">
                  <c:v>1.264</c:v>
                </c:pt>
                <c:pt idx="700" formatCode="0.00">
                  <c:v>1.264</c:v>
                </c:pt>
                <c:pt idx="701" formatCode="0.00">
                  <c:v>1.321</c:v>
                </c:pt>
                <c:pt idx="702" formatCode="0.00">
                  <c:v>1.337</c:v>
                </c:pt>
                <c:pt idx="703" formatCode="0.00">
                  <c:v>1.349</c:v>
                </c:pt>
                <c:pt idx="704" formatCode="0.00">
                  <c:v>1.363</c:v>
                </c:pt>
                <c:pt idx="705" formatCode="0.00">
                  <c:v>1.3820000000000001</c:v>
                </c:pt>
                <c:pt idx="706" formatCode="0.00">
                  <c:v>1.397</c:v>
                </c:pt>
                <c:pt idx="707" formatCode="0.00">
                  <c:v>1.4020000000000001</c:v>
                </c:pt>
                <c:pt idx="708" formatCode="0.00">
                  <c:v>1.44</c:v>
                </c:pt>
                <c:pt idx="709" formatCode="0.00">
                  <c:v>1.4410000000000001</c:v>
                </c:pt>
                <c:pt idx="710" formatCode="0.00">
                  <c:v>1.4330000000000001</c:v>
                </c:pt>
                <c:pt idx="711" formatCode="0.00">
                  <c:v>1.425</c:v>
                </c:pt>
                <c:pt idx="712" formatCode="0.00">
                  <c:v>1.4379999999999999</c:v>
                </c:pt>
                <c:pt idx="713" formatCode="0.00">
                  <c:v>1.4729999999999999</c:v>
                </c:pt>
                <c:pt idx="714" formatCode="0.00">
                  <c:v>1.4530000000000001</c:v>
                </c:pt>
                <c:pt idx="715" formatCode="0.00">
                  <c:v>1.486</c:v>
                </c:pt>
                <c:pt idx="716" formatCode="0.00">
                  <c:v>1.4849999999999999</c:v>
                </c:pt>
                <c:pt idx="717" formatCode="0.00">
                  <c:v>1.4729999999999999</c:v>
                </c:pt>
                <c:pt idx="718" formatCode="0.00">
                  <c:v>1.4729999999999999</c:v>
                </c:pt>
                <c:pt idx="719" formatCode="0.00">
                  <c:v>1.4889999999999999</c:v>
                </c:pt>
                <c:pt idx="720" formatCode="0.00">
                  <c:v>1.506</c:v>
                </c:pt>
                <c:pt idx="721" formatCode="0.00">
                  <c:v>1.506</c:v>
                </c:pt>
                <c:pt idx="722" formatCode="0.00">
                  <c:v>1.514</c:v>
                </c:pt>
                <c:pt idx="723" formatCode="0.00">
                  <c:v>1.5209999999999999</c:v>
                </c:pt>
                <c:pt idx="724" formatCode="0.00">
                  <c:v>1.5150000000000001</c:v>
                </c:pt>
                <c:pt idx="725" formatCode="0.00">
                  <c:v>1.4950000000000001</c:v>
                </c:pt>
                <c:pt idx="726" formatCode="0.00">
                  <c:v>1.54</c:v>
                </c:pt>
                <c:pt idx="727" formatCode="0.00">
                  <c:v>1.548</c:v>
                </c:pt>
                <c:pt idx="728" formatCode="0.00">
                  <c:v>1.5649999999999999</c:v>
                </c:pt>
                <c:pt idx="729" formatCode="0.00">
                  <c:v>1.532</c:v>
                </c:pt>
                <c:pt idx="730" formatCode="0.00">
                  <c:v>1.5779999999999998</c:v>
                </c:pt>
                <c:pt idx="731" formatCode="0.00">
                  <c:v>1.5659999999999998</c:v>
                </c:pt>
                <c:pt idx="732" formatCode="0.00">
                  <c:v>1.583</c:v>
                </c:pt>
                <c:pt idx="733" formatCode="0.00">
                  <c:v>1.597</c:v>
                </c:pt>
                <c:pt idx="734" formatCode="0.00">
                  <c:v>1.617</c:v>
                </c:pt>
                <c:pt idx="735" formatCode="0.00">
                  <c:v>1.5899999999999999</c:v>
                </c:pt>
                <c:pt idx="736" formatCode="0.00">
                  <c:v>1.5760000000000001</c:v>
                </c:pt>
                <c:pt idx="737" formatCode="0.00">
                  <c:v>1.6019999999999999</c:v>
                </c:pt>
                <c:pt idx="738" formatCode="0.00">
                  <c:v>1.6139999999999999</c:v>
                </c:pt>
                <c:pt idx="739" formatCode="0.00">
                  <c:v>1.6099999999999999</c:v>
                </c:pt>
                <c:pt idx="740" formatCode="0.00">
                  <c:v>1.615</c:v>
                </c:pt>
                <c:pt idx="741" formatCode="0.00">
                  <c:v>1.623</c:v>
                </c:pt>
                <c:pt idx="742" formatCode="0.00">
                  <c:v>1.631</c:v>
                </c:pt>
                <c:pt idx="743" formatCode="0.00">
                  <c:v>1.647</c:v>
                </c:pt>
                <c:pt idx="744" formatCode="0.00">
                  <c:v>1.6360000000000001</c:v>
                </c:pt>
                <c:pt idx="745" formatCode="0.00">
                  <c:v>1.6560000000000001</c:v>
                </c:pt>
                <c:pt idx="746" formatCode="0.00">
                  <c:v>1.6830000000000001</c:v>
                </c:pt>
                <c:pt idx="747" formatCode="0.00">
                  <c:v>1.6890000000000001</c:v>
                </c:pt>
                <c:pt idx="748" formatCode="0.00">
                  <c:v>1.6850000000000001</c:v>
                </c:pt>
                <c:pt idx="749" formatCode="0.00">
                  <c:v>1.71</c:v>
                </c:pt>
                <c:pt idx="750" formatCode="0.00">
                  <c:v>1.7229999999999999</c:v>
                </c:pt>
                <c:pt idx="751" formatCode="0.00">
                  <c:v>1.7530000000000001</c:v>
                </c:pt>
                <c:pt idx="752" formatCode="0.00">
                  <c:v>1.7730000000000001</c:v>
                </c:pt>
                <c:pt idx="753" formatCode="0.00">
                  <c:v>1.7290000000000001</c:v>
                </c:pt>
                <c:pt idx="754" formatCode="0.00">
                  <c:v>1.7290000000000001</c:v>
                </c:pt>
                <c:pt idx="755" formatCode="0.00">
                  <c:v>1.7469999999999999</c:v>
                </c:pt>
                <c:pt idx="756" formatCode="0.00">
                  <c:v>1.7429999999999999</c:v>
                </c:pt>
                <c:pt idx="757" formatCode="0.00">
                  <c:v>1.748</c:v>
                </c:pt>
                <c:pt idx="758" formatCode="0.00">
                  <c:v>1.764</c:v>
                </c:pt>
                <c:pt idx="759" formatCode="0.00">
                  <c:v>1.784</c:v>
                </c:pt>
                <c:pt idx="760" formatCode="0.00">
                  <c:v>1.7730000000000001</c:v>
                </c:pt>
                <c:pt idx="761" formatCode="0.00">
                  <c:v>1.8080000000000001</c:v>
                </c:pt>
                <c:pt idx="762" formatCode="0.00">
                  <c:v>1.8199999999999998</c:v>
                </c:pt>
                <c:pt idx="763" formatCode="0.00">
                  <c:v>1.8080000000000001</c:v>
                </c:pt>
                <c:pt idx="764" formatCode="0.00">
                  <c:v>1.804</c:v>
                </c:pt>
                <c:pt idx="765" formatCode="0.00">
                  <c:v>1.7970000000000002</c:v>
                </c:pt>
                <c:pt idx="766" formatCode="0.00">
                  <c:v>1.821</c:v>
                </c:pt>
                <c:pt idx="767" formatCode="0.00">
                  <c:v>1.829</c:v>
                </c:pt>
                <c:pt idx="768" formatCode="0.00">
                  <c:v>1.776</c:v>
                </c:pt>
                <c:pt idx="769" formatCode="0.00">
                  <c:v>1.8129999999999999</c:v>
                </c:pt>
                <c:pt idx="770" formatCode="0.00">
                  <c:v>1.8380000000000001</c:v>
                </c:pt>
                <c:pt idx="771" formatCode="0.00">
                  <c:v>1.83</c:v>
                </c:pt>
                <c:pt idx="772" formatCode="0.00">
                  <c:v>1.855</c:v>
                </c:pt>
                <c:pt idx="773" formatCode="0.00">
                  <c:v>1.859</c:v>
                </c:pt>
                <c:pt idx="774" formatCode="0.00">
                  <c:v>1.88</c:v>
                </c:pt>
                <c:pt idx="775" formatCode="0.00">
                  <c:v>1.893</c:v>
                </c:pt>
                <c:pt idx="776" formatCode="0.00">
                  <c:v>1.893</c:v>
                </c:pt>
                <c:pt idx="777" formatCode="0.00">
                  <c:v>1.901</c:v>
                </c:pt>
                <c:pt idx="778" formatCode="0.00">
                  <c:v>1.8940000000000001</c:v>
                </c:pt>
                <c:pt idx="779" formatCode="0.00">
                  <c:v>1.909</c:v>
                </c:pt>
                <c:pt idx="780" formatCode="0.00">
                  <c:v>1.885</c:v>
                </c:pt>
                <c:pt idx="781" formatCode="0.00">
                  <c:v>1.885</c:v>
                </c:pt>
                <c:pt idx="782" formatCode="0.00">
                  <c:v>1.921</c:v>
                </c:pt>
                <c:pt idx="783" formatCode="0.00">
                  <c:v>1.9330000000000001</c:v>
                </c:pt>
                <c:pt idx="784" formatCode="0.00">
                  <c:v>1.954</c:v>
                </c:pt>
                <c:pt idx="785" formatCode="0.00">
                  <c:v>1.962</c:v>
                </c:pt>
                <c:pt idx="786" formatCode="0.00">
                  <c:v>1.9590000000000001</c:v>
                </c:pt>
                <c:pt idx="787" formatCode="0.00">
                  <c:v>1.97</c:v>
                </c:pt>
                <c:pt idx="788" formatCode="0.00">
                  <c:v>1.974</c:v>
                </c:pt>
                <c:pt idx="789" formatCode="0.00">
                  <c:v>1.98</c:v>
                </c:pt>
                <c:pt idx="790" formatCode="0.00">
                  <c:v>2</c:v>
                </c:pt>
                <c:pt idx="791" formatCode="0.00">
                  <c:v>2</c:v>
                </c:pt>
                <c:pt idx="792" formatCode="0.00">
                  <c:v>2.016</c:v>
                </c:pt>
                <c:pt idx="793" formatCode="0.00">
                  <c:v>2.0449999999999999</c:v>
                </c:pt>
                <c:pt idx="794" formatCode="0.00">
                  <c:v>2.0449999999999999</c:v>
                </c:pt>
                <c:pt idx="795" formatCode="0.00">
                  <c:v>2.0670000000000002</c:v>
                </c:pt>
                <c:pt idx="796" formatCode="0.00">
                  <c:v>2.0630000000000002</c:v>
                </c:pt>
                <c:pt idx="797" formatCode="0.00">
                  <c:v>2.0409999999999999</c:v>
                </c:pt>
                <c:pt idx="798" formatCode="0.00">
                  <c:v>2.0779999999999998</c:v>
                </c:pt>
                <c:pt idx="799" formatCode="0.00">
                  <c:v>2.0859999999999999</c:v>
                </c:pt>
                <c:pt idx="800" formatCode="0.00">
                  <c:v>2.1179999999999999</c:v>
                </c:pt>
                <c:pt idx="801" formatCode="0.00">
                  <c:v>2.1179999999999999</c:v>
                </c:pt>
                <c:pt idx="802" formatCode="0.00">
                  <c:v>2.1259999999999999</c:v>
                </c:pt>
                <c:pt idx="803" formatCode="0.00">
                  <c:v>2.1429999999999998</c:v>
                </c:pt>
                <c:pt idx="804" formatCode="0.00">
                  <c:v>2.1629999999999998</c:v>
                </c:pt>
                <c:pt idx="805" formatCode="0.00">
                  <c:v>2.1429999999999998</c:v>
                </c:pt>
                <c:pt idx="806" formatCode="0.00">
                  <c:v>2.0259999999999998</c:v>
                </c:pt>
                <c:pt idx="807" formatCode="0.00">
                  <c:v>2.1070000000000002</c:v>
                </c:pt>
                <c:pt idx="808" formatCode="0.00">
                  <c:v>2.125</c:v>
                </c:pt>
                <c:pt idx="809" formatCode="0.00">
                  <c:v>2.1040000000000001</c:v>
                </c:pt>
                <c:pt idx="810" formatCode="0.00">
                  <c:v>2.0750000000000002</c:v>
                </c:pt>
                <c:pt idx="811" formatCode="0.00">
                  <c:v>2.077</c:v>
                </c:pt>
                <c:pt idx="812" formatCode="0.00">
                  <c:v>2.105</c:v>
                </c:pt>
                <c:pt idx="813" formatCode="0.00">
                  <c:v>2.1659999999999999</c:v>
                </c:pt>
                <c:pt idx="814" formatCode="0.00">
                  <c:v>2.1859999999999999</c:v>
                </c:pt>
                <c:pt idx="815" formatCode="0.00">
                  <c:v>2.1920000000000002</c:v>
                </c:pt>
                <c:pt idx="816" formatCode="0.00">
                  <c:v>2.1920000000000002</c:v>
                </c:pt>
                <c:pt idx="817" formatCode="0.00">
                  <c:v>2.2210000000000001</c:v>
                </c:pt>
                <c:pt idx="818" formatCode="0.00">
                  <c:v>2.2679999999999998</c:v>
                </c:pt>
                <c:pt idx="819" formatCode="0.00">
                  <c:v>2.2480000000000002</c:v>
                </c:pt>
                <c:pt idx="820" formatCode="0.00">
                  <c:v>2.2400000000000002</c:v>
                </c:pt>
                <c:pt idx="821" formatCode="0.00">
                  <c:v>2.2240000000000002</c:v>
                </c:pt>
                <c:pt idx="822" formatCode="0.00">
                  <c:v>2.262</c:v>
                </c:pt>
                <c:pt idx="823" formatCode="0.00">
                  <c:v>2.2519999999999998</c:v>
                </c:pt>
                <c:pt idx="824" formatCode="0.00">
                  <c:v>2.2130000000000001</c:v>
                </c:pt>
                <c:pt idx="825" formatCode="0.00">
                  <c:v>2.2429999999999999</c:v>
                </c:pt>
                <c:pt idx="826" formatCode="0.00">
                  <c:v>2.2400000000000002</c:v>
                </c:pt>
                <c:pt idx="827" formatCode="0.00">
                  <c:v>2.2519999999999998</c:v>
                </c:pt>
                <c:pt idx="828" formatCode="0.00">
                  <c:v>2.2530000000000001</c:v>
                </c:pt>
                <c:pt idx="829" formatCode="0.00">
                  <c:v>2.2519999999999998</c:v>
                </c:pt>
                <c:pt idx="830" formatCode="0.00">
                  <c:v>2.2599999999999998</c:v>
                </c:pt>
                <c:pt idx="831" formatCode="0.00">
                  <c:v>2.2629999999999999</c:v>
                </c:pt>
                <c:pt idx="832" formatCode="0.00">
                  <c:v>2.2560000000000002</c:v>
                </c:pt>
                <c:pt idx="833" formatCode="0.00">
                  <c:v>2.2599999999999998</c:v>
                </c:pt>
                <c:pt idx="834" formatCode="0.00">
                  <c:v>2.2869999999999999</c:v>
                </c:pt>
                <c:pt idx="835" formatCode="0.00">
                  <c:v>2.2930000000000001</c:v>
                </c:pt>
                <c:pt idx="836" formatCode="0.00">
                  <c:v>2.31</c:v>
                </c:pt>
                <c:pt idx="837" formatCode="0.00">
                  <c:v>2.347</c:v>
                </c:pt>
                <c:pt idx="838" formatCode="0.00">
                  <c:v>2.3069999999999999</c:v>
                </c:pt>
                <c:pt idx="839" formatCode="0.00">
                  <c:v>2.2810000000000001</c:v>
                </c:pt>
                <c:pt idx="840" formatCode="0.00">
                  <c:v>2.2560000000000002</c:v>
                </c:pt>
                <c:pt idx="841" formatCode="0.00">
                  <c:v>2.2730000000000001</c:v>
                </c:pt>
                <c:pt idx="842" formatCode="0.00">
                  <c:v>2.266</c:v>
                </c:pt>
                <c:pt idx="843" formatCode="0.00">
                  <c:v>2.2850000000000001</c:v>
                </c:pt>
                <c:pt idx="844" formatCode="0.00">
                  <c:v>2.2679999999999998</c:v>
                </c:pt>
                <c:pt idx="845" formatCode="0.00">
                  <c:v>2.2679999999999998</c:v>
                </c:pt>
                <c:pt idx="846" formatCode="0.00">
                  <c:v>2.2480000000000002</c:v>
                </c:pt>
                <c:pt idx="847" formatCode="0.00">
                  <c:v>2.2789999999999999</c:v>
                </c:pt>
                <c:pt idx="848" formatCode="0.00">
                  <c:v>2.2930000000000001</c:v>
                </c:pt>
                <c:pt idx="849" formatCode="0.00">
                  <c:v>2.3050000000000002</c:v>
                </c:pt>
                <c:pt idx="850" formatCode="0.00">
                  <c:v>2.2679999999999998</c:v>
                </c:pt>
                <c:pt idx="851" formatCode="0.00">
                  <c:v>2.2789999999999999</c:v>
                </c:pt>
                <c:pt idx="852" formatCode="0.00">
                  <c:v>2.3090000000000002</c:v>
                </c:pt>
                <c:pt idx="853" formatCode="0.00">
                  <c:v>2.3090000000000002</c:v>
                </c:pt>
                <c:pt idx="854" formatCode="0.00">
                  <c:v>2.3490000000000002</c:v>
                </c:pt>
                <c:pt idx="855" formatCode="0.00">
                  <c:v>2.359</c:v>
                </c:pt>
                <c:pt idx="856" formatCode="0.00">
                  <c:v>2.379</c:v>
                </c:pt>
                <c:pt idx="857" formatCode="0.00">
                  <c:v>2.3959999999999999</c:v>
                </c:pt>
                <c:pt idx="858" formatCode="0.00">
                  <c:v>2.4300000000000002</c:v>
                </c:pt>
                <c:pt idx="859" formatCode="0.00">
                  <c:v>2.4300000000000002</c:v>
                </c:pt>
                <c:pt idx="860" formatCode="0.00">
                  <c:v>2.4590000000000001</c:v>
                </c:pt>
                <c:pt idx="861" formatCode="0.00">
                  <c:v>2.4779999999999998</c:v>
                </c:pt>
                <c:pt idx="862" formatCode="0.00">
                  <c:v>2.476</c:v>
                </c:pt>
                <c:pt idx="863" formatCode="0.00">
                  <c:v>2.4889999999999999</c:v>
                </c:pt>
                <c:pt idx="864" formatCode="0.00">
                  <c:v>2.4830000000000001</c:v>
                </c:pt>
                <c:pt idx="865" formatCode="0.00">
                  <c:v>2.4849999999999999</c:v>
                </c:pt>
                <c:pt idx="866" formatCode="0.00">
                  <c:v>2.4900000000000002</c:v>
                </c:pt>
                <c:pt idx="867" formatCode="0.00">
                  <c:v>2.5049999999999999</c:v>
                </c:pt>
                <c:pt idx="868" formatCode="0.00">
                  <c:v>2.4889999999999999</c:v>
                </c:pt>
                <c:pt idx="869" formatCode="0.00">
                  <c:v>2.4779999999999998</c:v>
                </c:pt>
                <c:pt idx="870" formatCode="0.00">
                  <c:v>2.4990000000000001</c:v>
                </c:pt>
                <c:pt idx="871" formatCode="0.00">
                  <c:v>2.4990000000000001</c:v>
                </c:pt>
                <c:pt idx="872" formatCode="0.00">
                  <c:v>2.5110000000000001</c:v>
                </c:pt>
                <c:pt idx="873" formatCode="0.00">
                  <c:v>2.532</c:v>
                </c:pt>
                <c:pt idx="874" formatCode="0.00">
                  <c:v>2.532</c:v>
                </c:pt>
                <c:pt idx="875" formatCode="0.00">
                  <c:v>2.5380000000000003</c:v>
                </c:pt>
                <c:pt idx="876" formatCode="0.00">
                  <c:v>2.5499999999999998</c:v>
                </c:pt>
                <c:pt idx="877" formatCode="0.00">
                  <c:v>2.5760000000000001</c:v>
                </c:pt>
                <c:pt idx="878" formatCode="0.00">
                  <c:v>2.5869999999999997</c:v>
                </c:pt>
                <c:pt idx="879" formatCode="0.00">
                  <c:v>2.5670000000000002</c:v>
                </c:pt>
                <c:pt idx="880" formatCode="0.00">
                  <c:v>2.5489999999999999</c:v>
                </c:pt>
                <c:pt idx="881" formatCode="0.00">
                  <c:v>2.5680000000000001</c:v>
                </c:pt>
                <c:pt idx="882" formatCode="0.00">
                  <c:v>2.569</c:v>
                </c:pt>
                <c:pt idx="883" formatCode="0.00">
                  <c:v>2.5300000000000002</c:v>
                </c:pt>
                <c:pt idx="884" formatCode="0.00">
                  <c:v>2.5099999999999998</c:v>
                </c:pt>
                <c:pt idx="885" formatCode="0.00">
                  <c:v>2.4779999999999998</c:v>
                </c:pt>
                <c:pt idx="886" formatCode="0.00">
                  <c:v>2.4779999999999998</c:v>
                </c:pt>
                <c:pt idx="887" formatCode="0.00">
                  <c:v>2.3210000000000002</c:v>
                </c:pt>
                <c:pt idx="888" formatCode="0.00">
                  <c:v>2.4129999999999998</c:v>
                </c:pt>
                <c:pt idx="889" formatCode="0.00">
                  <c:v>2.4289999999999998</c:v>
                </c:pt>
                <c:pt idx="890" formatCode="0.00">
                  <c:v>2.4729999999999999</c:v>
                </c:pt>
                <c:pt idx="891" formatCode="0.00">
                  <c:v>2.5179999999999998</c:v>
                </c:pt>
                <c:pt idx="892" formatCode="0.00">
                  <c:v>2.4939999999999998</c:v>
                </c:pt>
                <c:pt idx="893" formatCode="0.00">
                  <c:v>2.5179999999999998</c:v>
                </c:pt>
                <c:pt idx="894" formatCode="0.00">
                  <c:v>2.4900000000000002</c:v>
                </c:pt>
                <c:pt idx="895" formatCode="0.00">
                  <c:v>2.5</c:v>
                </c:pt>
                <c:pt idx="896" formatCode="0.00">
                  <c:v>2.5220000000000002</c:v>
                </c:pt>
                <c:pt idx="897" formatCode="0.00">
                  <c:v>2.54</c:v>
                </c:pt>
                <c:pt idx="898" formatCode="0.00">
                  <c:v>2.569</c:v>
                </c:pt>
                <c:pt idx="899" formatCode="0.00">
                  <c:v>2.5640000000000001</c:v>
                </c:pt>
                <c:pt idx="900" formatCode="0.00">
                  <c:v>2.548</c:v>
                </c:pt>
                <c:pt idx="901" formatCode="0.00">
                  <c:v>2.5510000000000002</c:v>
                </c:pt>
                <c:pt idx="902" formatCode="0.00">
                  <c:v>2.5460000000000003</c:v>
                </c:pt>
                <c:pt idx="903" formatCode="0.00">
                  <c:v>2.5670000000000002</c:v>
                </c:pt>
                <c:pt idx="904" formatCode="0.00">
                  <c:v>2.5390000000000001</c:v>
                </c:pt>
                <c:pt idx="905" formatCode="0.00">
                  <c:v>2.5430000000000001</c:v>
                </c:pt>
                <c:pt idx="906" formatCode="0.00">
                  <c:v>2.5339999999999998</c:v>
                </c:pt>
                <c:pt idx="907" formatCode="0.00">
                  <c:v>2.5350000000000001</c:v>
                </c:pt>
                <c:pt idx="908" formatCode="0.00">
                  <c:v>2.5049999999999999</c:v>
                </c:pt>
                <c:pt idx="909" formatCode="0.00">
                  <c:v>2.512</c:v>
                </c:pt>
                <c:pt idx="910" formatCode="0.00">
                  <c:v>2.5300000000000002</c:v>
                </c:pt>
                <c:pt idx="911" formatCode="0.00">
                  <c:v>2.5510000000000002</c:v>
                </c:pt>
                <c:pt idx="912" formatCode="0.00">
                  <c:v>2.5259999999999998</c:v>
                </c:pt>
                <c:pt idx="913" formatCode="0.00">
                  <c:v>2.5259999999999998</c:v>
                </c:pt>
                <c:pt idx="914" formatCode="0.00">
                  <c:v>2.552</c:v>
                </c:pt>
                <c:pt idx="915" formatCode="0.00">
                  <c:v>2.5390000000000001</c:v>
                </c:pt>
                <c:pt idx="916" formatCode="0.00">
                  <c:v>2.56</c:v>
                </c:pt>
                <c:pt idx="917" formatCode="0.00">
                  <c:v>2.5709999999999997</c:v>
                </c:pt>
                <c:pt idx="918" formatCode="0.00">
                  <c:v>2.58</c:v>
                </c:pt>
                <c:pt idx="919" formatCode="0.00">
                  <c:v>2.5880000000000001</c:v>
                </c:pt>
                <c:pt idx="920" formatCode="0.00">
                  <c:v>2.58</c:v>
                </c:pt>
                <c:pt idx="921" formatCode="0.00">
                  <c:v>2.5979999999999999</c:v>
                </c:pt>
                <c:pt idx="922" formatCode="0.00">
                  <c:v>2.617</c:v>
                </c:pt>
                <c:pt idx="923" formatCode="0.00">
                  <c:v>2.61</c:v>
                </c:pt>
                <c:pt idx="924" formatCode="0.00">
                  <c:v>2.5920000000000001</c:v>
                </c:pt>
                <c:pt idx="925" formatCode="0.00">
                  <c:v>2.5939999999999999</c:v>
                </c:pt>
                <c:pt idx="926" formatCode="0.00">
                  <c:v>2.6310000000000002</c:v>
                </c:pt>
                <c:pt idx="927" formatCode="0.00">
                  <c:v>2.6349999999999998</c:v>
                </c:pt>
                <c:pt idx="928" formatCode="0.00">
                  <c:v>2.6710000000000003</c:v>
                </c:pt>
                <c:pt idx="929" formatCode="0.00">
                  <c:v>2.6840000000000002</c:v>
                </c:pt>
                <c:pt idx="930" formatCode="0.00">
                  <c:v>2.6710000000000003</c:v>
                </c:pt>
                <c:pt idx="931" formatCode="0.00">
                  <c:v>2.6630000000000003</c:v>
                </c:pt>
                <c:pt idx="932" formatCode="0.00">
                  <c:v>2.6710000000000003</c:v>
                </c:pt>
                <c:pt idx="933" formatCode="0.00">
                  <c:v>2.68</c:v>
                </c:pt>
                <c:pt idx="934" formatCode="0.00">
                  <c:v>2.6640000000000001</c:v>
                </c:pt>
                <c:pt idx="935" formatCode="0.00">
                  <c:v>2.6440000000000001</c:v>
                </c:pt>
                <c:pt idx="936" formatCode="0.00">
                  <c:v>2.6470000000000002</c:v>
                </c:pt>
                <c:pt idx="937" formatCode="0.00">
                  <c:v>2.6720000000000002</c:v>
                </c:pt>
                <c:pt idx="938" formatCode="0.00">
                  <c:v>2.67</c:v>
                </c:pt>
                <c:pt idx="939" formatCode="0.00">
                  <c:v>2.6470000000000002</c:v>
                </c:pt>
                <c:pt idx="940" formatCode="0.00">
                  <c:v>2.6059999999999999</c:v>
                </c:pt>
                <c:pt idx="941" formatCode="0.00">
                  <c:v>2.6139999999999999</c:v>
                </c:pt>
                <c:pt idx="942" formatCode="0.00">
                  <c:v>2.6390000000000002</c:v>
                </c:pt>
                <c:pt idx="943" formatCode="0.00">
                  <c:v>2.61</c:v>
                </c:pt>
                <c:pt idx="944" formatCode="0.00">
                  <c:v>2.6179999999999999</c:v>
                </c:pt>
                <c:pt idx="945" formatCode="0.00">
                  <c:v>2.6070000000000002</c:v>
                </c:pt>
                <c:pt idx="946" formatCode="0.00">
                  <c:v>2.5859999999999999</c:v>
                </c:pt>
                <c:pt idx="947" formatCode="0.00">
                  <c:v>2.5979999999999999</c:v>
                </c:pt>
                <c:pt idx="948" formatCode="0.00">
                  <c:v>2.593</c:v>
                </c:pt>
                <c:pt idx="949" formatCode="0.00">
                  <c:v>2.6179999999999999</c:v>
                </c:pt>
                <c:pt idx="950" formatCode="0.00">
                  <c:v>2.621</c:v>
                </c:pt>
                <c:pt idx="951" formatCode="0.00">
                  <c:v>2.6429999999999998</c:v>
                </c:pt>
                <c:pt idx="952" formatCode="0.00">
                  <c:v>2.6669999999999998</c:v>
                </c:pt>
                <c:pt idx="953" formatCode="0.00">
                  <c:v>2.677</c:v>
                </c:pt>
                <c:pt idx="954" formatCode="0.00">
                  <c:v>2.6509999999999998</c:v>
                </c:pt>
                <c:pt idx="955" formatCode="0.00">
                  <c:v>2.6280000000000001</c:v>
                </c:pt>
                <c:pt idx="956" formatCode="0.00">
                  <c:v>2.6280000000000001</c:v>
                </c:pt>
                <c:pt idx="957" formatCode="0.00">
                  <c:v>2.6550000000000002</c:v>
                </c:pt>
                <c:pt idx="958" formatCode="0.00">
                  <c:v>2.6520000000000001</c:v>
                </c:pt>
                <c:pt idx="959" formatCode="0.00">
                  <c:v>2.6349999999999998</c:v>
                </c:pt>
                <c:pt idx="960" formatCode="0.00">
                  <c:v>2.7050000000000001</c:v>
                </c:pt>
                <c:pt idx="961" formatCode="0.00">
                  <c:v>2.7130000000000001</c:v>
                </c:pt>
                <c:pt idx="962" formatCode="0.00">
                  <c:v>2.746</c:v>
                </c:pt>
                <c:pt idx="963" formatCode="0.00">
                  <c:v>2.75</c:v>
                </c:pt>
                <c:pt idx="964" formatCode="0.00">
                  <c:v>2.7589999999999999</c:v>
                </c:pt>
                <c:pt idx="965" formatCode="0.00">
                  <c:v>2.7800000000000002</c:v>
                </c:pt>
                <c:pt idx="966" formatCode="0.00">
                  <c:v>2.7789999999999999</c:v>
                </c:pt>
                <c:pt idx="967" formatCode="0.00">
                  <c:v>2.8010000000000002</c:v>
                </c:pt>
                <c:pt idx="968" formatCode="0.00">
                  <c:v>2.7930000000000001</c:v>
                </c:pt>
                <c:pt idx="969" formatCode="0.00">
                  <c:v>2.806</c:v>
                </c:pt>
                <c:pt idx="970" formatCode="0.00">
                  <c:v>2.802</c:v>
                </c:pt>
                <c:pt idx="971" formatCode="0.00">
                  <c:v>2.819</c:v>
                </c:pt>
                <c:pt idx="972" formatCode="0.00">
                  <c:v>2.8410000000000002</c:v>
                </c:pt>
                <c:pt idx="973" formatCode="0.00">
                  <c:v>2.8170000000000002</c:v>
                </c:pt>
                <c:pt idx="974" formatCode="0.00">
                  <c:v>2.8289999999999997</c:v>
                </c:pt>
                <c:pt idx="975" formatCode="0.00">
                  <c:v>2.8209999999999997</c:v>
                </c:pt>
                <c:pt idx="976" formatCode="0.00">
                  <c:v>2.8209999999999997</c:v>
                </c:pt>
                <c:pt idx="977" formatCode="0.00">
                  <c:v>2.8129999999999997</c:v>
                </c:pt>
                <c:pt idx="978" formatCode="0.00">
                  <c:v>2.8740000000000001</c:v>
                </c:pt>
                <c:pt idx="979" formatCode="0.00">
                  <c:v>2.87</c:v>
                </c:pt>
                <c:pt idx="980" formatCode="0.00">
                  <c:v>2.887</c:v>
                </c:pt>
                <c:pt idx="981" formatCode="0.00">
                  <c:v>2.887</c:v>
                </c:pt>
                <c:pt idx="982" formatCode="0.00">
                  <c:v>2.887</c:v>
                </c:pt>
                <c:pt idx="983" formatCode="0.00">
                  <c:v>2.8439999999999999</c:v>
                </c:pt>
                <c:pt idx="984" formatCode="0.00">
                  <c:v>2.85</c:v>
                </c:pt>
                <c:pt idx="985" formatCode="0.00">
                  <c:v>2.855</c:v>
                </c:pt>
                <c:pt idx="986" formatCode="0.00">
                  <c:v>2.8570000000000002</c:v>
                </c:pt>
                <c:pt idx="987" formatCode="0.00">
                  <c:v>2.8679999999999999</c:v>
                </c:pt>
                <c:pt idx="988" formatCode="0.00">
                  <c:v>2.89</c:v>
                </c:pt>
                <c:pt idx="989" formatCode="0.00">
                  <c:v>2.8769999999999998</c:v>
                </c:pt>
                <c:pt idx="990" formatCode="0.00">
                  <c:v>2.9060000000000001</c:v>
                </c:pt>
                <c:pt idx="991" formatCode="0.00">
                  <c:v>2.91</c:v>
                </c:pt>
                <c:pt idx="992" formatCode="0.00">
                  <c:v>2.8810000000000002</c:v>
                </c:pt>
                <c:pt idx="993" formatCode="0.00">
                  <c:v>2.8330000000000002</c:v>
                </c:pt>
                <c:pt idx="994" formatCode="0.00">
                  <c:v>2.8490000000000002</c:v>
                </c:pt>
                <c:pt idx="995" formatCode="0.00">
                  <c:v>2.8079999999999998</c:v>
                </c:pt>
                <c:pt idx="996" formatCode="0.00">
                  <c:v>2.8180000000000001</c:v>
                </c:pt>
                <c:pt idx="997" formatCode="0.00">
                  <c:v>2.8529999999999998</c:v>
                </c:pt>
                <c:pt idx="998" formatCode="0.00">
                  <c:v>2.8689999999999998</c:v>
                </c:pt>
                <c:pt idx="999" formatCode="0.00">
                  <c:v>2.8460000000000001</c:v>
                </c:pt>
                <c:pt idx="1000" formatCode="0.00">
                  <c:v>2.9050000000000002</c:v>
                </c:pt>
                <c:pt idx="1001" formatCode="0.00">
                  <c:v>2.91</c:v>
                </c:pt>
                <c:pt idx="1002" formatCode="0.00">
                  <c:v>2.93</c:v>
                </c:pt>
                <c:pt idx="1003" formatCode="0.00">
                  <c:v>2.9590000000000001</c:v>
                </c:pt>
                <c:pt idx="1004" formatCode="0.00">
                  <c:v>2.9670000000000001</c:v>
                </c:pt>
                <c:pt idx="1005" formatCode="0.00">
                  <c:v>2.9260000000000002</c:v>
                </c:pt>
                <c:pt idx="1006" formatCode="0.00">
                  <c:v>2.9260000000000002</c:v>
                </c:pt>
                <c:pt idx="1007" formatCode="0.00">
                  <c:v>2.8929999999999998</c:v>
                </c:pt>
                <c:pt idx="1008" formatCode="0.00">
                  <c:v>2.8679999999999999</c:v>
                </c:pt>
                <c:pt idx="1009" formatCode="0.00">
                  <c:v>2.8559999999999999</c:v>
                </c:pt>
                <c:pt idx="1010" formatCode="0.00">
                  <c:v>2.802</c:v>
                </c:pt>
                <c:pt idx="1011" formatCode="0.00">
                  <c:v>2.79</c:v>
                </c:pt>
                <c:pt idx="1012" formatCode="0.00">
                  <c:v>2.8050000000000002</c:v>
                </c:pt>
                <c:pt idx="1013" formatCode="0.00">
                  <c:v>2.8149999999999999</c:v>
                </c:pt>
                <c:pt idx="1014" formatCode="0.00">
                  <c:v>2.8149999999999999</c:v>
                </c:pt>
                <c:pt idx="1015" formatCode="0.00">
                  <c:v>2.8109999999999999</c:v>
                </c:pt>
                <c:pt idx="1016" formatCode="0.00">
                  <c:v>2.8319999999999999</c:v>
                </c:pt>
                <c:pt idx="1017" formatCode="0.00">
                  <c:v>2.8340000000000001</c:v>
                </c:pt>
                <c:pt idx="1018" formatCode="0.00">
                  <c:v>2.81</c:v>
                </c:pt>
                <c:pt idx="1019" formatCode="0.00">
                  <c:v>2.81</c:v>
                </c:pt>
                <c:pt idx="1020" formatCode="0.00">
                  <c:v>2.7869999999999999</c:v>
                </c:pt>
                <c:pt idx="1021" formatCode="0.00">
                  <c:v>2.8220000000000001</c:v>
                </c:pt>
                <c:pt idx="1022" formatCode="0.00">
                  <c:v>2.7960000000000003</c:v>
                </c:pt>
                <c:pt idx="1023" formatCode="0.00">
                  <c:v>2.7960000000000003</c:v>
                </c:pt>
                <c:pt idx="1024" formatCode="0.00">
                  <c:v>2.7610000000000001</c:v>
                </c:pt>
                <c:pt idx="1025" formatCode="0.00">
                  <c:v>2.7119999999999997</c:v>
                </c:pt>
                <c:pt idx="1026" formatCode="0.00">
                  <c:v>2.73</c:v>
                </c:pt>
                <c:pt idx="1027" formatCode="0.00">
                  <c:v>2.7650000000000001</c:v>
                </c:pt>
                <c:pt idx="1028" formatCode="0.00">
                  <c:v>2.7730000000000001</c:v>
                </c:pt>
                <c:pt idx="1029" formatCode="0.00">
                  <c:v>2.7629999999999999</c:v>
                </c:pt>
                <c:pt idx="1030" formatCode="0.00">
                  <c:v>2.734</c:v>
                </c:pt>
                <c:pt idx="1031" formatCode="0.00">
                  <c:v>2.694</c:v>
                </c:pt>
                <c:pt idx="1032" formatCode="0.00">
                  <c:v>2.645</c:v>
                </c:pt>
                <c:pt idx="1033" formatCode="0.00">
                  <c:v>2.6470000000000002</c:v>
                </c:pt>
                <c:pt idx="1034" formatCode="0.00">
                  <c:v>2.6720000000000002</c:v>
                </c:pt>
                <c:pt idx="1035" formatCode="0.00">
                  <c:v>2.641</c:v>
                </c:pt>
                <c:pt idx="1036" formatCode="0.00">
                  <c:v>2.5640000000000001</c:v>
                </c:pt>
                <c:pt idx="1037" formatCode="0.00">
                  <c:v>2.5640000000000001</c:v>
                </c:pt>
                <c:pt idx="1038" formatCode="0.00">
                  <c:v>2.617</c:v>
                </c:pt>
                <c:pt idx="1039" formatCode="0.00">
                  <c:v>2.5640000000000001</c:v>
                </c:pt>
                <c:pt idx="1040" formatCode="0.00">
                  <c:v>2.5179999999999998</c:v>
                </c:pt>
                <c:pt idx="1041" formatCode="0.00">
                  <c:v>2.4900000000000002</c:v>
                </c:pt>
                <c:pt idx="1042" formatCode="0.00">
                  <c:v>2.4900000000000002</c:v>
                </c:pt>
                <c:pt idx="1043" formatCode="0.00">
                  <c:v>2.4699999999999998</c:v>
                </c:pt>
                <c:pt idx="1044" formatCode="0.00">
                  <c:v>2.38</c:v>
                </c:pt>
                <c:pt idx="1045" formatCode="0.00">
                  <c:v>2.4950000000000001</c:v>
                </c:pt>
                <c:pt idx="1046" formatCode="0.00">
                  <c:v>2.5430000000000001</c:v>
                </c:pt>
                <c:pt idx="1047" formatCode="0.00">
                  <c:v>2.5880000000000001</c:v>
                </c:pt>
                <c:pt idx="1048" formatCode="0.00">
                  <c:v>2.5540000000000003</c:v>
                </c:pt>
                <c:pt idx="1049" formatCode="0.00">
                  <c:v>2.577</c:v>
                </c:pt>
                <c:pt idx="1050" formatCode="0.00">
                  <c:v>2.5430000000000001</c:v>
                </c:pt>
                <c:pt idx="1051" formatCode="0.00">
                  <c:v>2.5369999999999999</c:v>
                </c:pt>
                <c:pt idx="1052" formatCode="0.00">
                  <c:v>2.5369999999999999</c:v>
                </c:pt>
                <c:pt idx="1053" formatCode="0.00">
                  <c:v>2.5430000000000001</c:v>
                </c:pt>
                <c:pt idx="1054" formatCode="0.00">
                  <c:v>2.5649999999999999</c:v>
                </c:pt>
                <c:pt idx="1055" formatCode="0.00">
                  <c:v>2.6160000000000001</c:v>
                </c:pt>
              </c:numCache>
            </c:numRef>
          </c:val>
          <c:smooth val="0"/>
        </c:ser>
        <c:dLbls>
          <c:showLegendKey val="0"/>
          <c:showVal val="0"/>
          <c:showCatName val="0"/>
          <c:showSerName val="0"/>
          <c:showPercent val="0"/>
          <c:showBubbleSize val="0"/>
        </c:dLbls>
        <c:marker val="1"/>
        <c:smooth val="0"/>
        <c:axId val="135332224"/>
        <c:axId val="135333760"/>
      </c:lineChart>
      <c:dateAx>
        <c:axId val="135054464"/>
        <c:scaling>
          <c:orientation val="minMax"/>
          <c:min val="42065"/>
        </c:scaling>
        <c:delete val="0"/>
        <c:axPos val="b"/>
        <c:numFmt formatCode="[$-409]mmm\-yy;@" sourceLinked="0"/>
        <c:majorTickMark val="out"/>
        <c:minorTickMark val="none"/>
        <c:tickLblPos val="nextTo"/>
        <c:txPr>
          <a:bodyPr rot="0" vert="horz"/>
          <a:lstStyle/>
          <a:p>
            <a:pPr>
              <a:defRPr sz="1000" b="0" i="0" u="none" strike="noStrike" baseline="0">
                <a:solidFill>
                  <a:srgbClr val="000000"/>
                </a:solidFill>
                <a:latin typeface="Arial Narrow"/>
                <a:ea typeface="Arial Narrow"/>
                <a:cs typeface="Arial Narrow"/>
              </a:defRPr>
            </a:pPr>
            <a:endParaRPr lang="en-US"/>
          </a:p>
        </c:txPr>
        <c:crossAx val="135056000"/>
        <c:crosses val="autoZero"/>
        <c:auto val="1"/>
        <c:lblOffset val="100"/>
        <c:baseTimeUnit val="days"/>
        <c:majorUnit val="6"/>
        <c:majorTimeUnit val="months"/>
        <c:minorUnit val="2"/>
        <c:minorTimeUnit val="days"/>
      </c:dateAx>
      <c:valAx>
        <c:axId val="135056000"/>
        <c:scaling>
          <c:orientation val="minMax"/>
        </c:scaling>
        <c:delete val="0"/>
        <c:axPos val="l"/>
        <c:majorGridlines>
          <c:spPr>
            <a:ln w="12700">
              <a:solidFill>
                <a:srgbClr val="D9D9D9"/>
              </a:solidFill>
              <a:prstDash val="solid"/>
            </a:ln>
          </c:spPr>
        </c:majorGridlines>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054464"/>
        <c:crosses val="autoZero"/>
        <c:crossBetween val="between"/>
      </c:valAx>
      <c:dateAx>
        <c:axId val="135332224"/>
        <c:scaling>
          <c:orientation val="minMax"/>
        </c:scaling>
        <c:delete val="1"/>
        <c:axPos val="b"/>
        <c:numFmt formatCode="[$-409]d\-mmm\-yy;@" sourceLinked="1"/>
        <c:majorTickMark val="out"/>
        <c:minorTickMark val="none"/>
        <c:tickLblPos val="nextTo"/>
        <c:crossAx val="135333760"/>
        <c:crosses val="autoZero"/>
        <c:auto val="1"/>
        <c:lblOffset val="100"/>
        <c:baseTimeUnit val="days"/>
      </c:dateAx>
      <c:valAx>
        <c:axId val="135333760"/>
        <c:scaling>
          <c:orientation val="minMax"/>
          <c:max val="3.5"/>
          <c:min val="0"/>
        </c:scaling>
        <c:delete val="0"/>
        <c:axPos val="r"/>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332224"/>
        <c:crosses val="max"/>
        <c:crossBetween val="between"/>
      </c:valAx>
      <c:spPr>
        <a:solidFill>
          <a:srgbClr val="FFFFFF"/>
        </a:solidFill>
        <a:ln w="25400">
          <a:noFill/>
        </a:ln>
      </c:spPr>
    </c:plotArea>
    <c:legend>
      <c:legendPos val="r"/>
      <c:layout>
        <c:manualLayout>
          <c:xMode val="edge"/>
          <c:yMode val="edge"/>
          <c:x val="0.12815126050420167"/>
          <c:y val="0.84208661417322828"/>
          <c:w val="0.77521008403361347"/>
          <c:h val="7.9545852223017577E-2"/>
        </c:manualLayout>
      </c:layout>
      <c:overlay val="0"/>
      <c:spPr>
        <a:noFill/>
        <a:ln w="25400">
          <a:noFill/>
        </a:ln>
      </c:spPr>
      <c:txPr>
        <a:bodyPr/>
        <a:lstStyle/>
        <a:p>
          <a:pPr>
            <a:defRPr sz="545"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57168761092583E-2"/>
          <c:y val="5.8669534864842929E-2"/>
          <c:w val="0.81092436974789917"/>
          <c:h val="0.67239410634670282"/>
        </c:manualLayout>
      </c:layout>
      <c:lineChart>
        <c:grouping val="standard"/>
        <c:varyColors val="0"/>
        <c:ser>
          <c:idx val="0"/>
          <c:order val="0"/>
          <c:tx>
            <c:strRef>
              <c:f>Sheet1!$K$3</c:f>
              <c:strCache>
                <c:ptCount val="1"/>
                <c:pt idx="0">
                  <c:v>10yr Treasury yield, %</c:v>
                </c:pt>
              </c:strCache>
            </c:strRef>
          </c:tx>
          <c:spPr>
            <a:ln w="25400">
              <a:solidFill>
                <a:srgbClr val="FF0000"/>
              </a:solidFill>
              <a:prstDash val="solid"/>
            </a:ln>
          </c:spPr>
          <c:marker>
            <c:symbol val="none"/>
          </c:marker>
          <c:cat>
            <c:numRef>
              <c:f>Sheet1!$G$1271:$G$2699</c:f>
              <c:numCache>
                <c:formatCode>[$-409]d\-mmm\-yy;@</c:formatCode>
                <c:ptCount val="1429"/>
                <c:pt idx="0">
                  <c:v>42010</c:v>
                </c:pt>
                <c:pt idx="1">
                  <c:v>42011</c:v>
                </c:pt>
                <c:pt idx="2">
                  <c:v>42012</c:v>
                </c:pt>
                <c:pt idx="3">
                  <c:v>42013</c:v>
                </c:pt>
                <c:pt idx="4">
                  <c:v>42016</c:v>
                </c:pt>
                <c:pt idx="5">
                  <c:v>42017</c:v>
                </c:pt>
                <c:pt idx="6">
                  <c:v>42018</c:v>
                </c:pt>
                <c:pt idx="7">
                  <c:v>42019</c:v>
                </c:pt>
                <c:pt idx="8">
                  <c:v>42020</c:v>
                </c:pt>
                <c:pt idx="9">
                  <c:v>42023</c:v>
                </c:pt>
                <c:pt idx="10">
                  <c:v>42024</c:v>
                </c:pt>
                <c:pt idx="11">
                  <c:v>42025</c:v>
                </c:pt>
                <c:pt idx="12">
                  <c:v>42026</c:v>
                </c:pt>
                <c:pt idx="13">
                  <c:v>42027</c:v>
                </c:pt>
                <c:pt idx="14">
                  <c:v>42030</c:v>
                </c:pt>
                <c:pt idx="15">
                  <c:v>42031</c:v>
                </c:pt>
                <c:pt idx="16">
                  <c:v>42032</c:v>
                </c:pt>
                <c:pt idx="17">
                  <c:v>42033</c:v>
                </c:pt>
                <c:pt idx="18">
                  <c:v>42034</c:v>
                </c:pt>
                <c:pt idx="19">
                  <c:v>42037</c:v>
                </c:pt>
                <c:pt idx="20">
                  <c:v>42038</c:v>
                </c:pt>
                <c:pt idx="21">
                  <c:v>42039</c:v>
                </c:pt>
                <c:pt idx="22">
                  <c:v>42040</c:v>
                </c:pt>
                <c:pt idx="23">
                  <c:v>42041</c:v>
                </c:pt>
                <c:pt idx="24">
                  <c:v>42044</c:v>
                </c:pt>
                <c:pt idx="25">
                  <c:v>42045</c:v>
                </c:pt>
                <c:pt idx="26">
                  <c:v>42046</c:v>
                </c:pt>
                <c:pt idx="27">
                  <c:v>42047</c:v>
                </c:pt>
                <c:pt idx="28">
                  <c:v>42048</c:v>
                </c:pt>
                <c:pt idx="29">
                  <c:v>42051</c:v>
                </c:pt>
                <c:pt idx="30">
                  <c:v>42052</c:v>
                </c:pt>
                <c:pt idx="31">
                  <c:v>42053</c:v>
                </c:pt>
                <c:pt idx="32">
                  <c:v>42054</c:v>
                </c:pt>
                <c:pt idx="33">
                  <c:v>42055</c:v>
                </c:pt>
                <c:pt idx="34">
                  <c:v>42058</c:v>
                </c:pt>
                <c:pt idx="35">
                  <c:v>42059</c:v>
                </c:pt>
                <c:pt idx="36">
                  <c:v>42060</c:v>
                </c:pt>
                <c:pt idx="37">
                  <c:v>42061</c:v>
                </c:pt>
                <c:pt idx="38">
                  <c:v>42062</c:v>
                </c:pt>
                <c:pt idx="39">
                  <c:v>42065</c:v>
                </c:pt>
                <c:pt idx="40">
                  <c:v>42066</c:v>
                </c:pt>
                <c:pt idx="41">
                  <c:v>42067</c:v>
                </c:pt>
                <c:pt idx="42">
                  <c:v>42068</c:v>
                </c:pt>
                <c:pt idx="43">
                  <c:v>42069</c:v>
                </c:pt>
                <c:pt idx="44">
                  <c:v>42072</c:v>
                </c:pt>
                <c:pt idx="45">
                  <c:v>42073</c:v>
                </c:pt>
                <c:pt idx="46">
                  <c:v>42074</c:v>
                </c:pt>
                <c:pt idx="47">
                  <c:v>42075</c:v>
                </c:pt>
                <c:pt idx="48">
                  <c:v>42076</c:v>
                </c:pt>
                <c:pt idx="49">
                  <c:v>42079</c:v>
                </c:pt>
                <c:pt idx="50">
                  <c:v>42080</c:v>
                </c:pt>
                <c:pt idx="51">
                  <c:v>42081</c:v>
                </c:pt>
                <c:pt idx="52">
                  <c:v>42082</c:v>
                </c:pt>
                <c:pt idx="53">
                  <c:v>42083</c:v>
                </c:pt>
                <c:pt idx="54">
                  <c:v>42086</c:v>
                </c:pt>
                <c:pt idx="55">
                  <c:v>42087</c:v>
                </c:pt>
                <c:pt idx="56">
                  <c:v>42088</c:v>
                </c:pt>
                <c:pt idx="57">
                  <c:v>42089</c:v>
                </c:pt>
                <c:pt idx="58">
                  <c:v>42090</c:v>
                </c:pt>
                <c:pt idx="59">
                  <c:v>42093</c:v>
                </c:pt>
                <c:pt idx="60">
                  <c:v>42094</c:v>
                </c:pt>
                <c:pt idx="61">
                  <c:v>42095</c:v>
                </c:pt>
                <c:pt idx="62">
                  <c:v>42096</c:v>
                </c:pt>
                <c:pt idx="63">
                  <c:v>42097</c:v>
                </c:pt>
                <c:pt idx="64">
                  <c:v>42100</c:v>
                </c:pt>
                <c:pt idx="65">
                  <c:v>42101</c:v>
                </c:pt>
                <c:pt idx="66">
                  <c:v>42102</c:v>
                </c:pt>
                <c:pt idx="67">
                  <c:v>42103</c:v>
                </c:pt>
                <c:pt idx="68">
                  <c:v>42104</c:v>
                </c:pt>
                <c:pt idx="69">
                  <c:v>42107</c:v>
                </c:pt>
                <c:pt idx="70">
                  <c:v>42108</c:v>
                </c:pt>
                <c:pt idx="71">
                  <c:v>42109</c:v>
                </c:pt>
                <c:pt idx="72">
                  <c:v>42110</c:v>
                </c:pt>
                <c:pt idx="73">
                  <c:v>42111</c:v>
                </c:pt>
                <c:pt idx="74">
                  <c:v>42114</c:v>
                </c:pt>
                <c:pt idx="75">
                  <c:v>42115</c:v>
                </c:pt>
                <c:pt idx="76">
                  <c:v>42116</c:v>
                </c:pt>
                <c:pt idx="77">
                  <c:v>42117</c:v>
                </c:pt>
                <c:pt idx="78">
                  <c:v>42118</c:v>
                </c:pt>
                <c:pt idx="79">
                  <c:v>42121</c:v>
                </c:pt>
                <c:pt idx="80">
                  <c:v>42122</c:v>
                </c:pt>
                <c:pt idx="81">
                  <c:v>42123</c:v>
                </c:pt>
                <c:pt idx="82">
                  <c:v>42124</c:v>
                </c:pt>
                <c:pt idx="83">
                  <c:v>42125</c:v>
                </c:pt>
                <c:pt idx="84">
                  <c:v>42128</c:v>
                </c:pt>
                <c:pt idx="85">
                  <c:v>42129</c:v>
                </c:pt>
                <c:pt idx="86">
                  <c:v>42130</c:v>
                </c:pt>
                <c:pt idx="87">
                  <c:v>42131</c:v>
                </c:pt>
                <c:pt idx="88">
                  <c:v>42132</c:v>
                </c:pt>
                <c:pt idx="89">
                  <c:v>42135</c:v>
                </c:pt>
                <c:pt idx="90">
                  <c:v>42136</c:v>
                </c:pt>
                <c:pt idx="91">
                  <c:v>42137</c:v>
                </c:pt>
                <c:pt idx="92">
                  <c:v>42138</c:v>
                </c:pt>
                <c:pt idx="93">
                  <c:v>42139</c:v>
                </c:pt>
                <c:pt idx="94">
                  <c:v>42142</c:v>
                </c:pt>
                <c:pt idx="95">
                  <c:v>42143</c:v>
                </c:pt>
                <c:pt idx="96">
                  <c:v>42144</c:v>
                </c:pt>
                <c:pt idx="97">
                  <c:v>42145</c:v>
                </c:pt>
                <c:pt idx="98">
                  <c:v>42146</c:v>
                </c:pt>
                <c:pt idx="99">
                  <c:v>42149</c:v>
                </c:pt>
                <c:pt idx="100">
                  <c:v>42150</c:v>
                </c:pt>
                <c:pt idx="101">
                  <c:v>42151</c:v>
                </c:pt>
                <c:pt idx="102">
                  <c:v>42152</c:v>
                </c:pt>
                <c:pt idx="103">
                  <c:v>42153</c:v>
                </c:pt>
                <c:pt idx="104">
                  <c:v>42156</c:v>
                </c:pt>
                <c:pt idx="105">
                  <c:v>42157</c:v>
                </c:pt>
                <c:pt idx="106">
                  <c:v>42158</c:v>
                </c:pt>
                <c:pt idx="107">
                  <c:v>42159</c:v>
                </c:pt>
                <c:pt idx="108">
                  <c:v>42160</c:v>
                </c:pt>
                <c:pt idx="109">
                  <c:v>42163</c:v>
                </c:pt>
                <c:pt idx="110">
                  <c:v>42164</c:v>
                </c:pt>
                <c:pt idx="111">
                  <c:v>42165</c:v>
                </c:pt>
                <c:pt idx="112">
                  <c:v>42166</c:v>
                </c:pt>
                <c:pt idx="113">
                  <c:v>42167</c:v>
                </c:pt>
                <c:pt idx="114">
                  <c:v>42170</c:v>
                </c:pt>
                <c:pt idx="115">
                  <c:v>42171</c:v>
                </c:pt>
                <c:pt idx="116">
                  <c:v>42172</c:v>
                </c:pt>
                <c:pt idx="117">
                  <c:v>42173</c:v>
                </c:pt>
                <c:pt idx="118">
                  <c:v>42174</c:v>
                </c:pt>
                <c:pt idx="119">
                  <c:v>42177</c:v>
                </c:pt>
                <c:pt idx="120">
                  <c:v>42178</c:v>
                </c:pt>
                <c:pt idx="121">
                  <c:v>42179</c:v>
                </c:pt>
                <c:pt idx="122">
                  <c:v>42180</c:v>
                </c:pt>
                <c:pt idx="123">
                  <c:v>42181</c:v>
                </c:pt>
                <c:pt idx="124">
                  <c:v>42184</c:v>
                </c:pt>
                <c:pt idx="125">
                  <c:v>42185</c:v>
                </c:pt>
                <c:pt idx="126">
                  <c:v>42186</c:v>
                </c:pt>
                <c:pt idx="127">
                  <c:v>42187</c:v>
                </c:pt>
                <c:pt idx="128">
                  <c:v>42188</c:v>
                </c:pt>
                <c:pt idx="129">
                  <c:v>42191</c:v>
                </c:pt>
                <c:pt idx="130">
                  <c:v>42192</c:v>
                </c:pt>
                <c:pt idx="131">
                  <c:v>42193</c:v>
                </c:pt>
                <c:pt idx="132">
                  <c:v>42194</c:v>
                </c:pt>
                <c:pt idx="133">
                  <c:v>42195</c:v>
                </c:pt>
                <c:pt idx="134">
                  <c:v>42198</c:v>
                </c:pt>
                <c:pt idx="135">
                  <c:v>42199</c:v>
                </c:pt>
                <c:pt idx="136">
                  <c:v>42200</c:v>
                </c:pt>
                <c:pt idx="137">
                  <c:v>42201</c:v>
                </c:pt>
                <c:pt idx="138">
                  <c:v>42202</c:v>
                </c:pt>
                <c:pt idx="139">
                  <c:v>42205</c:v>
                </c:pt>
                <c:pt idx="140">
                  <c:v>42206</c:v>
                </c:pt>
                <c:pt idx="141">
                  <c:v>42207</c:v>
                </c:pt>
                <c:pt idx="142">
                  <c:v>42208</c:v>
                </c:pt>
                <c:pt idx="143">
                  <c:v>42209</c:v>
                </c:pt>
                <c:pt idx="144">
                  <c:v>42212</c:v>
                </c:pt>
                <c:pt idx="145">
                  <c:v>42213</c:v>
                </c:pt>
                <c:pt idx="146">
                  <c:v>42214</c:v>
                </c:pt>
                <c:pt idx="147">
                  <c:v>42215</c:v>
                </c:pt>
                <c:pt idx="148">
                  <c:v>42216</c:v>
                </c:pt>
                <c:pt idx="149">
                  <c:v>42219</c:v>
                </c:pt>
                <c:pt idx="150">
                  <c:v>42220</c:v>
                </c:pt>
                <c:pt idx="151">
                  <c:v>42221</c:v>
                </c:pt>
                <c:pt idx="152">
                  <c:v>42222</c:v>
                </c:pt>
                <c:pt idx="153">
                  <c:v>42223</c:v>
                </c:pt>
                <c:pt idx="154">
                  <c:v>42226</c:v>
                </c:pt>
                <c:pt idx="155">
                  <c:v>42227</c:v>
                </c:pt>
                <c:pt idx="156">
                  <c:v>42228</c:v>
                </c:pt>
                <c:pt idx="157">
                  <c:v>42229</c:v>
                </c:pt>
                <c:pt idx="158">
                  <c:v>42230</c:v>
                </c:pt>
                <c:pt idx="159">
                  <c:v>42233</c:v>
                </c:pt>
                <c:pt idx="160">
                  <c:v>42234</c:v>
                </c:pt>
                <c:pt idx="161">
                  <c:v>42235</c:v>
                </c:pt>
                <c:pt idx="162">
                  <c:v>42236</c:v>
                </c:pt>
                <c:pt idx="163">
                  <c:v>42237</c:v>
                </c:pt>
                <c:pt idx="164">
                  <c:v>42240</c:v>
                </c:pt>
                <c:pt idx="165">
                  <c:v>42241</c:v>
                </c:pt>
                <c:pt idx="166">
                  <c:v>42242</c:v>
                </c:pt>
                <c:pt idx="167">
                  <c:v>42243</c:v>
                </c:pt>
                <c:pt idx="168">
                  <c:v>42244</c:v>
                </c:pt>
                <c:pt idx="169">
                  <c:v>42247</c:v>
                </c:pt>
                <c:pt idx="170">
                  <c:v>42248</c:v>
                </c:pt>
                <c:pt idx="171">
                  <c:v>42249</c:v>
                </c:pt>
                <c:pt idx="172">
                  <c:v>42250</c:v>
                </c:pt>
                <c:pt idx="173">
                  <c:v>42251</c:v>
                </c:pt>
                <c:pt idx="174">
                  <c:v>42254</c:v>
                </c:pt>
                <c:pt idx="175">
                  <c:v>42255</c:v>
                </c:pt>
                <c:pt idx="176">
                  <c:v>42256</c:v>
                </c:pt>
                <c:pt idx="177">
                  <c:v>42257</c:v>
                </c:pt>
                <c:pt idx="178">
                  <c:v>42258</c:v>
                </c:pt>
                <c:pt idx="179">
                  <c:v>42261</c:v>
                </c:pt>
                <c:pt idx="180">
                  <c:v>42262</c:v>
                </c:pt>
                <c:pt idx="181">
                  <c:v>42263</c:v>
                </c:pt>
                <c:pt idx="182">
                  <c:v>42264</c:v>
                </c:pt>
                <c:pt idx="183">
                  <c:v>42265</c:v>
                </c:pt>
                <c:pt idx="184">
                  <c:v>42268</c:v>
                </c:pt>
                <c:pt idx="185">
                  <c:v>42269</c:v>
                </c:pt>
                <c:pt idx="186">
                  <c:v>42270</c:v>
                </c:pt>
                <c:pt idx="187">
                  <c:v>42271</c:v>
                </c:pt>
                <c:pt idx="188">
                  <c:v>42272</c:v>
                </c:pt>
                <c:pt idx="189">
                  <c:v>42275</c:v>
                </c:pt>
                <c:pt idx="190">
                  <c:v>42276</c:v>
                </c:pt>
                <c:pt idx="191">
                  <c:v>42277</c:v>
                </c:pt>
                <c:pt idx="192">
                  <c:v>42278</c:v>
                </c:pt>
                <c:pt idx="193">
                  <c:v>42279</c:v>
                </c:pt>
                <c:pt idx="194">
                  <c:v>42282</c:v>
                </c:pt>
                <c:pt idx="195">
                  <c:v>42283</c:v>
                </c:pt>
                <c:pt idx="196">
                  <c:v>42284</c:v>
                </c:pt>
                <c:pt idx="197">
                  <c:v>42285</c:v>
                </c:pt>
                <c:pt idx="198">
                  <c:v>42286</c:v>
                </c:pt>
                <c:pt idx="199">
                  <c:v>42289</c:v>
                </c:pt>
                <c:pt idx="200">
                  <c:v>42290</c:v>
                </c:pt>
                <c:pt idx="201">
                  <c:v>42291</c:v>
                </c:pt>
                <c:pt idx="202">
                  <c:v>42292</c:v>
                </c:pt>
                <c:pt idx="203">
                  <c:v>42293</c:v>
                </c:pt>
                <c:pt idx="204">
                  <c:v>42296</c:v>
                </c:pt>
                <c:pt idx="205">
                  <c:v>42297</c:v>
                </c:pt>
                <c:pt idx="206">
                  <c:v>42298</c:v>
                </c:pt>
                <c:pt idx="207">
                  <c:v>42299</c:v>
                </c:pt>
                <c:pt idx="208">
                  <c:v>42300</c:v>
                </c:pt>
                <c:pt idx="209">
                  <c:v>42303</c:v>
                </c:pt>
                <c:pt idx="210">
                  <c:v>42304</c:v>
                </c:pt>
                <c:pt idx="211">
                  <c:v>42305</c:v>
                </c:pt>
                <c:pt idx="212">
                  <c:v>42306</c:v>
                </c:pt>
                <c:pt idx="213">
                  <c:v>42307</c:v>
                </c:pt>
                <c:pt idx="214">
                  <c:v>42310</c:v>
                </c:pt>
                <c:pt idx="215">
                  <c:v>42311</c:v>
                </c:pt>
                <c:pt idx="216">
                  <c:v>42312</c:v>
                </c:pt>
                <c:pt idx="217">
                  <c:v>42313</c:v>
                </c:pt>
                <c:pt idx="218">
                  <c:v>42314</c:v>
                </c:pt>
                <c:pt idx="219">
                  <c:v>42317</c:v>
                </c:pt>
                <c:pt idx="220">
                  <c:v>42318</c:v>
                </c:pt>
                <c:pt idx="221">
                  <c:v>42319</c:v>
                </c:pt>
                <c:pt idx="222">
                  <c:v>42320</c:v>
                </c:pt>
                <c:pt idx="223">
                  <c:v>42321</c:v>
                </c:pt>
                <c:pt idx="224">
                  <c:v>42324</c:v>
                </c:pt>
                <c:pt idx="225">
                  <c:v>42325</c:v>
                </c:pt>
                <c:pt idx="226">
                  <c:v>42326</c:v>
                </c:pt>
                <c:pt idx="227">
                  <c:v>42327</c:v>
                </c:pt>
                <c:pt idx="228">
                  <c:v>42328</c:v>
                </c:pt>
                <c:pt idx="229">
                  <c:v>42331</c:v>
                </c:pt>
                <c:pt idx="230">
                  <c:v>42332</c:v>
                </c:pt>
                <c:pt idx="231">
                  <c:v>42333</c:v>
                </c:pt>
                <c:pt idx="232">
                  <c:v>42334</c:v>
                </c:pt>
                <c:pt idx="233">
                  <c:v>42335</c:v>
                </c:pt>
                <c:pt idx="234">
                  <c:v>42338</c:v>
                </c:pt>
                <c:pt idx="235">
                  <c:v>42339</c:v>
                </c:pt>
                <c:pt idx="236">
                  <c:v>42340</c:v>
                </c:pt>
                <c:pt idx="237">
                  <c:v>42341</c:v>
                </c:pt>
                <c:pt idx="238">
                  <c:v>42342</c:v>
                </c:pt>
                <c:pt idx="239">
                  <c:v>42345</c:v>
                </c:pt>
                <c:pt idx="240">
                  <c:v>42346</c:v>
                </c:pt>
                <c:pt idx="241">
                  <c:v>42347</c:v>
                </c:pt>
                <c:pt idx="242">
                  <c:v>42348</c:v>
                </c:pt>
                <c:pt idx="243">
                  <c:v>42349</c:v>
                </c:pt>
                <c:pt idx="244">
                  <c:v>42352</c:v>
                </c:pt>
                <c:pt idx="245">
                  <c:v>42353</c:v>
                </c:pt>
                <c:pt idx="246">
                  <c:v>42354</c:v>
                </c:pt>
                <c:pt idx="247">
                  <c:v>42355</c:v>
                </c:pt>
                <c:pt idx="248">
                  <c:v>42356</c:v>
                </c:pt>
                <c:pt idx="249">
                  <c:v>42359</c:v>
                </c:pt>
                <c:pt idx="250">
                  <c:v>42360</c:v>
                </c:pt>
                <c:pt idx="251">
                  <c:v>42361</c:v>
                </c:pt>
                <c:pt idx="252">
                  <c:v>42362</c:v>
                </c:pt>
                <c:pt idx="253">
                  <c:v>42363</c:v>
                </c:pt>
                <c:pt idx="254">
                  <c:v>42366</c:v>
                </c:pt>
                <c:pt idx="255">
                  <c:v>42367</c:v>
                </c:pt>
                <c:pt idx="256">
                  <c:v>42368</c:v>
                </c:pt>
                <c:pt idx="257">
                  <c:v>42369</c:v>
                </c:pt>
                <c:pt idx="258">
                  <c:v>42370</c:v>
                </c:pt>
                <c:pt idx="259">
                  <c:v>42373</c:v>
                </c:pt>
                <c:pt idx="260">
                  <c:v>42374</c:v>
                </c:pt>
                <c:pt idx="261">
                  <c:v>42375</c:v>
                </c:pt>
                <c:pt idx="262">
                  <c:v>42376</c:v>
                </c:pt>
                <c:pt idx="263">
                  <c:v>42377</c:v>
                </c:pt>
                <c:pt idx="264">
                  <c:v>42380</c:v>
                </c:pt>
                <c:pt idx="265">
                  <c:v>42381</c:v>
                </c:pt>
                <c:pt idx="266">
                  <c:v>42382</c:v>
                </c:pt>
                <c:pt idx="267">
                  <c:v>42383</c:v>
                </c:pt>
                <c:pt idx="268">
                  <c:v>42384</c:v>
                </c:pt>
                <c:pt idx="269">
                  <c:v>42387</c:v>
                </c:pt>
                <c:pt idx="270">
                  <c:v>42388</c:v>
                </c:pt>
                <c:pt idx="271">
                  <c:v>42389</c:v>
                </c:pt>
                <c:pt idx="272">
                  <c:v>42390</c:v>
                </c:pt>
                <c:pt idx="273">
                  <c:v>42391</c:v>
                </c:pt>
                <c:pt idx="274">
                  <c:v>42394</c:v>
                </c:pt>
                <c:pt idx="275">
                  <c:v>42395</c:v>
                </c:pt>
                <c:pt idx="276">
                  <c:v>42396</c:v>
                </c:pt>
                <c:pt idx="277">
                  <c:v>42397</c:v>
                </c:pt>
                <c:pt idx="278">
                  <c:v>42398</c:v>
                </c:pt>
                <c:pt idx="279">
                  <c:v>42401</c:v>
                </c:pt>
                <c:pt idx="280">
                  <c:v>42402</c:v>
                </c:pt>
                <c:pt idx="281">
                  <c:v>42403</c:v>
                </c:pt>
                <c:pt idx="282">
                  <c:v>42404</c:v>
                </c:pt>
                <c:pt idx="283">
                  <c:v>42405</c:v>
                </c:pt>
                <c:pt idx="284">
                  <c:v>42408</c:v>
                </c:pt>
                <c:pt idx="285">
                  <c:v>42409</c:v>
                </c:pt>
                <c:pt idx="286">
                  <c:v>42410</c:v>
                </c:pt>
                <c:pt idx="287">
                  <c:v>42411</c:v>
                </c:pt>
                <c:pt idx="288">
                  <c:v>42412</c:v>
                </c:pt>
                <c:pt idx="289">
                  <c:v>42415</c:v>
                </c:pt>
                <c:pt idx="290">
                  <c:v>42416</c:v>
                </c:pt>
                <c:pt idx="291">
                  <c:v>42417</c:v>
                </c:pt>
                <c:pt idx="292">
                  <c:v>42418</c:v>
                </c:pt>
                <c:pt idx="293">
                  <c:v>42419</c:v>
                </c:pt>
                <c:pt idx="294">
                  <c:v>42422</c:v>
                </c:pt>
                <c:pt idx="295">
                  <c:v>42423</c:v>
                </c:pt>
                <c:pt idx="296">
                  <c:v>42424</c:v>
                </c:pt>
                <c:pt idx="297">
                  <c:v>42425</c:v>
                </c:pt>
                <c:pt idx="298">
                  <c:v>42426</c:v>
                </c:pt>
                <c:pt idx="299">
                  <c:v>42429</c:v>
                </c:pt>
                <c:pt idx="300">
                  <c:v>42430</c:v>
                </c:pt>
                <c:pt idx="301">
                  <c:v>42431</c:v>
                </c:pt>
                <c:pt idx="302">
                  <c:v>42432</c:v>
                </c:pt>
                <c:pt idx="303">
                  <c:v>42433</c:v>
                </c:pt>
                <c:pt idx="304">
                  <c:v>42436</c:v>
                </c:pt>
                <c:pt idx="305">
                  <c:v>42437</c:v>
                </c:pt>
                <c:pt idx="306">
                  <c:v>42438</c:v>
                </c:pt>
                <c:pt idx="307">
                  <c:v>42439</c:v>
                </c:pt>
                <c:pt idx="308">
                  <c:v>42440</c:v>
                </c:pt>
                <c:pt idx="309">
                  <c:v>42443</c:v>
                </c:pt>
                <c:pt idx="310">
                  <c:v>42444</c:v>
                </c:pt>
                <c:pt idx="311">
                  <c:v>42445</c:v>
                </c:pt>
                <c:pt idx="312">
                  <c:v>42446</c:v>
                </c:pt>
                <c:pt idx="313">
                  <c:v>42447</c:v>
                </c:pt>
                <c:pt idx="314">
                  <c:v>42450</c:v>
                </c:pt>
                <c:pt idx="315">
                  <c:v>42451</c:v>
                </c:pt>
                <c:pt idx="316">
                  <c:v>42452</c:v>
                </c:pt>
                <c:pt idx="317">
                  <c:v>42453</c:v>
                </c:pt>
                <c:pt idx="318">
                  <c:v>42454</c:v>
                </c:pt>
                <c:pt idx="319">
                  <c:v>42457</c:v>
                </c:pt>
                <c:pt idx="320">
                  <c:v>42458</c:v>
                </c:pt>
                <c:pt idx="321">
                  <c:v>42459</c:v>
                </c:pt>
                <c:pt idx="322">
                  <c:v>42460</c:v>
                </c:pt>
                <c:pt idx="323">
                  <c:v>42461</c:v>
                </c:pt>
                <c:pt idx="324">
                  <c:v>42464</c:v>
                </c:pt>
                <c:pt idx="325">
                  <c:v>42465</c:v>
                </c:pt>
                <c:pt idx="326">
                  <c:v>42466</c:v>
                </c:pt>
                <c:pt idx="327">
                  <c:v>42467</c:v>
                </c:pt>
                <c:pt idx="328">
                  <c:v>42468</c:v>
                </c:pt>
                <c:pt idx="329">
                  <c:v>42471</c:v>
                </c:pt>
                <c:pt idx="330">
                  <c:v>42472</c:v>
                </c:pt>
                <c:pt idx="331">
                  <c:v>42473</c:v>
                </c:pt>
                <c:pt idx="332">
                  <c:v>42474</c:v>
                </c:pt>
                <c:pt idx="333">
                  <c:v>42475</c:v>
                </c:pt>
                <c:pt idx="334">
                  <c:v>42478</c:v>
                </c:pt>
                <c:pt idx="335">
                  <c:v>42479</c:v>
                </c:pt>
                <c:pt idx="336">
                  <c:v>42480</c:v>
                </c:pt>
                <c:pt idx="337">
                  <c:v>42481</c:v>
                </c:pt>
                <c:pt idx="338">
                  <c:v>42482</c:v>
                </c:pt>
                <c:pt idx="339">
                  <c:v>42485</c:v>
                </c:pt>
                <c:pt idx="340">
                  <c:v>42486</c:v>
                </c:pt>
                <c:pt idx="341">
                  <c:v>42487</c:v>
                </c:pt>
                <c:pt idx="342">
                  <c:v>42488</c:v>
                </c:pt>
                <c:pt idx="343">
                  <c:v>42489</c:v>
                </c:pt>
                <c:pt idx="344">
                  <c:v>42492</c:v>
                </c:pt>
                <c:pt idx="345">
                  <c:v>42493</c:v>
                </c:pt>
                <c:pt idx="346">
                  <c:v>42494</c:v>
                </c:pt>
                <c:pt idx="347">
                  <c:v>42495</c:v>
                </c:pt>
                <c:pt idx="348">
                  <c:v>42496</c:v>
                </c:pt>
                <c:pt idx="349">
                  <c:v>42499</c:v>
                </c:pt>
                <c:pt idx="350">
                  <c:v>42500</c:v>
                </c:pt>
                <c:pt idx="351">
                  <c:v>42501</c:v>
                </c:pt>
                <c:pt idx="352">
                  <c:v>42502</c:v>
                </c:pt>
                <c:pt idx="353">
                  <c:v>42503</c:v>
                </c:pt>
                <c:pt idx="354">
                  <c:v>42506</c:v>
                </c:pt>
                <c:pt idx="355">
                  <c:v>42507</c:v>
                </c:pt>
                <c:pt idx="356">
                  <c:v>42508</c:v>
                </c:pt>
                <c:pt idx="357">
                  <c:v>42509</c:v>
                </c:pt>
                <c:pt idx="358">
                  <c:v>42510</c:v>
                </c:pt>
                <c:pt idx="359">
                  <c:v>42513</c:v>
                </c:pt>
                <c:pt idx="360">
                  <c:v>42514</c:v>
                </c:pt>
                <c:pt idx="361">
                  <c:v>42515</c:v>
                </c:pt>
                <c:pt idx="362">
                  <c:v>42516</c:v>
                </c:pt>
                <c:pt idx="363">
                  <c:v>42517</c:v>
                </c:pt>
                <c:pt idx="364">
                  <c:v>42520</c:v>
                </c:pt>
                <c:pt idx="365">
                  <c:v>42521</c:v>
                </c:pt>
                <c:pt idx="366">
                  <c:v>42522</c:v>
                </c:pt>
                <c:pt idx="367">
                  <c:v>42523</c:v>
                </c:pt>
                <c:pt idx="368">
                  <c:v>42524</c:v>
                </c:pt>
                <c:pt idx="369">
                  <c:v>42527</c:v>
                </c:pt>
                <c:pt idx="370">
                  <c:v>42528</c:v>
                </c:pt>
                <c:pt idx="371">
                  <c:v>42529</c:v>
                </c:pt>
                <c:pt idx="372">
                  <c:v>42530</c:v>
                </c:pt>
                <c:pt idx="373">
                  <c:v>42531</c:v>
                </c:pt>
                <c:pt idx="374">
                  <c:v>42534</c:v>
                </c:pt>
                <c:pt idx="375">
                  <c:v>42535</c:v>
                </c:pt>
                <c:pt idx="376">
                  <c:v>42536</c:v>
                </c:pt>
                <c:pt idx="377">
                  <c:v>42537</c:v>
                </c:pt>
                <c:pt idx="378">
                  <c:v>42538</c:v>
                </c:pt>
                <c:pt idx="379">
                  <c:v>42541</c:v>
                </c:pt>
                <c:pt idx="380">
                  <c:v>42542</c:v>
                </c:pt>
                <c:pt idx="381">
                  <c:v>42543</c:v>
                </c:pt>
                <c:pt idx="382">
                  <c:v>42544</c:v>
                </c:pt>
                <c:pt idx="383">
                  <c:v>42545</c:v>
                </c:pt>
                <c:pt idx="384">
                  <c:v>42548</c:v>
                </c:pt>
                <c:pt idx="385">
                  <c:v>42549</c:v>
                </c:pt>
                <c:pt idx="386">
                  <c:v>42550</c:v>
                </c:pt>
                <c:pt idx="387">
                  <c:v>42551</c:v>
                </c:pt>
                <c:pt idx="388">
                  <c:v>42552</c:v>
                </c:pt>
                <c:pt idx="389">
                  <c:v>42555</c:v>
                </c:pt>
                <c:pt idx="390">
                  <c:v>42556</c:v>
                </c:pt>
                <c:pt idx="391">
                  <c:v>42557</c:v>
                </c:pt>
                <c:pt idx="392">
                  <c:v>42558</c:v>
                </c:pt>
                <c:pt idx="393">
                  <c:v>42559</c:v>
                </c:pt>
                <c:pt idx="394">
                  <c:v>42562</c:v>
                </c:pt>
                <c:pt idx="395">
                  <c:v>42563</c:v>
                </c:pt>
                <c:pt idx="396">
                  <c:v>42564</c:v>
                </c:pt>
                <c:pt idx="397">
                  <c:v>42565</c:v>
                </c:pt>
                <c:pt idx="398">
                  <c:v>42566</c:v>
                </c:pt>
                <c:pt idx="399">
                  <c:v>42569</c:v>
                </c:pt>
                <c:pt idx="400">
                  <c:v>42570</c:v>
                </c:pt>
                <c:pt idx="401">
                  <c:v>42571</c:v>
                </c:pt>
                <c:pt idx="402">
                  <c:v>42572</c:v>
                </c:pt>
                <c:pt idx="403">
                  <c:v>42573</c:v>
                </c:pt>
                <c:pt idx="404">
                  <c:v>42576</c:v>
                </c:pt>
                <c:pt idx="405">
                  <c:v>42577</c:v>
                </c:pt>
                <c:pt idx="406">
                  <c:v>42578</c:v>
                </c:pt>
                <c:pt idx="407">
                  <c:v>42579</c:v>
                </c:pt>
                <c:pt idx="408">
                  <c:v>42580</c:v>
                </c:pt>
                <c:pt idx="409">
                  <c:v>42583</c:v>
                </c:pt>
                <c:pt idx="410">
                  <c:v>42584</c:v>
                </c:pt>
                <c:pt idx="411">
                  <c:v>42585</c:v>
                </c:pt>
                <c:pt idx="412">
                  <c:v>42586</c:v>
                </c:pt>
                <c:pt idx="413">
                  <c:v>42587</c:v>
                </c:pt>
                <c:pt idx="414">
                  <c:v>42590</c:v>
                </c:pt>
                <c:pt idx="415">
                  <c:v>42591</c:v>
                </c:pt>
                <c:pt idx="416">
                  <c:v>42592</c:v>
                </c:pt>
                <c:pt idx="417">
                  <c:v>42593</c:v>
                </c:pt>
                <c:pt idx="418">
                  <c:v>42594</c:v>
                </c:pt>
                <c:pt idx="419">
                  <c:v>42597</c:v>
                </c:pt>
                <c:pt idx="420">
                  <c:v>42598</c:v>
                </c:pt>
                <c:pt idx="421">
                  <c:v>42599</c:v>
                </c:pt>
                <c:pt idx="422">
                  <c:v>42600</c:v>
                </c:pt>
                <c:pt idx="423">
                  <c:v>42601</c:v>
                </c:pt>
                <c:pt idx="424">
                  <c:v>42604</c:v>
                </c:pt>
                <c:pt idx="425">
                  <c:v>42605</c:v>
                </c:pt>
                <c:pt idx="426">
                  <c:v>42606</c:v>
                </c:pt>
                <c:pt idx="427">
                  <c:v>42607</c:v>
                </c:pt>
                <c:pt idx="428">
                  <c:v>42608</c:v>
                </c:pt>
                <c:pt idx="429">
                  <c:v>42611</c:v>
                </c:pt>
                <c:pt idx="430">
                  <c:v>42612</c:v>
                </c:pt>
                <c:pt idx="431">
                  <c:v>42613</c:v>
                </c:pt>
                <c:pt idx="432">
                  <c:v>42614</c:v>
                </c:pt>
                <c:pt idx="433">
                  <c:v>42615</c:v>
                </c:pt>
                <c:pt idx="434">
                  <c:v>42619</c:v>
                </c:pt>
                <c:pt idx="435">
                  <c:v>42620</c:v>
                </c:pt>
                <c:pt idx="436">
                  <c:v>42621</c:v>
                </c:pt>
                <c:pt idx="437">
                  <c:v>42622</c:v>
                </c:pt>
                <c:pt idx="438">
                  <c:v>42625</c:v>
                </c:pt>
                <c:pt idx="439">
                  <c:v>42626</c:v>
                </c:pt>
                <c:pt idx="440">
                  <c:v>42627</c:v>
                </c:pt>
                <c:pt idx="441">
                  <c:v>42628</c:v>
                </c:pt>
                <c:pt idx="442">
                  <c:v>42629</c:v>
                </c:pt>
                <c:pt idx="443">
                  <c:v>42632</c:v>
                </c:pt>
                <c:pt idx="444">
                  <c:v>42633</c:v>
                </c:pt>
                <c:pt idx="445">
                  <c:v>42634</c:v>
                </c:pt>
                <c:pt idx="446">
                  <c:v>42635</c:v>
                </c:pt>
                <c:pt idx="447">
                  <c:v>42636</c:v>
                </c:pt>
                <c:pt idx="448">
                  <c:v>42639</c:v>
                </c:pt>
                <c:pt idx="449">
                  <c:v>42640</c:v>
                </c:pt>
                <c:pt idx="450">
                  <c:v>42641</c:v>
                </c:pt>
                <c:pt idx="451">
                  <c:v>42642</c:v>
                </c:pt>
                <c:pt idx="452">
                  <c:v>42643</c:v>
                </c:pt>
                <c:pt idx="453">
                  <c:v>42646</c:v>
                </c:pt>
                <c:pt idx="454">
                  <c:v>42647</c:v>
                </c:pt>
                <c:pt idx="455">
                  <c:v>42648</c:v>
                </c:pt>
                <c:pt idx="456">
                  <c:v>42649</c:v>
                </c:pt>
                <c:pt idx="457">
                  <c:v>42650</c:v>
                </c:pt>
                <c:pt idx="458">
                  <c:v>42653</c:v>
                </c:pt>
                <c:pt idx="459">
                  <c:v>42654</c:v>
                </c:pt>
                <c:pt idx="460">
                  <c:v>42655</c:v>
                </c:pt>
                <c:pt idx="461">
                  <c:v>42656</c:v>
                </c:pt>
                <c:pt idx="462">
                  <c:v>42657</c:v>
                </c:pt>
                <c:pt idx="463">
                  <c:v>42660</c:v>
                </c:pt>
                <c:pt idx="464">
                  <c:v>42661</c:v>
                </c:pt>
                <c:pt idx="465">
                  <c:v>42662</c:v>
                </c:pt>
                <c:pt idx="466">
                  <c:v>42663</c:v>
                </c:pt>
                <c:pt idx="467">
                  <c:v>42664</c:v>
                </c:pt>
                <c:pt idx="468">
                  <c:v>42667</c:v>
                </c:pt>
                <c:pt idx="469">
                  <c:v>42668</c:v>
                </c:pt>
                <c:pt idx="470">
                  <c:v>42669</c:v>
                </c:pt>
                <c:pt idx="471">
                  <c:v>42670</c:v>
                </c:pt>
                <c:pt idx="472">
                  <c:v>42671</c:v>
                </c:pt>
                <c:pt idx="473">
                  <c:v>42674</c:v>
                </c:pt>
                <c:pt idx="474">
                  <c:v>42675</c:v>
                </c:pt>
                <c:pt idx="475">
                  <c:v>42676</c:v>
                </c:pt>
                <c:pt idx="476">
                  <c:v>42677</c:v>
                </c:pt>
                <c:pt idx="477">
                  <c:v>42678</c:v>
                </c:pt>
                <c:pt idx="478">
                  <c:v>42681</c:v>
                </c:pt>
                <c:pt idx="479">
                  <c:v>42682</c:v>
                </c:pt>
                <c:pt idx="480">
                  <c:v>42683</c:v>
                </c:pt>
                <c:pt idx="481">
                  <c:v>42684</c:v>
                </c:pt>
                <c:pt idx="482">
                  <c:v>42685</c:v>
                </c:pt>
                <c:pt idx="483">
                  <c:v>42688</c:v>
                </c:pt>
                <c:pt idx="484">
                  <c:v>42689</c:v>
                </c:pt>
                <c:pt idx="485">
                  <c:v>42690</c:v>
                </c:pt>
                <c:pt idx="486">
                  <c:v>42691</c:v>
                </c:pt>
                <c:pt idx="487">
                  <c:v>42692</c:v>
                </c:pt>
                <c:pt idx="488">
                  <c:v>42695</c:v>
                </c:pt>
                <c:pt idx="489">
                  <c:v>42696</c:v>
                </c:pt>
                <c:pt idx="490">
                  <c:v>42697</c:v>
                </c:pt>
                <c:pt idx="491">
                  <c:v>42698</c:v>
                </c:pt>
                <c:pt idx="492">
                  <c:v>42699</c:v>
                </c:pt>
                <c:pt idx="493">
                  <c:v>42702</c:v>
                </c:pt>
                <c:pt idx="494">
                  <c:v>42703</c:v>
                </c:pt>
                <c:pt idx="495">
                  <c:v>42704</c:v>
                </c:pt>
                <c:pt idx="496">
                  <c:v>42705</c:v>
                </c:pt>
                <c:pt idx="497">
                  <c:v>42706</c:v>
                </c:pt>
                <c:pt idx="498">
                  <c:v>42709</c:v>
                </c:pt>
                <c:pt idx="499">
                  <c:v>42710</c:v>
                </c:pt>
                <c:pt idx="500">
                  <c:v>42711</c:v>
                </c:pt>
                <c:pt idx="501">
                  <c:v>42712</c:v>
                </c:pt>
                <c:pt idx="502">
                  <c:v>42713</c:v>
                </c:pt>
                <c:pt idx="503">
                  <c:v>42716</c:v>
                </c:pt>
                <c:pt idx="504">
                  <c:v>42717</c:v>
                </c:pt>
                <c:pt idx="505">
                  <c:v>42718</c:v>
                </c:pt>
                <c:pt idx="506">
                  <c:v>42719</c:v>
                </c:pt>
                <c:pt idx="507">
                  <c:v>42720</c:v>
                </c:pt>
                <c:pt idx="508">
                  <c:v>42723</c:v>
                </c:pt>
                <c:pt idx="509">
                  <c:v>42724</c:v>
                </c:pt>
                <c:pt idx="510">
                  <c:v>42725</c:v>
                </c:pt>
                <c:pt idx="511">
                  <c:v>42726</c:v>
                </c:pt>
                <c:pt idx="512">
                  <c:v>42727</c:v>
                </c:pt>
                <c:pt idx="513">
                  <c:v>42730</c:v>
                </c:pt>
                <c:pt idx="514">
                  <c:v>42731</c:v>
                </c:pt>
                <c:pt idx="515">
                  <c:v>42732</c:v>
                </c:pt>
                <c:pt idx="516">
                  <c:v>42733</c:v>
                </c:pt>
                <c:pt idx="517">
                  <c:v>42734</c:v>
                </c:pt>
                <c:pt idx="518">
                  <c:v>42737</c:v>
                </c:pt>
                <c:pt idx="519">
                  <c:v>42738</c:v>
                </c:pt>
                <c:pt idx="520">
                  <c:v>42739</c:v>
                </c:pt>
                <c:pt idx="521">
                  <c:v>42740</c:v>
                </c:pt>
                <c:pt idx="522">
                  <c:v>42741</c:v>
                </c:pt>
                <c:pt idx="523">
                  <c:v>42744</c:v>
                </c:pt>
                <c:pt idx="524">
                  <c:v>42745</c:v>
                </c:pt>
                <c:pt idx="525">
                  <c:v>42746</c:v>
                </c:pt>
                <c:pt idx="526">
                  <c:v>42747</c:v>
                </c:pt>
                <c:pt idx="527">
                  <c:v>42748</c:v>
                </c:pt>
                <c:pt idx="528">
                  <c:v>42751</c:v>
                </c:pt>
                <c:pt idx="529">
                  <c:v>42752</c:v>
                </c:pt>
                <c:pt idx="530">
                  <c:v>42753</c:v>
                </c:pt>
                <c:pt idx="531">
                  <c:v>42754</c:v>
                </c:pt>
                <c:pt idx="532">
                  <c:v>42755</c:v>
                </c:pt>
                <c:pt idx="533">
                  <c:v>42758</c:v>
                </c:pt>
                <c:pt idx="534">
                  <c:v>42759</c:v>
                </c:pt>
                <c:pt idx="535">
                  <c:v>42760</c:v>
                </c:pt>
                <c:pt idx="536">
                  <c:v>42761</c:v>
                </c:pt>
                <c:pt idx="537">
                  <c:v>42762</c:v>
                </c:pt>
                <c:pt idx="538">
                  <c:v>42765</c:v>
                </c:pt>
                <c:pt idx="539">
                  <c:v>42766</c:v>
                </c:pt>
                <c:pt idx="540">
                  <c:v>42767</c:v>
                </c:pt>
                <c:pt idx="541">
                  <c:v>42768</c:v>
                </c:pt>
                <c:pt idx="542">
                  <c:v>42769</c:v>
                </c:pt>
                <c:pt idx="543">
                  <c:v>42772</c:v>
                </c:pt>
                <c:pt idx="544">
                  <c:v>42773</c:v>
                </c:pt>
                <c:pt idx="545">
                  <c:v>42774</c:v>
                </c:pt>
                <c:pt idx="546">
                  <c:v>42775</c:v>
                </c:pt>
                <c:pt idx="547">
                  <c:v>42776</c:v>
                </c:pt>
                <c:pt idx="548">
                  <c:v>42779</c:v>
                </c:pt>
                <c:pt idx="549">
                  <c:v>42780</c:v>
                </c:pt>
                <c:pt idx="550">
                  <c:v>42781</c:v>
                </c:pt>
                <c:pt idx="551">
                  <c:v>42782</c:v>
                </c:pt>
                <c:pt idx="552">
                  <c:v>42783</c:v>
                </c:pt>
                <c:pt idx="553">
                  <c:v>42786</c:v>
                </c:pt>
                <c:pt idx="554">
                  <c:v>42787</c:v>
                </c:pt>
                <c:pt idx="555">
                  <c:v>42788</c:v>
                </c:pt>
                <c:pt idx="556">
                  <c:v>42789</c:v>
                </c:pt>
                <c:pt idx="557">
                  <c:v>42790</c:v>
                </c:pt>
                <c:pt idx="558">
                  <c:v>42793</c:v>
                </c:pt>
                <c:pt idx="559">
                  <c:v>42794</c:v>
                </c:pt>
                <c:pt idx="560">
                  <c:v>42795</c:v>
                </c:pt>
                <c:pt idx="561">
                  <c:v>42796</c:v>
                </c:pt>
                <c:pt idx="562">
                  <c:v>42797</c:v>
                </c:pt>
                <c:pt idx="563">
                  <c:v>42800</c:v>
                </c:pt>
                <c:pt idx="564">
                  <c:v>42801</c:v>
                </c:pt>
                <c:pt idx="565">
                  <c:v>42802</c:v>
                </c:pt>
                <c:pt idx="566">
                  <c:v>42803</c:v>
                </c:pt>
                <c:pt idx="567">
                  <c:v>42804</c:v>
                </c:pt>
                <c:pt idx="568">
                  <c:v>42807</c:v>
                </c:pt>
                <c:pt idx="569">
                  <c:v>42808</c:v>
                </c:pt>
                <c:pt idx="570">
                  <c:v>42809</c:v>
                </c:pt>
                <c:pt idx="571">
                  <c:v>42810</c:v>
                </c:pt>
                <c:pt idx="572">
                  <c:v>42811</c:v>
                </c:pt>
                <c:pt idx="573">
                  <c:v>42814</c:v>
                </c:pt>
                <c:pt idx="574">
                  <c:v>42815</c:v>
                </c:pt>
                <c:pt idx="575">
                  <c:v>42816</c:v>
                </c:pt>
                <c:pt idx="576">
                  <c:v>42817</c:v>
                </c:pt>
                <c:pt idx="577">
                  <c:v>42818</c:v>
                </c:pt>
                <c:pt idx="578">
                  <c:v>42821</c:v>
                </c:pt>
                <c:pt idx="579">
                  <c:v>42822</c:v>
                </c:pt>
                <c:pt idx="580">
                  <c:v>42823</c:v>
                </c:pt>
                <c:pt idx="581">
                  <c:v>42824</c:v>
                </c:pt>
                <c:pt idx="582">
                  <c:v>42825</c:v>
                </c:pt>
                <c:pt idx="583">
                  <c:v>42828</c:v>
                </c:pt>
                <c:pt idx="584">
                  <c:v>42829</c:v>
                </c:pt>
                <c:pt idx="585">
                  <c:v>42830</c:v>
                </c:pt>
                <c:pt idx="586">
                  <c:v>42831</c:v>
                </c:pt>
                <c:pt idx="587">
                  <c:v>42832</c:v>
                </c:pt>
                <c:pt idx="588">
                  <c:v>42835</c:v>
                </c:pt>
                <c:pt idx="589">
                  <c:v>42836</c:v>
                </c:pt>
                <c:pt idx="590">
                  <c:v>42837</c:v>
                </c:pt>
                <c:pt idx="591">
                  <c:v>42838</c:v>
                </c:pt>
                <c:pt idx="592">
                  <c:v>42839</c:v>
                </c:pt>
                <c:pt idx="593">
                  <c:v>42842</c:v>
                </c:pt>
                <c:pt idx="594">
                  <c:v>42843</c:v>
                </c:pt>
                <c:pt idx="595">
                  <c:v>42844</c:v>
                </c:pt>
                <c:pt idx="596">
                  <c:v>42845</c:v>
                </c:pt>
                <c:pt idx="597">
                  <c:v>42846</c:v>
                </c:pt>
                <c:pt idx="598">
                  <c:v>42849</c:v>
                </c:pt>
                <c:pt idx="599">
                  <c:v>42850</c:v>
                </c:pt>
                <c:pt idx="600">
                  <c:v>42851</c:v>
                </c:pt>
                <c:pt idx="601">
                  <c:v>42852</c:v>
                </c:pt>
                <c:pt idx="602">
                  <c:v>42853</c:v>
                </c:pt>
                <c:pt idx="603">
                  <c:v>42856</c:v>
                </c:pt>
                <c:pt idx="604">
                  <c:v>42857</c:v>
                </c:pt>
                <c:pt idx="605">
                  <c:v>42858</c:v>
                </c:pt>
                <c:pt idx="606">
                  <c:v>42859</c:v>
                </c:pt>
                <c:pt idx="607">
                  <c:v>42860</c:v>
                </c:pt>
                <c:pt idx="608">
                  <c:v>42863</c:v>
                </c:pt>
                <c:pt idx="609">
                  <c:v>42864</c:v>
                </c:pt>
                <c:pt idx="610">
                  <c:v>42865</c:v>
                </c:pt>
                <c:pt idx="611">
                  <c:v>42866</c:v>
                </c:pt>
                <c:pt idx="612">
                  <c:v>42867</c:v>
                </c:pt>
                <c:pt idx="613">
                  <c:v>42870</c:v>
                </c:pt>
                <c:pt idx="614">
                  <c:v>42871</c:v>
                </c:pt>
                <c:pt idx="615">
                  <c:v>42872</c:v>
                </c:pt>
                <c:pt idx="616">
                  <c:v>42873</c:v>
                </c:pt>
                <c:pt idx="617">
                  <c:v>42874</c:v>
                </c:pt>
                <c:pt idx="618">
                  <c:v>42877</c:v>
                </c:pt>
                <c:pt idx="619">
                  <c:v>42878</c:v>
                </c:pt>
                <c:pt idx="620">
                  <c:v>42879</c:v>
                </c:pt>
                <c:pt idx="621">
                  <c:v>42880</c:v>
                </c:pt>
                <c:pt idx="622">
                  <c:v>42881</c:v>
                </c:pt>
                <c:pt idx="623">
                  <c:v>42884</c:v>
                </c:pt>
                <c:pt idx="624">
                  <c:v>42885</c:v>
                </c:pt>
                <c:pt idx="625">
                  <c:v>42886</c:v>
                </c:pt>
                <c:pt idx="626">
                  <c:v>42887</c:v>
                </c:pt>
                <c:pt idx="627">
                  <c:v>42888</c:v>
                </c:pt>
                <c:pt idx="628">
                  <c:v>42891</c:v>
                </c:pt>
                <c:pt idx="629">
                  <c:v>42892</c:v>
                </c:pt>
                <c:pt idx="630">
                  <c:v>42893</c:v>
                </c:pt>
                <c:pt idx="631">
                  <c:v>42894</c:v>
                </c:pt>
                <c:pt idx="632">
                  <c:v>42895</c:v>
                </c:pt>
                <c:pt idx="633">
                  <c:v>42898</c:v>
                </c:pt>
                <c:pt idx="634">
                  <c:v>42899</c:v>
                </c:pt>
                <c:pt idx="635">
                  <c:v>42900</c:v>
                </c:pt>
                <c:pt idx="636">
                  <c:v>42901</c:v>
                </c:pt>
                <c:pt idx="637">
                  <c:v>42902</c:v>
                </c:pt>
                <c:pt idx="638">
                  <c:v>42905</c:v>
                </c:pt>
                <c:pt idx="639">
                  <c:v>42906</c:v>
                </c:pt>
                <c:pt idx="640">
                  <c:v>42907</c:v>
                </c:pt>
                <c:pt idx="641">
                  <c:v>42908</c:v>
                </c:pt>
                <c:pt idx="642">
                  <c:v>42909</c:v>
                </c:pt>
                <c:pt idx="643">
                  <c:v>42912</c:v>
                </c:pt>
                <c:pt idx="644">
                  <c:v>42913</c:v>
                </c:pt>
                <c:pt idx="645">
                  <c:v>42914</c:v>
                </c:pt>
                <c:pt idx="646">
                  <c:v>42915</c:v>
                </c:pt>
                <c:pt idx="647">
                  <c:v>42916</c:v>
                </c:pt>
                <c:pt idx="648">
                  <c:v>42919</c:v>
                </c:pt>
                <c:pt idx="649">
                  <c:v>42920</c:v>
                </c:pt>
                <c:pt idx="650">
                  <c:v>42921</c:v>
                </c:pt>
                <c:pt idx="651">
                  <c:v>42922</c:v>
                </c:pt>
                <c:pt idx="652">
                  <c:v>42923</c:v>
                </c:pt>
                <c:pt idx="653">
                  <c:v>42926</c:v>
                </c:pt>
                <c:pt idx="654">
                  <c:v>42927</c:v>
                </c:pt>
                <c:pt idx="655">
                  <c:v>42928</c:v>
                </c:pt>
                <c:pt idx="656">
                  <c:v>42929</c:v>
                </c:pt>
                <c:pt idx="657">
                  <c:v>42930</c:v>
                </c:pt>
                <c:pt idx="658">
                  <c:v>42933</c:v>
                </c:pt>
                <c:pt idx="659">
                  <c:v>42934</c:v>
                </c:pt>
                <c:pt idx="660">
                  <c:v>42935</c:v>
                </c:pt>
                <c:pt idx="661">
                  <c:v>42936</c:v>
                </c:pt>
                <c:pt idx="662">
                  <c:v>42937</c:v>
                </c:pt>
                <c:pt idx="663">
                  <c:v>42940</c:v>
                </c:pt>
                <c:pt idx="664">
                  <c:v>42941</c:v>
                </c:pt>
                <c:pt idx="665">
                  <c:v>42942</c:v>
                </c:pt>
                <c:pt idx="666">
                  <c:v>42943</c:v>
                </c:pt>
                <c:pt idx="667">
                  <c:v>42944</c:v>
                </c:pt>
                <c:pt idx="668">
                  <c:v>42947</c:v>
                </c:pt>
                <c:pt idx="669">
                  <c:v>42948</c:v>
                </c:pt>
                <c:pt idx="670">
                  <c:v>42949</c:v>
                </c:pt>
                <c:pt idx="671">
                  <c:v>42950</c:v>
                </c:pt>
                <c:pt idx="672">
                  <c:v>42951</c:v>
                </c:pt>
                <c:pt idx="673">
                  <c:v>42954</c:v>
                </c:pt>
                <c:pt idx="674">
                  <c:v>42955</c:v>
                </c:pt>
                <c:pt idx="675">
                  <c:v>42956</c:v>
                </c:pt>
                <c:pt idx="676">
                  <c:v>42957</c:v>
                </c:pt>
                <c:pt idx="677">
                  <c:v>42958</c:v>
                </c:pt>
                <c:pt idx="678">
                  <c:v>42961</c:v>
                </c:pt>
                <c:pt idx="679">
                  <c:v>42962</c:v>
                </c:pt>
                <c:pt idx="680">
                  <c:v>42963</c:v>
                </c:pt>
                <c:pt idx="681">
                  <c:v>42964</c:v>
                </c:pt>
                <c:pt idx="682">
                  <c:v>42965</c:v>
                </c:pt>
                <c:pt idx="683">
                  <c:v>42968</c:v>
                </c:pt>
                <c:pt idx="684">
                  <c:v>42969</c:v>
                </c:pt>
                <c:pt idx="685">
                  <c:v>42970</c:v>
                </c:pt>
                <c:pt idx="686">
                  <c:v>42971</c:v>
                </c:pt>
                <c:pt idx="687">
                  <c:v>42972</c:v>
                </c:pt>
                <c:pt idx="688">
                  <c:v>42975</c:v>
                </c:pt>
                <c:pt idx="689">
                  <c:v>42976</c:v>
                </c:pt>
                <c:pt idx="690">
                  <c:v>42977</c:v>
                </c:pt>
                <c:pt idx="691">
                  <c:v>42978</c:v>
                </c:pt>
                <c:pt idx="692">
                  <c:v>42979</c:v>
                </c:pt>
                <c:pt idx="693">
                  <c:v>42982</c:v>
                </c:pt>
                <c:pt idx="694">
                  <c:v>42983</c:v>
                </c:pt>
                <c:pt idx="695">
                  <c:v>42984</c:v>
                </c:pt>
                <c:pt idx="696">
                  <c:v>42985</c:v>
                </c:pt>
                <c:pt idx="697">
                  <c:v>42986</c:v>
                </c:pt>
                <c:pt idx="698">
                  <c:v>42989</c:v>
                </c:pt>
                <c:pt idx="699">
                  <c:v>42990</c:v>
                </c:pt>
                <c:pt idx="700">
                  <c:v>42991</c:v>
                </c:pt>
                <c:pt idx="701">
                  <c:v>42992</c:v>
                </c:pt>
                <c:pt idx="702">
                  <c:v>42993</c:v>
                </c:pt>
                <c:pt idx="703">
                  <c:v>42996</c:v>
                </c:pt>
                <c:pt idx="704">
                  <c:v>42997</c:v>
                </c:pt>
                <c:pt idx="705">
                  <c:v>42998</c:v>
                </c:pt>
                <c:pt idx="706">
                  <c:v>42999</c:v>
                </c:pt>
                <c:pt idx="707">
                  <c:v>43000</c:v>
                </c:pt>
                <c:pt idx="708">
                  <c:v>43003</c:v>
                </c:pt>
                <c:pt idx="709">
                  <c:v>43004</c:v>
                </c:pt>
                <c:pt idx="710">
                  <c:v>43005</c:v>
                </c:pt>
                <c:pt idx="711">
                  <c:v>43006</c:v>
                </c:pt>
                <c:pt idx="712">
                  <c:v>43007</c:v>
                </c:pt>
                <c:pt idx="713">
                  <c:v>43010</c:v>
                </c:pt>
                <c:pt idx="714">
                  <c:v>43011</c:v>
                </c:pt>
                <c:pt idx="715">
                  <c:v>43012</c:v>
                </c:pt>
                <c:pt idx="716">
                  <c:v>43013</c:v>
                </c:pt>
                <c:pt idx="717">
                  <c:v>43014</c:v>
                </c:pt>
                <c:pt idx="718">
                  <c:v>43017</c:v>
                </c:pt>
                <c:pt idx="719">
                  <c:v>43018</c:v>
                </c:pt>
                <c:pt idx="720">
                  <c:v>43019</c:v>
                </c:pt>
                <c:pt idx="721">
                  <c:v>43020</c:v>
                </c:pt>
                <c:pt idx="722">
                  <c:v>43021</c:v>
                </c:pt>
                <c:pt idx="723">
                  <c:v>43024</c:v>
                </c:pt>
                <c:pt idx="724">
                  <c:v>43025</c:v>
                </c:pt>
                <c:pt idx="725">
                  <c:v>43026</c:v>
                </c:pt>
                <c:pt idx="726">
                  <c:v>43027</c:v>
                </c:pt>
                <c:pt idx="727">
                  <c:v>43028</c:v>
                </c:pt>
                <c:pt idx="728">
                  <c:v>43031</c:v>
                </c:pt>
                <c:pt idx="729">
                  <c:v>43032</c:v>
                </c:pt>
                <c:pt idx="730">
                  <c:v>43033</c:v>
                </c:pt>
                <c:pt idx="731">
                  <c:v>43034</c:v>
                </c:pt>
                <c:pt idx="732">
                  <c:v>43035</c:v>
                </c:pt>
                <c:pt idx="733">
                  <c:v>43038</c:v>
                </c:pt>
                <c:pt idx="734">
                  <c:v>43039</c:v>
                </c:pt>
                <c:pt idx="735">
                  <c:v>43040</c:v>
                </c:pt>
                <c:pt idx="736">
                  <c:v>43041</c:v>
                </c:pt>
                <c:pt idx="737">
                  <c:v>43042</c:v>
                </c:pt>
                <c:pt idx="738">
                  <c:v>43045</c:v>
                </c:pt>
                <c:pt idx="739">
                  <c:v>43046</c:v>
                </c:pt>
                <c:pt idx="740">
                  <c:v>43047</c:v>
                </c:pt>
                <c:pt idx="741">
                  <c:v>43048</c:v>
                </c:pt>
                <c:pt idx="742">
                  <c:v>43049</c:v>
                </c:pt>
                <c:pt idx="743">
                  <c:v>43052</c:v>
                </c:pt>
                <c:pt idx="744">
                  <c:v>43053</c:v>
                </c:pt>
                <c:pt idx="745">
                  <c:v>43054</c:v>
                </c:pt>
                <c:pt idx="746">
                  <c:v>43055</c:v>
                </c:pt>
                <c:pt idx="747">
                  <c:v>43056</c:v>
                </c:pt>
                <c:pt idx="748">
                  <c:v>43059</c:v>
                </c:pt>
                <c:pt idx="749">
                  <c:v>43060</c:v>
                </c:pt>
                <c:pt idx="750">
                  <c:v>43061</c:v>
                </c:pt>
                <c:pt idx="751">
                  <c:v>43062</c:v>
                </c:pt>
                <c:pt idx="752">
                  <c:v>43063</c:v>
                </c:pt>
                <c:pt idx="753">
                  <c:v>43066</c:v>
                </c:pt>
                <c:pt idx="754">
                  <c:v>43067</c:v>
                </c:pt>
                <c:pt idx="755">
                  <c:v>43068</c:v>
                </c:pt>
                <c:pt idx="756">
                  <c:v>43069</c:v>
                </c:pt>
                <c:pt idx="757">
                  <c:v>43070</c:v>
                </c:pt>
                <c:pt idx="758">
                  <c:v>43073</c:v>
                </c:pt>
                <c:pt idx="759">
                  <c:v>43074</c:v>
                </c:pt>
                <c:pt idx="760">
                  <c:v>43075</c:v>
                </c:pt>
                <c:pt idx="761">
                  <c:v>43076</c:v>
                </c:pt>
                <c:pt idx="762">
                  <c:v>43077</c:v>
                </c:pt>
                <c:pt idx="763">
                  <c:v>43080</c:v>
                </c:pt>
                <c:pt idx="764">
                  <c:v>43081</c:v>
                </c:pt>
                <c:pt idx="765">
                  <c:v>43082</c:v>
                </c:pt>
                <c:pt idx="766">
                  <c:v>43083</c:v>
                </c:pt>
                <c:pt idx="767">
                  <c:v>43084</c:v>
                </c:pt>
                <c:pt idx="768">
                  <c:v>43087</c:v>
                </c:pt>
                <c:pt idx="769">
                  <c:v>43088</c:v>
                </c:pt>
                <c:pt idx="770">
                  <c:v>43089</c:v>
                </c:pt>
                <c:pt idx="771">
                  <c:v>43090</c:v>
                </c:pt>
                <c:pt idx="772">
                  <c:v>43091</c:v>
                </c:pt>
                <c:pt idx="773">
                  <c:v>43094</c:v>
                </c:pt>
                <c:pt idx="774">
                  <c:v>43095</c:v>
                </c:pt>
                <c:pt idx="775">
                  <c:v>43096</c:v>
                </c:pt>
                <c:pt idx="776">
                  <c:v>43097</c:v>
                </c:pt>
                <c:pt idx="777">
                  <c:v>43098</c:v>
                </c:pt>
                <c:pt idx="778">
                  <c:v>43101</c:v>
                </c:pt>
                <c:pt idx="779">
                  <c:v>43102</c:v>
                </c:pt>
                <c:pt idx="780">
                  <c:v>43103</c:v>
                </c:pt>
                <c:pt idx="781">
                  <c:v>43104</c:v>
                </c:pt>
                <c:pt idx="782">
                  <c:v>43105</c:v>
                </c:pt>
                <c:pt idx="783">
                  <c:v>43108</c:v>
                </c:pt>
                <c:pt idx="784">
                  <c:v>43109</c:v>
                </c:pt>
                <c:pt idx="785">
                  <c:v>43110</c:v>
                </c:pt>
                <c:pt idx="786">
                  <c:v>43111</c:v>
                </c:pt>
                <c:pt idx="787">
                  <c:v>43112</c:v>
                </c:pt>
                <c:pt idx="788">
                  <c:v>43115</c:v>
                </c:pt>
                <c:pt idx="789">
                  <c:v>43116</c:v>
                </c:pt>
                <c:pt idx="790">
                  <c:v>43117</c:v>
                </c:pt>
                <c:pt idx="791">
                  <c:v>43118</c:v>
                </c:pt>
                <c:pt idx="792">
                  <c:v>43119</c:v>
                </c:pt>
                <c:pt idx="793">
                  <c:v>43122</c:v>
                </c:pt>
                <c:pt idx="794">
                  <c:v>43123</c:v>
                </c:pt>
                <c:pt idx="795">
                  <c:v>43124</c:v>
                </c:pt>
                <c:pt idx="796">
                  <c:v>43125</c:v>
                </c:pt>
                <c:pt idx="797">
                  <c:v>43126</c:v>
                </c:pt>
                <c:pt idx="798">
                  <c:v>43129</c:v>
                </c:pt>
                <c:pt idx="799">
                  <c:v>43130</c:v>
                </c:pt>
                <c:pt idx="800">
                  <c:v>43131</c:v>
                </c:pt>
                <c:pt idx="801">
                  <c:v>43132</c:v>
                </c:pt>
                <c:pt idx="802">
                  <c:v>43133</c:v>
                </c:pt>
                <c:pt idx="803">
                  <c:v>43136</c:v>
                </c:pt>
                <c:pt idx="804">
                  <c:v>43137</c:v>
                </c:pt>
                <c:pt idx="805">
                  <c:v>43138</c:v>
                </c:pt>
                <c:pt idx="806">
                  <c:v>43139</c:v>
                </c:pt>
                <c:pt idx="807">
                  <c:v>43140</c:v>
                </c:pt>
                <c:pt idx="808">
                  <c:v>43143</c:v>
                </c:pt>
                <c:pt idx="809">
                  <c:v>43144</c:v>
                </c:pt>
                <c:pt idx="810">
                  <c:v>43145</c:v>
                </c:pt>
                <c:pt idx="811">
                  <c:v>43146</c:v>
                </c:pt>
                <c:pt idx="812">
                  <c:v>43147</c:v>
                </c:pt>
                <c:pt idx="813">
                  <c:v>43150</c:v>
                </c:pt>
                <c:pt idx="814">
                  <c:v>43151</c:v>
                </c:pt>
                <c:pt idx="815">
                  <c:v>43152</c:v>
                </c:pt>
                <c:pt idx="816">
                  <c:v>43153</c:v>
                </c:pt>
                <c:pt idx="817">
                  <c:v>43154</c:v>
                </c:pt>
                <c:pt idx="818">
                  <c:v>43157</c:v>
                </c:pt>
                <c:pt idx="819">
                  <c:v>43158</c:v>
                </c:pt>
                <c:pt idx="820">
                  <c:v>43159</c:v>
                </c:pt>
                <c:pt idx="821">
                  <c:v>43160</c:v>
                </c:pt>
                <c:pt idx="822">
                  <c:v>43161</c:v>
                </c:pt>
                <c:pt idx="823">
                  <c:v>43164</c:v>
                </c:pt>
                <c:pt idx="824">
                  <c:v>43165</c:v>
                </c:pt>
                <c:pt idx="825">
                  <c:v>43166</c:v>
                </c:pt>
                <c:pt idx="826">
                  <c:v>43167</c:v>
                </c:pt>
                <c:pt idx="827">
                  <c:v>43168</c:v>
                </c:pt>
                <c:pt idx="828">
                  <c:v>43171</c:v>
                </c:pt>
                <c:pt idx="829">
                  <c:v>43172</c:v>
                </c:pt>
                <c:pt idx="830">
                  <c:v>43173</c:v>
                </c:pt>
                <c:pt idx="831">
                  <c:v>43174</c:v>
                </c:pt>
                <c:pt idx="832">
                  <c:v>43175</c:v>
                </c:pt>
                <c:pt idx="833">
                  <c:v>43178</c:v>
                </c:pt>
                <c:pt idx="834">
                  <c:v>43179</c:v>
                </c:pt>
                <c:pt idx="835">
                  <c:v>43180</c:v>
                </c:pt>
                <c:pt idx="836">
                  <c:v>43181</c:v>
                </c:pt>
                <c:pt idx="837">
                  <c:v>43182</c:v>
                </c:pt>
                <c:pt idx="838">
                  <c:v>43185</c:v>
                </c:pt>
                <c:pt idx="839">
                  <c:v>43186</c:v>
                </c:pt>
                <c:pt idx="840">
                  <c:v>43187</c:v>
                </c:pt>
                <c:pt idx="841">
                  <c:v>43188</c:v>
                </c:pt>
                <c:pt idx="842">
                  <c:v>43189</c:v>
                </c:pt>
                <c:pt idx="843">
                  <c:v>43192</c:v>
                </c:pt>
                <c:pt idx="844">
                  <c:v>43193</c:v>
                </c:pt>
                <c:pt idx="845">
                  <c:v>43194</c:v>
                </c:pt>
                <c:pt idx="846">
                  <c:v>43195</c:v>
                </c:pt>
                <c:pt idx="847">
                  <c:v>43196</c:v>
                </c:pt>
                <c:pt idx="848">
                  <c:v>43199</c:v>
                </c:pt>
                <c:pt idx="849">
                  <c:v>43200</c:v>
                </c:pt>
                <c:pt idx="850">
                  <c:v>43201</c:v>
                </c:pt>
                <c:pt idx="851">
                  <c:v>43202</c:v>
                </c:pt>
                <c:pt idx="852">
                  <c:v>43203</c:v>
                </c:pt>
                <c:pt idx="853">
                  <c:v>43206</c:v>
                </c:pt>
                <c:pt idx="854">
                  <c:v>43207</c:v>
                </c:pt>
                <c:pt idx="855">
                  <c:v>43208</c:v>
                </c:pt>
                <c:pt idx="856">
                  <c:v>43209</c:v>
                </c:pt>
                <c:pt idx="857">
                  <c:v>43210</c:v>
                </c:pt>
                <c:pt idx="858">
                  <c:v>43213</c:v>
                </c:pt>
                <c:pt idx="859">
                  <c:v>43214</c:v>
                </c:pt>
                <c:pt idx="860">
                  <c:v>43215</c:v>
                </c:pt>
                <c:pt idx="861">
                  <c:v>43216</c:v>
                </c:pt>
                <c:pt idx="862">
                  <c:v>43217</c:v>
                </c:pt>
                <c:pt idx="863">
                  <c:v>43220</c:v>
                </c:pt>
                <c:pt idx="864">
                  <c:v>43221</c:v>
                </c:pt>
                <c:pt idx="865">
                  <c:v>43222</c:v>
                </c:pt>
                <c:pt idx="866">
                  <c:v>43223</c:v>
                </c:pt>
                <c:pt idx="867">
                  <c:v>43224</c:v>
                </c:pt>
                <c:pt idx="868">
                  <c:v>43227</c:v>
                </c:pt>
                <c:pt idx="869">
                  <c:v>43228</c:v>
                </c:pt>
                <c:pt idx="870">
                  <c:v>43229</c:v>
                </c:pt>
                <c:pt idx="871">
                  <c:v>43230</c:v>
                </c:pt>
                <c:pt idx="872">
                  <c:v>43231</c:v>
                </c:pt>
                <c:pt idx="873">
                  <c:v>43234</c:v>
                </c:pt>
                <c:pt idx="874">
                  <c:v>43235</c:v>
                </c:pt>
                <c:pt idx="875">
                  <c:v>43236</c:v>
                </c:pt>
                <c:pt idx="876">
                  <c:v>43237</c:v>
                </c:pt>
                <c:pt idx="877">
                  <c:v>43238</c:v>
                </c:pt>
                <c:pt idx="878">
                  <c:v>43241</c:v>
                </c:pt>
                <c:pt idx="879">
                  <c:v>43242</c:v>
                </c:pt>
                <c:pt idx="880">
                  <c:v>43243</c:v>
                </c:pt>
                <c:pt idx="881">
                  <c:v>43244</c:v>
                </c:pt>
                <c:pt idx="882">
                  <c:v>43245</c:v>
                </c:pt>
                <c:pt idx="883">
                  <c:v>43248</c:v>
                </c:pt>
                <c:pt idx="884">
                  <c:v>43249</c:v>
                </c:pt>
                <c:pt idx="885">
                  <c:v>43250</c:v>
                </c:pt>
                <c:pt idx="886">
                  <c:v>43251</c:v>
                </c:pt>
                <c:pt idx="887">
                  <c:v>43252</c:v>
                </c:pt>
                <c:pt idx="888">
                  <c:v>43255</c:v>
                </c:pt>
                <c:pt idx="889">
                  <c:v>43256</c:v>
                </c:pt>
                <c:pt idx="890">
                  <c:v>43257</c:v>
                </c:pt>
                <c:pt idx="891">
                  <c:v>43258</c:v>
                </c:pt>
                <c:pt idx="892">
                  <c:v>43259</c:v>
                </c:pt>
                <c:pt idx="893">
                  <c:v>43262</c:v>
                </c:pt>
                <c:pt idx="894">
                  <c:v>43263</c:v>
                </c:pt>
                <c:pt idx="895">
                  <c:v>43264</c:v>
                </c:pt>
                <c:pt idx="896">
                  <c:v>43265</c:v>
                </c:pt>
                <c:pt idx="897">
                  <c:v>43266</c:v>
                </c:pt>
                <c:pt idx="898">
                  <c:v>43269</c:v>
                </c:pt>
                <c:pt idx="899">
                  <c:v>43270</c:v>
                </c:pt>
                <c:pt idx="900">
                  <c:v>43271</c:v>
                </c:pt>
                <c:pt idx="901">
                  <c:v>43272</c:v>
                </c:pt>
                <c:pt idx="902">
                  <c:v>43273</c:v>
                </c:pt>
                <c:pt idx="903">
                  <c:v>43276</c:v>
                </c:pt>
                <c:pt idx="904">
                  <c:v>43277</c:v>
                </c:pt>
                <c:pt idx="905">
                  <c:v>43278</c:v>
                </c:pt>
                <c:pt idx="906">
                  <c:v>43279</c:v>
                </c:pt>
                <c:pt idx="907">
                  <c:v>43280</c:v>
                </c:pt>
                <c:pt idx="908">
                  <c:v>43283</c:v>
                </c:pt>
                <c:pt idx="909">
                  <c:v>43284</c:v>
                </c:pt>
                <c:pt idx="910">
                  <c:v>43285</c:v>
                </c:pt>
                <c:pt idx="911">
                  <c:v>43286</c:v>
                </c:pt>
                <c:pt idx="912">
                  <c:v>43287</c:v>
                </c:pt>
                <c:pt idx="913">
                  <c:v>43290</c:v>
                </c:pt>
                <c:pt idx="914">
                  <c:v>43291</c:v>
                </c:pt>
                <c:pt idx="915">
                  <c:v>43292</c:v>
                </c:pt>
                <c:pt idx="916">
                  <c:v>43293</c:v>
                </c:pt>
                <c:pt idx="917">
                  <c:v>43294</c:v>
                </c:pt>
                <c:pt idx="918">
                  <c:v>43297</c:v>
                </c:pt>
                <c:pt idx="919">
                  <c:v>43298</c:v>
                </c:pt>
                <c:pt idx="920">
                  <c:v>43299</c:v>
                </c:pt>
                <c:pt idx="921">
                  <c:v>43300</c:v>
                </c:pt>
                <c:pt idx="922">
                  <c:v>43301</c:v>
                </c:pt>
                <c:pt idx="923">
                  <c:v>43304</c:v>
                </c:pt>
                <c:pt idx="924">
                  <c:v>43305</c:v>
                </c:pt>
                <c:pt idx="925">
                  <c:v>43306</c:v>
                </c:pt>
                <c:pt idx="926">
                  <c:v>43307</c:v>
                </c:pt>
                <c:pt idx="927">
                  <c:v>43308</c:v>
                </c:pt>
                <c:pt idx="928">
                  <c:v>43311</c:v>
                </c:pt>
                <c:pt idx="929">
                  <c:v>43312</c:v>
                </c:pt>
                <c:pt idx="930">
                  <c:v>43313</c:v>
                </c:pt>
                <c:pt idx="931">
                  <c:v>43314</c:v>
                </c:pt>
                <c:pt idx="932">
                  <c:v>43315</c:v>
                </c:pt>
                <c:pt idx="933">
                  <c:v>43318</c:v>
                </c:pt>
                <c:pt idx="934">
                  <c:v>43319</c:v>
                </c:pt>
                <c:pt idx="935">
                  <c:v>43320</c:v>
                </c:pt>
                <c:pt idx="936">
                  <c:v>43321</c:v>
                </c:pt>
                <c:pt idx="937">
                  <c:v>43322</c:v>
                </c:pt>
                <c:pt idx="938">
                  <c:v>43325</c:v>
                </c:pt>
                <c:pt idx="939">
                  <c:v>43326</c:v>
                </c:pt>
                <c:pt idx="940">
                  <c:v>43327</c:v>
                </c:pt>
                <c:pt idx="941">
                  <c:v>43328</c:v>
                </c:pt>
                <c:pt idx="942">
                  <c:v>43329</c:v>
                </c:pt>
                <c:pt idx="943">
                  <c:v>43332</c:v>
                </c:pt>
                <c:pt idx="944">
                  <c:v>43333</c:v>
                </c:pt>
                <c:pt idx="945">
                  <c:v>43334</c:v>
                </c:pt>
                <c:pt idx="946">
                  <c:v>43335</c:v>
                </c:pt>
                <c:pt idx="947">
                  <c:v>43336</c:v>
                </c:pt>
                <c:pt idx="948">
                  <c:v>43339</c:v>
                </c:pt>
                <c:pt idx="949">
                  <c:v>43340</c:v>
                </c:pt>
                <c:pt idx="950">
                  <c:v>43341</c:v>
                </c:pt>
                <c:pt idx="951">
                  <c:v>43342</c:v>
                </c:pt>
                <c:pt idx="952">
                  <c:v>43343</c:v>
                </c:pt>
                <c:pt idx="953">
                  <c:v>43346</c:v>
                </c:pt>
                <c:pt idx="954">
                  <c:v>43347</c:v>
                </c:pt>
                <c:pt idx="955">
                  <c:v>43348</c:v>
                </c:pt>
                <c:pt idx="956">
                  <c:v>43349</c:v>
                </c:pt>
                <c:pt idx="957">
                  <c:v>43350</c:v>
                </c:pt>
                <c:pt idx="958">
                  <c:v>43353</c:v>
                </c:pt>
                <c:pt idx="959">
                  <c:v>43354</c:v>
                </c:pt>
                <c:pt idx="960">
                  <c:v>43355</c:v>
                </c:pt>
                <c:pt idx="961">
                  <c:v>43356</c:v>
                </c:pt>
                <c:pt idx="962">
                  <c:v>43357</c:v>
                </c:pt>
                <c:pt idx="963">
                  <c:v>43360</c:v>
                </c:pt>
                <c:pt idx="964">
                  <c:v>43361</c:v>
                </c:pt>
                <c:pt idx="965">
                  <c:v>43362</c:v>
                </c:pt>
                <c:pt idx="966">
                  <c:v>43363</c:v>
                </c:pt>
                <c:pt idx="967">
                  <c:v>43364</c:v>
                </c:pt>
                <c:pt idx="968">
                  <c:v>43367</c:v>
                </c:pt>
                <c:pt idx="969">
                  <c:v>43368</c:v>
                </c:pt>
                <c:pt idx="970">
                  <c:v>43369</c:v>
                </c:pt>
                <c:pt idx="971">
                  <c:v>43370</c:v>
                </c:pt>
                <c:pt idx="972">
                  <c:v>43371</c:v>
                </c:pt>
                <c:pt idx="973">
                  <c:v>43374</c:v>
                </c:pt>
                <c:pt idx="974">
                  <c:v>43375</c:v>
                </c:pt>
                <c:pt idx="975">
                  <c:v>43376</c:v>
                </c:pt>
                <c:pt idx="976">
                  <c:v>43377</c:v>
                </c:pt>
                <c:pt idx="977">
                  <c:v>43378</c:v>
                </c:pt>
                <c:pt idx="978">
                  <c:v>43381</c:v>
                </c:pt>
                <c:pt idx="979">
                  <c:v>43382</c:v>
                </c:pt>
                <c:pt idx="980">
                  <c:v>43383</c:v>
                </c:pt>
                <c:pt idx="981">
                  <c:v>43384</c:v>
                </c:pt>
                <c:pt idx="982">
                  <c:v>43385</c:v>
                </c:pt>
                <c:pt idx="983">
                  <c:v>43388</c:v>
                </c:pt>
                <c:pt idx="984">
                  <c:v>43389</c:v>
                </c:pt>
                <c:pt idx="985">
                  <c:v>43390</c:v>
                </c:pt>
                <c:pt idx="986">
                  <c:v>43391</c:v>
                </c:pt>
                <c:pt idx="987">
                  <c:v>43392</c:v>
                </c:pt>
                <c:pt idx="988">
                  <c:v>43395</c:v>
                </c:pt>
                <c:pt idx="989">
                  <c:v>43396</c:v>
                </c:pt>
                <c:pt idx="990">
                  <c:v>43397</c:v>
                </c:pt>
                <c:pt idx="991">
                  <c:v>43398</c:v>
                </c:pt>
                <c:pt idx="992">
                  <c:v>43399</c:v>
                </c:pt>
                <c:pt idx="993">
                  <c:v>43402</c:v>
                </c:pt>
                <c:pt idx="994">
                  <c:v>43403</c:v>
                </c:pt>
                <c:pt idx="995">
                  <c:v>43404</c:v>
                </c:pt>
                <c:pt idx="996">
                  <c:v>43405</c:v>
                </c:pt>
                <c:pt idx="997">
                  <c:v>43406</c:v>
                </c:pt>
                <c:pt idx="998">
                  <c:v>43409</c:v>
                </c:pt>
                <c:pt idx="999">
                  <c:v>43410</c:v>
                </c:pt>
                <c:pt idx="1000">
                  <c:v>43411</c:v>
                </c:pt>
                <c:pt idx="1001">
                  <c:v>43412</c:v>
                </c:pt>
                <c:pt idx="1002">
                  <c:v>43413</c:v>
                </c:pt>
                <c:pt idx="1003">
                  <c:v>43416</c:v>
                </c:pt>
                <c:pt idx="1004">
                  <c:v>43417</c:v>
                </c:pt>
                <c:pt idx="1005">
                  <c:v>43418</c:v>
                </c:pt>
                <c:pt idx="1006">
                  <c:v>43419</c:v>
                </c:pt>
                <c:pt idx="1007">
                  <c:v>43420</c:v>
                </c:pt>
                <c:pt idx="1008">
                  <c:v>43423</c:v>
                </c:pt>
                <c:pt idx="1009">
                  <c:v>43424</c:v>
                </c:pt>
                <c:pt idx="1010">
                  <c:v>43425</c:v>
                </c:pt>
                <c:pt idx="1011">
                  <c:v>43426</c:v>
                </c:pt>
                <c:pt idx="1012">
                  <c:v>43427</c:v>
                </c:pt>
                <c:pt idx="1013">
                  <c:v>43430</c:v>
                </c:pt>
                <c:pt idx="1014">
                  <c:v>43431</c:v>
                </c:pt>
                <c:pt idx="1015">
                  <c:v>43432</c:v>
                </c:pt>
                <c:pt idx="1016">
                  <c:v>43433</c:v>
                </c:pt>
                <c:pt idx="1017">
                  <c:v>43434</c:v>
                </c:pt>
                <c:pt idx="1018">
                  <c:v>43437</c:v>
                </c:pt>
                <c:pt idx="1019">
                  <c:v>43438</c:v>
                </c:pt>
                <c:pt idx="1020">
                  <c:v>43439</c:v>
                </c:pt>
                <c:pt idx="1021">
                  <c:v>43440</c:v>
                </c:pt>
                <c:pt idx="1022">
                  <c:v>43441</c:v>
                </c:pt>
                <c:pt idx="1023">
                  <c:v>43444</c:v>
                </c:pt>
                <c:pt idx="1024">
                  <c:v>43445</c:v>
                </c:pt>
                <c:pt idx="1025">
                  <c:v>43446</c:v>
                </c:pt>
                <c:pt idx="1026">
                  <c:v>43447</c:v>
                </c:pt>
                <c:pt idx="1027">
                  <c:v>43448</c:v>
                </c:pt>
                <c:pt idx="1028">
                  <c:v>43451</c:v>
                </c:pt>
                <c:pt idx="1029">
                  <c:v>43452</c:v>
                </c:pt>
                <c:pt idx="1030">
                  <c:v>43453</c:v>
                </c:pt>
                <c:pt idx="1031">
                  <c:v>43454</c:v>
                </c:pt>
                <c:pt idx="1032">
                  <c:v>43455</c:v>
                </c:pt>
                <c:pt idx="1033">
                  <c:v>43458</c:v>
                </c:pt>
                <c:pt idx="1034">
                  <c:v>43459</c:v>
                </c:pt>
                <c:pt idx="1035">
                  <c:v>43460</c:v>
                </c:pt>
                <c:pt idx="1036">
                  <c:v>43461</c:v>
                </c:pt>
                <c:pt idx="1037">
                  <c:v>43462</c:v>
                </c:pt>
                <c:pt idx="1038">
                  <c:v>43465</c:v>
                </c:pt>
                <c:pt idx="1039">
                  <c:v>43466</c:v>
                </c:pt>
                <c:pt idx="1040">
                  <c:v>43467</c:v>
                </c:pt>
                <c:pt idx="1041">
                  <c:v>43468</c:v>
                </c:pt>
                <c:pt idx="1042">
                  <c:v>43469</c:v>
                </c:pt>
                <c:pt idx="1043">
                  <c:v>43472</c:v>
                </c:pt>
                <c:pt idx="1044">
                  <c:v>43473</c:v>
                </c:pt>
                <c:pt idx="1045">
                  <c:v>43474</c:v>
                </c:pt>
                <c:pt idx="1046">
                  <c:v>43475</c:v>
                </c:pt>
                <c:pt idx="1047">
                  <c:v>43476</c:v>
                </c:pt>
                <c:pt idx="1048">
                  <c:v>43479</c:v>
                </c:pt>
                <c:pt idx="1049">
                  <c:v>43480</c:v>
                </c:pt>
                <c:pt idx="1050">
                  <c:v>43481</c:v>
                </c:pt>
                <c:pt idx="1051">
                  <c:v>43482</c:v>
                </c:pt>
                <c:pt idx="1052">
                  <c:v>43483</c:v>
                </c:pt>
                <c:pt idx="1053">
                  <c:v>43486</c:v>
                </c:pt>
                <c:pt idx="1054">
                  <c:v>43487</c:v>
                </c:pt>
                <c:pt idx="1055">
                  <c:v>43488</c:v>
                </c:pt>
                <c:pt idx="1056">
                  <c:v>43489</c:v>
                </c:pt>
                <c:pt idx="1057">
                  <c:v>43490</c:v>
                </c:pt>
                <c:pt idx="1058">
                  <c:v>43493</c:v>
                </c:pt>
                <c:pt idx="1059">
                  <c:v>43494</c:v>
                </c:pt>
                <c:pt idx="1060">
                  <c:v>43495</c:v>
                </c:pt>
                <c:pt idx="1061">
                  <c:v>43496</c:v>
                </c:pt>
                <c:pt idx="1062">
                  <c:v>43497</c:v>
                </c:pt>
                <c:pt idx="1063">
                  <c:v>43500</c:v>
                </c:pt>
                <c:pt idx="1064">
                  <c:v>43501</c:v>
                </c:pt>
                <c:pt idx="1065">
                  <c:v>43502</c:v>
                </c:pt>
                <c:pt idx="1066">
                  <c:v>43503</c:v>
                </c:pt>
                <c:pt idx="1067">
                  <c:v>43504</c:v>
                </c:pt>
                <c:pt idx="1068">
                  <c:v>43507</c:v>
                </c:pt>
                <c:pt idx="1069">
                  <c:v>43508</c:v>
                </c:pt>
                <c:pt idx="1070">
                  <c:v>43509</c:v>
                </c:pt>
                <c:pt idx="1071">
                  <c:v>43510</c:v>
                </c:pt>
                <c:pt idx="1072">
                  <c:v>43511</c:v>
                </c:pt>
                <c:pt idx="1073">
                  <c:v>43514</c:v>
                </c:pt>
                <c:pt idx="1074">
                  <c:v>43515</c:v>
                </c:pt>
                <c:pt idx="1075">
                  <c:v>43516</c:v>
                </c:pt>
                <c:pt idx="1076">
                  <c:v>43517</c:v>
                </c:pt>
                <c:pt idx="1077">
                  <c:v>43518</c:v>
                </c:pt>
                <c:pt idx="1078">
                  <c:v>43521</c:v>
                </c:pt>
                <c:pt idx="1079">
                  <c:v>43522</c:v>
                </c:pt>
                <c:pt idx="1080">
                  <c:v>43523</c:v>
                </c:pt>
                <c:pt idx="1081">
                  <c:v>43524</c:v>
                </c:pt>
                <c:pt idx="1082">
                  <c:v>43525</c:v>
                </c:pt>
                <c:pt idx="1083">
                  <c:v>43528</c:v>
                </c:pt>
                <c:pt idx="1084">
                  <c:v>43529</c:v>
                </c:pt>
                <c:pt idx="1085">
                  <c:v>43530</c:v>
                </c:pt>
                <c:pt idx="1086">
                  <c:v>43531</c:v>
                </c:pt>
                <c:pt idx="1087">
                  <c:v>43532</c:v>
                </c:pt>
                <c:pt idx="1088">
                  <c:v>43535</c:v>
                </c:pt>
                <c:pt idx="1089">
                  <c:v>43536</c:v>
                </c:pt>
                <c:pt idx="1090">
                  <c:v>43537</c:v>
                </c:pt>
                <c:pt idx="1091">
                  <c:v>43538</c:v>
                </c:pt>
                <c:pt idx="1092">
                  <c:v>43539</c:v>
                </c:pt>
                <c:pt idx="1093">
                  <c:v>43542</c:v>
                </c:pt>
                <c:pt idx="1094">
                  <c:v>43543</c:v>
                </c:pt>
                <c:pt idx="1095">
                  <c:v>43544</c:v>
                </c:pt>
                <c:pt idx="1096">
                  <c:v>43545</c:v>
                </c:pt>
                <c:pt idx="1097">
                  <c:v>43546</c:v>
                </c:pt>
                <c:pt idx="1098">
                  <c:v>43549</c:v>
                </c:pt>
                <c:pt idx="1099">
                  <c:v>43550</c:v>
                </c:pt>
                <c:pt idx="1100">
                  <c:v>43551</c:v>
                </c:pt>
                <c:pt idx="1101">
                  <c:v>43552</c:v>
                </c:pt>
                <c:pt idx="1102">
                  <c:v>43553</c:v>
                </c:pt>
                <c:pt idx="1103">
                  <c:v>43556</c:v>
                </c:pt>
                <c:pt idx="1104">
                  <c:v>43557</c:v>
                </c:pt>
                <c:pt idx="1105">
                  <c:v>43558</c:v>
                </c:pt>
                <c:pt idx="1106">
                  <c:v>43559</c:v>
                </c:pt>
                <c:pt idx="1107">
                  <c:v>43560</c:v>
                </c:pt>
                <c:pt idx="1108">
                  <c:v>43563</c:v>
                </c:pt>
                <c:pt idx="1109">
                  <c:v>43564</c:v>
                </c:pt>
                <c:pt idx="1110">
                  <c:v>43565</c:v>
                </c:pt>
                <c:pt idx="1111">
                  <c:v>43566</c:v>
                </c:pt>
                <c:pt idx="1112">
                  <c:v>43567</c:v>
                </c:pt>
                <c:pt idx="1113">
                  <c:v>43570</c:v>
                </c:pt>
                <c:pt idx="1114">
                  <c:v>43571</c:v>
                </c:pt>
                <c:pt idx="1115">
                  <c:v>43572</c:v>
                </c:pt>
                <c:pt idx="1116">
                  <c:v>43573</c:v>
                </c:pt>
                <c:pt idx="1117">
                  <c:v>43574</c:v>
                </c:pt>
                <c:pt idx="1118">
                  <c:v>43577</c:v>
                </c:pt>
                <c:pt idx="1119">
                  <c:v>43578</c:v>
                </c:pt>
                <c:pt idx="1120">
                  <c:v>43579</c:v>
                </c:pt>
                <c:pt idx="1121">
                  <c:v>43580</c:v>
                </c:pt>
                <c:pt idx="1122">
                  <c:v>43581</c:v>
                </c:pt>
                <c:pt idx="1123">
                  <c:v>43584</c:v>
                </c:pt>
                <c:pt idx="1124">
                  <c:v>43585</c:v>
                </c:pt>
                <c:pt idx="1125">
                  <c:v>43586</c:v>
                </c:pt>
                <c:pt idx="1126">
                  <c:v>43587</c:v>
                </c:pt>
                <c:pt idx="1127">
                  <c:v>43588</c:v>
                </c:pt>
                <c:pt idx="1128">
                  <c:v>43591</c:v>
                </c:pt>
                <c:pt idx="1129">
                  <c:v>43592</c:v>
                </c:pt>
                <c:pt idx="1130">
                  <c:v>43593</c:v>
                </c:pt>
                <c:pt idx="1131">
                  <c:v>43594</c:v>
                </c:pt>
                <c:pt idx="1132">
                  <c:v>43595</c:v>
                </c:pt>
                <c:pt idx="1133">
                  <c:v>43598</c:v>
                </c:pt>
                <c:pt idx="1134">
                  <c:v>43599</c:v>
                </c:pt>
                <c:pt idx="1135">
                  <c:v>43600</c:v>
                </c:pt>
                <c:pt idx="1136">
                  <c:v>43601</c:v>
                </c:pt>
                <c:pt idx="1137">
                  <c:v>43602</c:v>
                </c:pt>
                <c:pt idx="1138">
                  <c:v>43605</c:v>
                </c:pt>
                <c:pt idx="1139">
                  <c:v>43606</c:v>
                </c:pt>
                <c:pt idx="1140">
                  <c:v>43607</c:v>
                </c:pt>
                <c:pt idx="1141">
                  <c:v>43608</c:v>
                </c:pt>
                <c:pt idx="1142">
                  <c:v>43609</c:v>
                </c:pt>
                <c:pt idx="1143">
                  <c:v>43612</c:v>
                </c:pt>
                <c:pt idx="1144">
                  <c:v>43613</c:v>
                </c:pt>
                <c:pt idx="1145">
                  <c:v>43614</c:v>
                </c:pt>
                <c:pt idx="1146">
                  <c:v>43615</c:v>
                </c:pt>
                <c:pt idx="1147">
                  <c:v>43616</c:v>
                </c:pt>
                <c:pt idx="1148">
                  <c:v>43619</c:v>
                </c:pt>
                <c:pt idx="1149">
                  <c:v>43620</c:v>
                </c:pt>
                <c:pt idx="1150">
                  <c:v>43621</c:v>
                </c:pt>
                <c:pt idx="1151">
                  <c:v>43622</c:v>
                </c:pt>
                <c:pt idx="1152">
                  <c:v>43623</c:v>
                </c:pt>
                <c:pt idx="1153">
                  <c:v>43626</c:v>
                </c:pt>
                <c:pt idx="1154">
                  <c:v>43627</c:v>
                </c:pt>
                <c:pt idx="1155">
                  <c:v>43628</c:v>
                </c:pt>
                <c:pt idx="1156">
                  <c:v>43629</c:v>
                </c:pt>
                <c:pt idx="1157">
                  <c:v>43630</c:v>
                </c:pt>
                <c:pt idx="1158">
                  <c:v>43633</c:v>
                </c:pt>
                <c:pt idx="1159">
                  <c:v>43634</c:v>
                </c:pt>
                <c:pt idx="1160">
                  <c:v>43635</c:v>
                </c:pt>
                <c:pt idx="1161">
                  <c:v>43636</c:v>
                </c:pt>
                <c:pt idx="1162">
                  <c:v>43637</c:v>
                </c:pt>
                <c:pt idx="1163">
                  <c:v>43640</c:v>
                </c:pt>
                <c:pt idx="1164">
                  <c:v>43641</c:v>
                </c:pt>
                <c:pt idx="1165">
                  <c:v>43642</c:v>
                </c:pt>
                <c:pt idx="1166">
                  <c:v>43643</c:v>
                </c:pt>
                <c:pt idx="1167">
                  <c:v>43644</c:v>
                </c:pt>
                <c:pt idx="1168">
                  <c:v>43647</c:v>
                </c:pt>
                <c:pt idx="1169">
                  <c:v>43648</c:v>
                </c:pt>
                <c:pt idx="1170">
                  <c:v>43649</c:v>
                </c:pt>
                <c:pt idx="1171">
                  <c:v>43650</c:v>
                </c:pt>
                <c:pt idx="1172">
                  <c:v>43651</c:v>
                </c:pt>
                <c:pt idx="1173">
                  <c:v>43654</c:v>
                </c:pt>
                <c:pt idx="1174">
                  <c:v>43655</c:v>
                </c:pt>
                <c:pt idx="1175">
                  <c:v>43656</c:v>
                </c:pt>
                <c:pt idx="1176">
                  <c:v>43657</c:v>
                </c:pt>
                <c:pt idx="1177">
                  <c:v>43658</c:v>
                </c:pt>
                <c:pt idx="1178">
                  <c:v>43661</c:v>
                </c:pt>
                <c:pt idx="1179">
                  <c:v>43662</c:v>
                </c:pt>
                <c:pt idx="1180">
                  <c:v>43663</c:v>
                </c:pt>
                <c:pt idx="1181">
                  <c:v>43664</c:v>
                </c:pt>
                <c:pt idx="1182">
                  <c:v>43665</c:v>
                </c:pt>
                <c:pt idx="1183">
                  <c:v>43668</c:v>
                </c:pt>
                <c:pt idx="1184">
                  <c:v>43669</c:v>
                </c:pt>
                <c:pt idx="1185">
                  <c:v>43670</c:v>
                </c:pt>
                <c:pt idx="1186">
                  <c:v>43671</c:v>
                </c:pt>
                <c:pt idx="1187">
                  <c:v>43672</c:v>
                </c:pt>
                <c:pt idx="1188">
                  <c:v>43675</c:v>
                </c:pt>
                <c:pt idx="1189">
                  <c:v>43676</c:v>
                </c:pt>
                <c:pt idx="1190">
                  <c:v>43677</c:v>
                </c:pt>
                <c:pt idx="1191">
                  <c:v>43678</c:v>
                </c:pt>
                <c:pt idx="1192">
                  <c:v>43679</c:v>
                </c:pt>
                <c:pt idx="1193">
                  <c:v>43682</c:v>
                </c:pt>
                <c:pt idx="1194">
                  <c:v>43683</c:v>
                </c:pt>
                <c:pt idx="1195">
                  <c:v>43684</c:v>
                </c:pt>
                <c:pt idx="1196">
                  <c:v>43685</c:v>
                </c:pt>
                <c:pt idx="1197">
                  <c:v>43686</c:v>
                </c:pt>
                <c:pt idx="1198">
                  <c:v>43689</c:v>
                </c:pt>
                <c:pt idx="1199">
                  <c:v>43690</c:v>
                </c:pt>
                <c:pt idx="1200">
                  <c:v>43691</c:v>
                </c:pt>
                <c:pt idx="1201">
                  <c:v>43692</c:v>
                </c:pt>
                <c:pt idx="1202">
                  <c:v>43693</c:v>
                </c:pt>
                <c:pt idx="1203">
                  <c:v>43696</c:v>
                </c:pt>
                <c:pt idx="1204">
                  <c:v>43697</c:v>
                </c:pt>
                <c:pt idx="1205">
                  <c:v>43698</c:v>
                </c:pt>
                <c:pt idx="1206">
                  <c:v>43699</c:v>
                </c:pt>
                <c:pt idx="1207">
                  <c:v>43700</c:v>
                </c:pt>
                <c:pt idx="1208">
                  <c:v>43703</c:v>
                </c:pt>
                <c:pt idx="1209">
                  <c:v>43704</c:v>
                </c:pt>
                <c:pt idx="1210">
                  <c:v>43705</c:v>
                </c:pt>
                <c:pt idx="1211">
                  <c:v>43706</c:v>
                </c:pt>
                <c:pt idx="1212">
                  <c:v>43707</c:v>
                </c:pt>
                <c:pt idx="1213">
                  <c:v>43710</c:v>
                </c:pt>
                <c:pt idx="1214">
                  <c:v>43711</c:v>
                </c:pt>
                <c:pt idx="1215">
                  <c:v>43712</c:v>
                </c:pt>
                <c:pt idx="1216">
                  <c:v>43713</c:v>
                </c:pt>
                <c:pt idx="1217">
                  <c:v>43714</c:v>
                </c:pt>
                <c:pt idx="1218">
                  <c:v>43717</c:v>
                </c:pt>
                <c:pt idx="1219">
                  <c:v>43718</c:v>
                </c:pt>
                <c:pt idx="1220">
                  <c:v>43719</c:v>
                </c:pt>
                <c:pt idx="1221">
                  <c:v>43720</c:v>
                </c:pt>
                <c:pt idx="1222">
                  <c:v>43721</c:v>
                </c:pt>
                <c:pt idx="1223">
                  <c:v>43724</c:v>
                </c:pt>
                <c:pt idx="1224">
                  <c:v>43725</c:v>
                </c:pt>
                <c:pt idx="1225">
                  <c:v>43726</c:v>
                </c:pt>
                <c:pt idx="1226">
                  <c:v>43727</c:v>
                </c:pt>
                <c:pt idx="1227">
                  <c:v>43728</c:v>
                </c:pt>
                <c:pt idx="1228">
                  <c:v>43731</c:v>
                </c:pt>
                <c:pt idx="1229">
                  <c:v>43732</c:v>
                </c:pt>
                <c:pt idx="1230">
                  <c:v>43733</c:v>
                </c:pt>
                <c:pt idx="1231">
                  <c:v>43734</c:v>
                </c:pt>
                <c:pt idx="1232">
                  <c:v>43735</c:v>
                </c:pt>
                <c:pt idx="1233">
                  <c:v>43738</c:v>
                </c:pt>
                <c:pt idx="1234">
                  <c:v>43739</c:v>
                </c:pt>
                <c:pt idx="1235">
                  <c:v>43740</c:v>
                </c:pt>
                <c:pt idx="1236">
                  <c:v>43741</c:v>
                </c:pt>
                <c:pt idx="1237">
                  <c:v>43742</c:v>
                </c:pt>
                <c:pt idx="1238">
                  <c:v>43745</c:v>
                </c:pt>
                <c:pt idx="1239">
                  <c:v>43746</c:v>
                </c:pt>
                <c:pt idx="1240">
                  <c:v>43747</c:v>
                </c:pt>
                <c:pt idx="1241">
                  <c:v>43748</c:v>
                </c:pt>
                <c:pt idx="1242">
                  <c:v>43749</c:v>
                </c:pt>
                <c:pt idx="1243">
                  <c:v>43752</c:v>
                </c:pt>
                <c:pt idx="1244">
                  <c:v>43753</c:v>
                </c:pt>
                <c:pt idx="1245">
                  <c:v>43754</c:v>
                </c:pt>
                <c:pt idx="1246">
                  <c:v>43755</c:v>
                </c:pt>
                <c:pt idx="1247">
                  <c:v>43756</c:v>
                </c:pt>
                <c:pt idx="1248">
                  <c:v>43759</c:v>
                </c:pt>
                <c:pt idx="1249">
                  <c:v>43760</c:v>
                </c:pt>
                <c:pt idx="1250">
                  <c:v>43761</c:v>
                </c:pt>
                <c:pt idx="1251">
                  <c:v>43762</c:v>
                </c:pt>
                <c:pt idx="1252">
                  <c:v>43763</c:v>
                </c:pt>
                <c:pt idx="1253">
                  <c:v>43766</c:v>
                </c:pt>
                <c:pt idx="1254">
                  <c:v>43767</c:v>
                </c:pt>
                <c:pt idx="1255">
                  <c:v>43768</c:v>
                </c:pt>
                <c:pt idx="1256">
                  <c:v>43769</c:v>
                </c:pt>
                <c:pt idx="1257">
                  <c:v>43770</c:v>
                </c:pt>
                <c:pt idx="1258">
                  <c:v>43773</c:v>
                </c:pt>
                <c:pt idx="1259">
                  <c:v>43774</c:v>
                </c:pt>
                <c:pt idx="1260">
                  <c:v>43775</c:v>
                </c:pt>
                <c:pt idx="1261">
                  <c:v>43776</c:v>
                </c:pt>
                <c:pt idx="1262">
                  <c:v>43777</c:v>
                </c:pt>
                <c:pt idx="1263">
                  <c:v>43780</c:v>
                </c:pt>
                <c:pt idx="1264">
                  <c:v>43781</c:v>
                </c:pt>
                <c:pt idx="1265">
                  <c:v>43782</c:v>
                </c:pt>
                <c:pt idx="1266">
                  <c:v>43783</c:v>
                </c:pt>
                <c:pt idx="1267">
                  <c:v>43784</c:v>
                </c:pt>
                <c:pt idx="1268">
                  <c:v>43787</c:v>
                </c:pt>
                <c:pt idx="1269">
                  <c:v>43788</c:v>
                </c:pt>
                <c:pt idx="1270">
                  <c:v>43789</c:v>
                </c:pt>
                <c:pt idx="1271">
                  <c:v>43790</c:v>
                </c:pt>
                <c:pt idx="1272">
                  <c:v>43791</c:v>
                </c:pt>
                <c:pt idx="1273">
                  <c:v>43794</c:v>
                </c:pt>
                <c:pt idx="1274">
                  <c:v>43795</c:v>
                </c:pt>
                <c:pt idx="1275">
                  <c:v>43796</c:v>
                </c:pt>
                <c:pt idx="1276">
                  <c:v>43797</c:v>
                </c:pt>
                <c:pt idx="1277">
                  <c:v>43798</c:v>
                </c:pt>
                <c:pt idx="1278">
                  <c:v>43801</c:v>
                </c:pt>
                <c:pt idx="1279">
                  <c:v>43802</c:v>
                </c:pt>
                <c:pt idx="1280">
                  <c:v>43803</c:v>
                </c:pt>
                <c:pt idx="1281">
                  <c:v>43804</c:v>
                </c:pt>
                <c:pt idx="1282">
                  <c:v>43805</c:v>
                </c:pt>
                <c:pt idx="1283">
                  <c:v>43808</c:v>
                </c:pt>
                <c:pt idx="1284">
                  <c:v>43809</c:v>
                </c:pt>
                <c:pt idx="1285">
                  <c:v>43810</c:v>
                </c:pt>
                <c:pt idx="1286">
                  <c:v>43811</c:v>
                </c:pt>
                <c:pt idx="1287">
                  <c:v>43812</c:v>
                </c:pt>
                <c:pt idx="1288">
                  <c:v>43815</c:v>
                </c:pt>
                <c:pt idx="1289">
                  <c:v>43816</c:v>
                </c:pt>
                <c:pt idx="1290">
                  <c:v>43817</c:v>
                </c:pt>
                <c:pt idx="1291">
                  <c:v>43818</c:v>
                </c:pt>
                <c:pt idx="1292">
                  <c:v>43819</c:v>
                </c:pt>
                <c:pt idx="1293">
                  <c:v>43822</c:v>
                </c:pt>
                <c:pt idx="1294">
                  <c:v>43823</c:v>
                </c:pt>
                <c:pt idx="1295">
                  <c:v>43824</c:v>
                </c:pt>
                <c:pt idx="1296">
                  <c:v>43825</c:v>
                </c:pt>
                <c:pt idx="1297">
                  <c:v>43826</c:v>
                </c:pt>
                <c:pt idx="1298">
                  <c:v>43829</c:v>
                </c:pt>
                <c:pt idx="1299">
                  <c:v>43830</c:v>
                </c:pt>
                <c:pt idx="1300">
                  <c:v>43831</c:v>
                </c:pt>
                <c:pt idx="1301">
                  <c:v>43832</c:v>
                </c:pt>
                <c:pt idx="1302">
                  <c:v>43833</c:v>
                </c:pt>
                <c:pt idx="1303">
                  <c:v>43836</c:v>
                </c:pt>
                <c:pt idx="1304">
                  <c:v>43837</c:v>
                </c:pt>
                <c:pt idx="1305">
                  <c:v>43838</c:v>
                </c:pt>
                <c:pt idx="1306">
                  <c:v>43839</c:v>
                </c:pt>
                <c:pt idx="1307">
                  <c:v>43840</c:v>
                </c:pt>
                <c:pt idx="1308">
                  <c:v>43843</c:v>
                </c:pt>
                <c:pt idx="1309">
                  <c:v>43844</c:v>
                </c:pt>
                <c:pt idx="1310">
                  <c:v>43845</c:v>
                </c:pt>
                <c:pt idx="1311">
                  <c:v>43846</c:v>
                </c:pt>
                <c:pt idx="1312">
                  <c:v>43847</c:v>
                </c:pt>
                <c:pt idx="1313">
                  <c:v>43850</c:v>
                </c:pt>
                <c:pt idx="1314">
                  <c:v>43851</c:v>
                </c:pt>
                <c:pt idx="1315">
                  <c:v>43852</c:v>
                </c:pt>
                <c:pt idx="1316">
                  <c:v>43853</c:v>
                </c:pt>
                <c:pt idx="1317">
                  <c:v>43854</c:v>
                </c:pt>
                <c:pt idx="1318">
                  <c:v>43857</c:v>
                </c:pt>
                <c:pt idx="1319">
                  <c:v>43858</c:v>
                </c:pt>
                <c:pt idx="1320">
                  <c:v>43859</c:v>
                </c:pt>
                <c:pt idx="1321">
                  <c:v>43860</c:v>
                </c:pt>
                <c:pt idx="1322">
                  <c:v>43861</c:v>
                </c:pt>
                <c:pt idx="1323">
                  <c:v>43864</c:v>
                </c:pt>
                <c:pt idx="1324">
                  <c:v>43865</c:v>
                </c:pt>
                <c:pt idx="1325">
                  <c:v>43866</c:v>
                </c:pt>
                <c:pt idx="1326">
                  <c:v>43867</c:v>
                </c:pt>
                <c:pt idx="1327">
                  <c:v>43868</c:v>
                </c:pt>
                <c:pt idx="1328">
                  <c:v>43871</c:v>
                </c:pt>
                <c:pt idx="1329">
                  <c:v>43872</c:v>
                </c:pt>
                <c:pt idx="1330">
                  <c:v>43873</c:v>
                </c:pt>
                <c:pt idx="1331">
                  <c:v>43874</c:v>
                </c:pt>
                <c:pt idx="1332">
                  <c:v>43875</c:v>
                </c:pt>
                <c:pt idx="1333">
                  <c:v>43878</c:v>
                </c:pt>
                <c:pt idx="1334">
                  <c:v>43879</c:v>
                </c:pt>
                <c:pt idx="1335">
                  <c:v>43880</c:v>
                </c:pt>
                <c:pt idx="1336">
                  <c:v>43881</c:v>
                </c:pt>
                <c:pt idx="1337">
                  <c:v>43882</c:v>
                </c:pt>
                <c:pt idx="1338">
                  <c:v>43885</c:v>
                </c:pt>
                <c:pt idx="1339">
                  <c:v>43886</c:v>
                </c:pt>
                <c:pt idx="1340">
                  <c:v>43887</c:v>
                </c:pt>
                <c:pt idx="1341">
                  <c:v>43888</c:v>
                </c:pt>
                <c:pt idx="1342">
                  <c:v>43889</c:v>
                </c:pt>
                <c:pt idx="1343">
                  <c:v>43892</c:v>
                </c:pt>
                <c:pt idx="1344">
                  <c:v>43893</c:v>
                </c:pt>
                <c:pt idx="1345">
                  <c:v>43894</c:v>
                </c:pt>
                <c:pt idx="1346">
                  <c:v>43895</c:v>
                </c:pt>
                <c:pt idx="1347">
                  <c:v>43896</c:v>
                </c:pt>
                <c:pt idx="1348">
                  <c:v>43899</c:v>
                </c:pt>
                <c:pt idx="1349">
                  <c:v>43900</c:v>
                </c:pt>
                <c:pt idx="1350">
                  <c:v>43901</c:v>
                </c:pt>
                <c:pt idx="1351">
                  <c:v>43902</c:v>
                </c:pt>
                <c:pt idx="1352">
                  <c:v>43903</c:v>
                </c:pt>
                <c:pt idx="1353">
                  <c:v>43906</c:v>
                </c:pt>
                <c:pt idx="1354">
                  <c:v>43907</c:v>
                </c:pt>
                <c:pt idx="1355">
                  <c:v>43908</c:v>
                </c:pt>
                <c:pt idx="1356">
                  <c:v>43909</c:v>
                </c:pt>
                <c:pt idx="1357">
                  <c:v>43910</c:v>
                </c:pt>
                <c:pt idx="1358">
                  <c:v>43913</c:v>
                </c:pt>
                <c:pt idx="1359">
                  <c:v>43914</c:v>
                </c:pt>
                <c:pt idx="1360">
                  <c:v>43915</c:v>
                </c:pt>
                <c:pt idx="1361">
                  <c:v>43916</c:v>
                </c:pt>
                <c:pt idx="1362">
                  <c:v>43917</c:v>
                </c:pt>
                <c:pt idx="1363">
                  <c:v>43920</c:v>
                </c:pt>
                <c:pt idx="1364">
                  <c:v>43921</c:v>
                </c:pt>
                <c:pt idx="1365">
                  <c:v>43922</c:v>
                </c:pt>
                <c:pt idx="1366">
                  <c:v>43923</c:v>
                </c:pt>
                <c:pt idx="1367">
                  <c:v>43924</c:v>
                </c:pt>
                <c:pt idx="1368">
                  <c:v>43927</c:v>
                </c:pt>
                <c:pt idx="1369">
                  <c:v>43928</c:v>
                </c:pt>
                <c:pt idx="1370">
                  <c:v>43929</c:v>
                </c:pt>
                <c:pt idx="1371">
                  <c:v>43930</c:v>
                </c:pt>
                <c:pt idx="1372">
                  <c:v>43931</c:v>
                </c:pt>
                <c:pt idx="1373">
                  <c:v>43934</c:v>
                </c:pt>
                <c:pt idx="1374">
                  <c:v>43935</c:v>
                </c:pt>
                <c:pt idx="1375">
                  <c:v>43936</c:v>
                </c:pt>
                <c:pt idx="1376">
                  <c:v>43937</c:v>
                </c:pt>
                <c:pt idx="1377">
                  <c:v>43938</c:v>
                </c:pt>
                <c:pt idx="1378">
                  <c:v>43941</c:v>
                </c:pt>
                <c:pt idx="1379">
                  <c:v>43942</c:v>
                </c:pt>
                <c:pt idx="1380">
                  <c:v>43943</c:v>
                </c:pt>
                <c:pt idx="1381">
                  <c:v>43944</c:v>
                </c:pt>
                <c:pt idx="1382">
                  <c:v>43945</c:v>
                </c:pt>
                <c:pt idx="1383">
                  <c:v>43948</c:v>
                </c:pt>
                <c:pt idx="1384">
                  <c:v>43949</c:v>
                </c:pt>
                <c:pt idx="1385">
                  <c:v>43950</c:v>
                </c:pt>
                <c:pt idx="1386">
                  <c:v>43951</c:v>
                </c:pt>
                <c:pt idx="1387">
                  <c:v>43952</c:v>
                </c:pt>
                <c:pt idx="1388">
                  <c:v>43955</c:v>
                </c:pt>
                <c:pt idx="1389">
                  <c:v>43956</c:v>
                </c:pt>
                <c:pt idx="1390">
                  <c:v>43957</c:v>
                </c:pt>
                <c:pt idx="1391">
                  <c:v>43958</c:v>
                </c:pt>
                <c:pt idx="1392">
                  <c:v>43959</c:v>
                </c:pt>
                <c:pt idx="1393">
                  <c:v>43962</c:v>
                </c:pt>
                <c:pt idx="1394">
                  <c:v>43963</c:v>
                </c:pt>
                <c:pt idx="1395">
                  <c:v>43964</c:v>
                </c:pt>
                <c:pt idx="1396">
                  <c:v>43965</c:v>
                </c:pt>
                <c:pt idx="1397">
                  <c:v>43966</c:v>
                </c:pt>
                <c:pt idx="1398">
                  <c:v>43969</c:v>
                </c:pt>
                <c:pt idx="1399">
                  <c:v>43970</c:v>
                </c:pt>
                <c:pt idx="1400">
                  <c:v>43971</c:v>
                </c:pt>
                <c:pt idx="1401">
                  <c:v>43972</c:v>
                </c:pt>
                <c:pt idx="1402">
                  <c:v>43973</c:v>
                </c:pt>
                <c:pt idx="1403">
                  <c:v>43976</c:v>
                </c:pt>
                <c:pt idx="1404">
                  <c:v>43977</c:v>
                </c:pt>
                <c:pt idx="1405">
                  <c:v>43978</c:v>
                </c:pt>
                <c:pt idx="1406">
                  <c:v>43979</c:v>
                </c:pt>
                <c:pt idx="1407">
                  <c:v>43980</c:v>
                </c:pt>
                <c:pt idx="1408">
                  <c:v>43983</c:v>
                </c:pt>
                <c:pt idx="1409">
                  <c:v>43984</c:v>
                </c:pt>
                <c:pt idx="1410">
                  <c:v>43985</c:v>
                </c:pt>
                <c:pt idx="1411">
                  <c:v>43986</c:v>
                </c:pt>
                <c:pt idx="1412">
                  <c:v>43987</c:v>
                </c:pt>
                <c:pt idx="1413">
                  <c:v>43990</c:v>
                </c:pt>
                <c:pt idx="1414">
                  <c:v>43991</c:v>
                </c:pt>
                <c:pt idx="1415">
                  <c:v>43992</c:v>
                </c:pt>
                <c:pt idx="1416">
                  <c:v>43993</c:v>
                </c:pt>
                <c:pt idx="1417">
                  <c:v>43994</c:v>
                </c:pt>
                <c:pt idx="1418">
                  <c:v>43997</c:v>
                </c:pt>
                <c:pt idx="1419">
                  <c:v>43998</c:v>
                </c:pt>
                <c:pt idx="1420">
                  <c:v>43999</c:v>
                </c:pt>
                <c:pt idx="1421">
                  <c:v>44000</c:v>
                </c:pt>
                <c:pt idx="1422">
                  <c:v>44001</c:v>
                </c:pt>
              </c:numCache>
            </c:numRef>
          </c:cat>
          <c:val>
            <c:numRef>
              <c:f>Sheet1!$K$1269:$K$2699</c:f>
              <c:numCache>
                <c:formatCode>0.00</c:formatCode>
                <c:ptCount val="1431"/>
                <c:pt idx="0">
                  <c:v>2.1110000000000002</c:v>
                </c:pt>
                <c:pt idx="1">
                  <c:v>2.0329999999999999</c:v>
                </c:pt>
                <c:pt idx="2">
                  <c:v>1.9409999999999998</c:v>
                </c:pt>
                <c:pt idx="3">
                  <c:v>1.9689999999999999</c:v>
                </c:pt>
                <c:pt idx="4">
                  <c:v>2.0190000000000001</c:v>
                </c:pt>
                <c:pt idx="5">
                  <c:v>1.946</c:v>
                </c:pt>
                <c:pt idx="6">
                  <c:v>1.9079999999999999</c:v>
                </c:pt>
                <c:pt idx="7">
                  <c:v>1.901</c:v>
                </c:pt>
                <c:pt idx="8">
                  <c:v>1.8559999999999999</c:v>
                </c:pt>
                <c:pt idx="9">
                  <c:v>1.716</c:v>
                </c:pt>
                <c:pt idx="10">
                  <c:v>1.8380000000000001</c:v>
                </c:pt>
                <c:pt idx="11">
                  <c:v>1.8380000000000001</c:v>
                </c:pt>
                <c:pt idx="12">
                  <c:v>1.7890000000000001</c:v>
                </c:pt>
                <c:pt idx="13">
                  <c:v>1.873</c:v>
                </c:pt>
                <c:pt idx="14">
                  <c:v>1.8639999999999999</c:v>
                </c:pt>
                <c:pt idx="15">
                  <c:v>1.798</c:v>
                </c:pt>
                <c:pt idx="16">
                  <c:v>1.825</c:v>
                </c:pt>
                <c:pt idx="17">
                  <c:v>1.8239999999999998</c:v>
                </c:pt>
                <c:pt idx="18">
                  <c:v>1.722</c:v>
                </c:pt>
                <c:pt idx="19">
                  <c:v>1.752</c:v>
                </c:pt>
                <c:pt idx="20">
                  <c:v>1.6419999999999999</c:v>
                </c:pt>
                <c:pt idx="21">
                  <c:v>1.665</c:v>
                </c:pt>
                <c:pt idx="22">
                  <c:v>1.792</c:v>
                </c:pt>
                <c:pt idx="23">
                  <c:v>1.752</c:v>
                </c:pt>
                <c:pt idx="24">
                  <c:v>1.821</c:v>
                </c:pt>
                <c:pt idx="25">
                  <c:v>1.958</c:v>
                </c:pt>
                <c:pt idx="26">
                  <c:v>1.978</c:v>
                </c:pt>
                <c:pt idx="27">
                  <c:v>1.998</c:v>
                </c:pt>
                <c:pt idx="28">
                  <c:v>2.0179999999999998</c:v>
                </c:pt>
                <c:pt idx="29">
                  <c:v>1.9849999999999999</c:v>
                </c:pt>
                <c:pt idx="30">
                  <c:v>2.0510000000000002</c:v>
                </c:pt>
                <c:pt idx="31">
                  <c:v>2.0510000000000002</c:v>
                </c:pt>
                <c:pt idx="32">
                  <c:v>2.1390000000000002</c:v>
                </c:pt>
                <c:pt idx="33">
                  <c:v>2.081</c:v>
                </c:pt>
                <c:pt idx="34">
                  <c:v>2.1150000000000002</c:v>
                </c:pt>
                <c:pt idx="35">
                  <c:v>2.113</c:v>
                </c:pt>
                <c:pt idx="36">
                  <c:v>2.0579999999999998</c:v>
                </c:pt>
                <c:pt idx="37">
                  <c:v>1.9809999999999999</c:v>
                </c:pt>
                <c:pt idx="38">
                  <c:v>1.97</c:v>
                </c:pt>
                <c:pt idx="39">
                  <c:v>2.0299999999999998</c:v>
                </c:pt>
                <c:pt idx="40">
                  <c:v>1.994</c:v>
                </c:pt>
                <c:pt idx="41">
                  <c:v>2.0830000000000002</c:v>
                </c:pt>
                <c:pt idx="42">
                  <c:v>2.12</c:v>
                </c:pt>
                <c:pt idx="43">
                  <c:v>2.1179999999999999</c:v>
                </c:pt>
                <c:pt idx="44">
                  <c:v>2.1160000000000001</c:v>
                </c:pt>
                <c:pt idx="45">
                  <c:v>2.242</c:v>
                </c:pt>
                <c:pt idx="46">
                  <c:v>2.1920000000000002</c:v>
                </c:pt>
                <c:pt idx="47">
                  <c:v>2.1310000000000002</c:v>
                </c:pt>
                <c:pt idx="48">
                  <c:v>2.109</c:v>
                </c:pt>
                <c:pt idx="49">
                  <c:v>2.117</c:v>
                </c:pt>
                <c:pt idx="50">
                  <c:v>2.1150000000000002</c:v>
                </c:pt>
                <c:pt idx="51">
                  <c:v>2.073</c:v>
                </c:pt>
                <c:pt idx="52">
                  <c:v>2.0510000000000002</c:v>
                </c:pt>
                <c:pt idx="53">
                  <c:v>1.921</c:v>
                </c:pt>
                <c:pt idx="54">
                  <c:v>1.9689999999999999</c:v>
                </c:pt>
                <c:pt idx="55">
                  <c:v>1.931</c:v>
                </c:pt>
                <c:pt idx="56">
                  <c:v>1.9119999999999999</c:v>
                </c:pt>
                <c:pt idx="57">
                  <c:v>1.8740000000000001</c:v>
                </c:pt>
                <c:pt idx="58">
                  <c:v>1.9260000000000002</c:v>
                </c:pt>
                <c:pt idx="59">
                  <c:v>1.99</c:v>
                </c:pt>
                <c:pt idx="60">
                  <c:v>1.962</c:v>
                </c:pt>
                <c:pt idx="61">
                  <c:v>1.948</c:v>
                </c:pt>
                <c:pt idx="62">
                  <c:v>1.9239999999999999</c:v>
                </c:pt>
                <c:pt idx="63">
                  <c:v>1.8580000000000001</c:v>
                </c:pt>
                <c:pt idx="64">
                  <c:v>1.9119999999999999</c:v>
                </c:pt>
                <c:pt idx="65">
                  <c:v>1.8399999999999999</c:v>
                </c:pt>
                <c:pt idx="66">
                  <c:v>1.8959999999999999</c:v>
                </c:pt>
                <c:pt idx="67">
                  <c:v>1.8860000000000001</c:v>
                </c:pt>
                <c:pt idx="68">
                  <c:v>1.9060000000000001</c:v>
                </c:pt>
                <c:pt idx="69">
                  <c:v>1.96</c:v>
                </c:pt>
                <c:pt idx="70">
                  <c:v>1.948</c:v>
                </c:pt>
                <c:pt idx="71">
                  <c:v>1.9279999999999999</c:v>
                </c:pt>
                <c:pt idx="72">
                  <c:v>1.899</c:v>
                </c:pt>
                <c:pt idx="73">
                  <c:v>1.889</c:v>
                </c:pt>
                <c:pt idx="74">
                  <c:v>1.891</c:v>
                </c:pt>
                <c:pt idx="75">
                  <c:v>1.8660000000000001</c:v>
                </c:pt>
                <c:pt idx="76">
                  <c:v>1.8900000000000001</c:v>
                </c:pt>
                <c:pt idx="77">
                  <c:v>1.9100000000000001</c:v>
                </c:pt>
                <c:pt idx="78">
                  <c:v>1.98</c:v>
                </c:pt>
                <c:pt idx="79">
                  <c:v>1.9590000000000001</c:v>
                </c:pt>
                <c:pt idx="80">
                  <c:v>1.909</c:v>
                </c:pt>
                <c:pt idx="81">
                  <c:v>1.9220000000000002</c:v>
                </c:pt>
                <c:pt idx="82">
                  <c:v>2.004</c:v>
                </c:pt>
                <c:pt idx="83">
                  <c:v>2.04</c:v>
                </c:pt>
                <c:pt idx="84">
                  <c:v>2.0329999999999999</c:v>
                </c:pt>
                <c:pt idx="85">
                  <c:v>2.1139999999999999</c:v>
                </c:pt>
                <c:pt idx="86">
                  <c:v>2.145</c:v>
                </c:pt>
                <c:pt idx="87">
                  <c:v>2.1859999999999999</c:v>
                </c:pt>
                <c:pt idx="88">
                  <c:v>2.2439999999999998</c:v>
                </c:pt>
                <c:pt idx="89">
                  <c:v>2.181</c:v>
                </c:pt>
                <c:pt idx="90">
                  <c:v>2.149</c:v>
                </c:pt>
                <c:pt idx="91">
                  <c:v>2.2810000000000001</c:v>
                </c:pt>
                <c:pt idx="92">
                  <c:v>2.25</c:v>
                </c:pt>
                <c:pt idx="93">
                  <c:v>2.294</c:v>
                </c:pt>
                <c:pt idx="94">
                  <c:v>2.2309999999999999</c:v>
                </c:pt>
                <c:pt idx="95">
                  <c:v>2.1429999999999998</c:v>
                </c:pt>
                <c:pt idx="96">
                  <c:v>2.2349999999999999</c:v>
                </c:pt>
                <c:pt idx="97">
                  <c:v>2.2890000000000001</c:v>
                </c:pt>
                <c:pt idx="98">
                  <c:v>2.2490000000000001</c:v>
                </c:pt>
                <c:pt idx="99">
                  <c:v>2.1909999999999998</c:v>
                </c:pt>
                <c:pt idx="100">
                  <c:v>2.21</c:v>
                </c:pt>
                <c:pt idx="101">
                  <c:v>2.21</c:v>
                </c:pt>
                <c:pt idx="102">
                  <c:v>2.14</c:v>
                </c:pt>
                <c:pt idx="103">
                  <c:v>2.129</c:v>
                </c:pt>
                <c:pt idx="104">
                  <c:v>2.1360000000000001</c:v>
                </c:pt>
                <c:pt idx="105">
                  <c:v>2.1219999999999999</c:v>
                </c:pt>
                <c:pt idx="106">
                  <c:v>2.1800000000000002</c:v>
                </c:pt>
                <c:pt idx="107">
                  <c:v>2.2629999999999999</c:v>
                </c:pt>
                <c:pt idx="108">
                  <c:v>2.3650000000000002</c:v>
                </c:pt>
                <c:pt idx="109">
                  <c:v>2.3079999999999998</c:v>
                </c:pt>
                <c:pt idx="110">
                  <c:v>2.4079999999999999</c:v>
                </c:pt>
                <c:pt idx="111">
                  <c:v>2.383</c:v>
                </c:pt>
                <c:pt idx="112">
                  <c:v>2.4390000000000001</c:v>
                </c:pt>
                <c:pt idx="113">
                  <c:v>2.4849999999999999</c:v>
                </c:pt>
                <c:pt idx="114">
                  <c:v>2.3780000000000001</c:v>
                </c:pt>
                <c:pt idx="115">
                  <c:v>2.3929999999999998</c:v>
                </c:pt>
                <c:pt idx="116">
                  <c:v>2.3570000000000002</c:v>
                </c:pt>
                <c:pt idx="117">
                  <c:v>2.31</c:v>
                </c:pt>
                <c:pt idx="118">
                  <c:v>2.3170000000000002</c:v>
                </c:pt>
                <c:pt idx="119">
                  <c:v>2.335</c:v>
                </c:pt>
                <c:pt idx="120">
                  <c:v>2.2589999999999999</c:v>
                </c:pt>
                <c:pt idx="121">
                  <c:v>2.3730000000000002</c:v>
                </c:pt>
                <c:pt idx="122">
                  <c:v>2.41</c:v>
                </c:pt>
                <c:pt idx="123">
                  <c:v>2.3679999999999999</c:v>
                </c:pt>
                <c:pt idx="124">
                  <c:v>2.41</c:v>
                </c:pt>
                <c:pt idx="125">
                  <c:v>2.4740000000000002</c:v>
                </c:pt>
                <c:pt idx="126">
                  <c:v>2.3250000000000002</c:v>
                </c:pt>
                <c:pt idx="127">
                  <c:v>2.3540000000000001</c:v>
                </c:pt>
                <c:pt idx="128">
                  <c:v>2.423</c:v>
                </c:pt>
                <c:pt idx="129">
                  <c:v>2.383</c:v>
                </c:pt>
                <c:pt idx="130">
                  <c:v>2.383</c:v>
                </c:pt>
                <c:pt idx="131">
                  <c:v>2.286</c:v>
                </c:pt>
                <c:pt idx="132">
                  <c:v>2.2589999999999999</c:v>
                </c:pt>
                <c:pt idx="133">
                  <c:v>2.1930000000000001</c:v>
                </c:pt>
                <c:pt idx="134">
                  <c:v>2.3220000000000001</c:v>
                </c:pt>
                <c:pt idx="135">
                  <c:v>2.3980000000000001</c:v>
                </c:pt>
                <c:pt idx="136">
                  <c:v>2.4550000000000001</c:v>
                </c:pt>
                <c:pt idx="137">
                  <c:v>2.4020000000000001</c:v>
                </c:pt>
                <c:pt idx="138">
                  <c:v>2.3529999999999998</c:v>
                </c:pt>
                <c:pt idx="139">
                  <c:v>2.351</c:v>
                </c:pt>
                <c:pt idx="140">
                  <c:v>2.3479999999999999</c:v>
                </c:pt>
                <c:pt idx="141">
                  <c:v>2.3730000000000002</c:v>
                </c:pt>
                <c:pt idx="142">
                  <c:v>2.3260000000000001</c:v>
                </c:pt>
                <c:pt idx="143">
                  <c:v>2.3239999999999998</c:v>
                </c:pt>
                <c:pt idx="144">
                  <c:v>2.2690000000000001</c:v>
                </c:pt>
                <c:pt idx="145">
                  <c:v>2.2629999999999999</c:v>
                </c:pt>
                <c:pt idx="146">
                  <c:v>2.218</c:v>
                </c:pt>
                <c:pt idx="147">
                  <c:v>2.2509999999999999</c:v>
                </c:pt>
                <c:pt idx="148">
                  <c:v>2.2869999999999999</c:v>
                </c:pt>
                <c:pt idx="149">
                  <c:v>2.2599999999999998</c:v>
                </c:pt>
                <c:pt idx="150">
                  <c:v>2.181</c:v>
                </c:pt>
                <c:pt idx="151">
                  <c:v>2.149</c:v>
                </c:pt>
                <c:pt idx="152">
                  <c:v>2.222</c:v>
                </c:pt>
                <c:pt idx="153">
                  <c:v>2.2709999999999999</c:v>
                </c:pt>
                <c:pt idx="154">
                  <c:v>2.222</c:v>
                </c:pt>
                <c:pt idx="155">
                  <c:v>2.1629999999999998</c:v>
                </c:pt>
                <c:pt idx="156">
                  <c:v>2.2280000000000002</c:v>
                </c:pt>
                <c:pt idx="157">
                  <c:v>2.1419999999999999</c:v>
                </c:pt>
                <c:pt idx="158">
                  <c:v>2.149</c:v>
                </c:pt>
                <c:pt idx="159">
                  <c:v>2.1859999999999999</c:v>
                </c:pt>
                <c:pt idx="160">
                  <c:v>2.1989999999999998</c:v>
                </c:pt>
                <c:pt idx="161">
                  <c:v>2.169</c:v>
                </c:pt>
                <c:pt idx="162">
                  <c:v>2.1930000000000001</c:v>
                </c:pt>
                <c:pt idx="163">
                  <c:v>2.1259999999999999</c:v>
                </c:pt>
                <c:pt idx="164">
                  <c:v>2.069</c:v>
                </c:pt>
                <c:pt idx="165">
                  <c:v>2.0369999999999999</c:v>
                </c:pt>
                <c:pt idx="166">
                  <c:v>2.004</c:v>
                </c:pt>
                <c:pt idx="167">
                  <c:v>2.0720000000000001</c:v>
                </c:pt>
                <c:pt idx="168">
                  <c:v>2.1760000000000002</c:v>
                </c:pt>
                <c:pt idx="169">
                  <c:v>2.1850000000000001</c:v>
                </c:pt>
                <c:pt idx="170">
                  <c:v>2.1819999999999999</c:v>
                </c:pt>
                <c:pt idx="171">
                  <c:v>2.2189999999999999</c:v>
                </c:pt>
                <c:pt idx="172">
                  <c:v>2.153</c:v>
                </c:pt>
                <c:pt idx="173">
                  <c:v>2.1850000000000001</c:v>
                </c:pt>
                <c:pt idx="174">
                  <c:v>2.16</c:v>
                </c:pt>
                <c:pt idx="175">
                  <c:v>2.125</c:v>
                </c:pt>
                <c:pt idx="176">
                  <c:v>2.125</c:v>
                </c:pt>
                <c:pt idx="177">
                  <c:v>2.1840000000000002</c:v>
                </c:pt>
                <c:pt idx="178">
                  <c:v>2.202</c:v>
                </c:pt>
                <c:pt idx="179">
                  <c:v>2.2229999999999999</c:v>
                </c:pt>
                <c:pt idx="180">
                  <c:v>2.1890000000000001</c:v>
                </c:pt>
                <c:pt idx="181">
                  <c:v>2.1840000000000002</c:v>
                </c:pt>
                <c:pt idx="182">
                  <c:v>2.2879999999999998</c:v>
                </c:pt>
                <c:pt idx="183">
                  <c:v>2.2949999999999999</c:v>
                </c:pt>
                <c:pt idx="184">
                  <c:v>2.1909999999999998</c:v>
                </c:pt>
                <c:pt idx="185">
                  <c:v>2.1339999999999999</c:v>
                </c:pt>
                <c:pt idx="186">
                  <c:v>2.202</c:v>
                </c:pt>
                <c:pt idx="187">
                  <c:v>2.1349999999999998</c:v>
                </c:pt>
                <c:pt idx="188">
                  <c:v>2.1509999999999998</c:v>
                </c:pt>
                <c:pt idx="189">
                  <c:v>2.1280000000000001</c:v>
                </c:pt>
                <c:pt idx="190">
                  <c:v>2.1629999999999998</c:v>
                </c:pt>
                <c:pt idx="191">
                  <c:v>2.0960000000000001</c:v>
                </c:pt>
                <c:pt idx="192">
                  <c:v>2.052</c:v>
                </c:pt>
                <c:pt idx="193">
                  <c:v>2.0379999999999998</c:v>
                </c:pt>
                <c:pt idx="194">
                  <c:v>2.0379999999999998</c:v>
                </c:pt>
                <c:pt idx="195">
                  <c:v>1.994</c:v>
                </c:pt>
                <c:pt idx="196">
                  <c:v>2.0569999999999999</c:v>
                </c:pt>
                <c:pt idx="197">
                  <c:v>2.032</c:v>
                </c:pt>
                <c:pt idx="198">
                  <c:v>2.0680000000000001</c:v>
                </c:pt>
                <c:pt idx="199">
                  <c:v>2.105</c:v>
                </c:pt>
                <c:pt idx="200">
                  <c:v>2.089</c:v>
                </c:pt>
                <c:pt idx="201">
                  <c:v>2.089</c:v>
                </c:pt>
                <c:pt idx="202">
                  <c:v>2.0449999999999999</c:v>
                </c:pt>
                <c:pt idx="203">
                  <c:v>1.9729999999999999</c:v>
                </c:pt>
                <c:pt idx="204">
                  <c:v>2.0179999999999998</c:v>
                </c:pt>
                <c:pt idx="205">
                  <c:v>2.0339999999999998</c:v>
                </c:pt>
                <c:pt idx="206">
                  <c:v>2.024</c:v>
                </c:pt>
                <c:pt idx="207">
                  <c:v>2.0680000000000001</c:v>
                </c:pt>
                <c:pt idx="208">
                  <c:v>2.024</c:v>
                </c:pt>
                <c:pt idx="209">
                  <c:v>2.0270000000000001</c:v>
                </c:pt>
                <c:pt idx="210">
                  <c:v>2.0880000000000001</c:v>
                </c:pt>
                <c:pt idx="211">
                  <c:v>2.0569999999999999</c:v>
                </c:pt>
                <c:pt idx="212">
                  <c:v>2.0379999999999998</c:v>
                </c:pt>
                <c:pt idx="213">
                  <c:v>2.1019999999999999</c:v>
                </c:pt>
                <c:pt idx="214">
                  <c:v>2.173</c:v>
                </c:pt>
                <c:pt idx="215">
                  <c:v>2.1429999999999998</c:v>
                </c:pt>
                <c:pt idx="216">
                  <c:v>2.1720000000000002</c:v>
                </c:pt>
                <c:pt idx="217">
                  <c:v>2.2109999999999999</c:v>
                </c:pt>
                <c:pt idx="218">
                  <c:v>2.226</c:v>
                </c:pt>
                <c:pt idx="219">
                  <c:v>2.2330000000000001</c:v>
                </c:pt>
                <c:pt idx="220">
                  <c:v>2.3260000000000001</c:v>
                </c:pt>
                <c:pt idx="221">
                  <c:v>2.3439999999999999</c:v>
                </c:pt>
                <c:pt idx="222">
                  <c:v>2.343</c:v>
                </c:pt>
                <c:pt idx="223">
                  <c:v>2.3330000000000002</c:v>
                </c:pt>
                <c:pt idx="224">
                  <c:v>2.3119999999999998</c:v>
                </c:pt>
                <c:pt idx="225">
                  <c:v>2.2669999999999999</c:v>
                </c:pt>
                <c:pt idx="226">
                  <c:v>2.2679999999999998</c:v>
                </c:pt>
                <c:pt idx="227">
                  <c:v>2.2669999999999999</c:v>
                </c:pt>
                <c:pt idx="228">
                  <c:v>2.274</c:v>
                </c:pt>
                <c:pt idx="229">
                  <c:v>2.2490000000000001</c:v>
                </c:pt>
                <c:pt idx="230">
                  <c:v>2.2629999999999999</c:v>
                </c:pt>
                <c:pt idx="231">
                  <c:v>2.2389999999999999</c:v>
                </c:pt>
                <c:pt idx="232">
                  <c:v>2.2389999999999999</c:v>
                </c:pt>
                <c:pt idx="233">
                  <c:v>2.2349999999999999</c:v>
                </c:pt>
                <c:pt idx="234">
                  <c:v>2.2349999999999999</c:v>
                </c:pt>
                <c:pt idx="235">
                  <c:v>2.2210000000000001</c:v>
                </c:pt>
                <c:pt idx="236">
                  <c:v>2.2069999999999999</c:v>
                </c:pt>
                <c:pt idx="237">
                  <c:v>2.1440000000000001</c:v>
                </c:pt>
                <c:pt idx="238">
                  <c:v>2.181</c:v>
                </c:pt>
                <c:pt idx="239">
                  <c:v>2.3140000000000001</c:v>
                </c:pt>
                <c:pt idx="240">
                  <c:v>2.27</c:v>
                </c:pt>
                <c:pt idx="241">
                  <c:v>2.23</c:v>
                </c:pt>
                <c:pt idx="242">
                  <c:v>2.2189999999999999</c:v>
                </c:pt>
                <c:pt idx="243">
                  <c:v>2.2170000000000001</c:v>
                </c:pt>
                <c:pt idx="244">
                  <c:v>2.2309999999999999</c:v>
                </c:pt>
                <c:pt idx="245">
                  <c:v>2.1280000000000001</c:v>
                </c:pt>
                <c:pt idx="246">
                  <c:v>2.2229999999999999</c:v>
                </c:pt>
                <c:pt idx="247">
                  <c:v>2.2669999999999999</c:v>
                </c:pt>
                <c:pt idx="248">
                  <c:v>2.2970000000000002</c:v>
                </c:pt>
                <c:pt idx="249">
                  <c:v>2.2240000000000002</c:v>
                </c:pt>
                <c:pt idx="250">
                  <c:v>2.2050000000000001</c:v>
                </c:pt>
                <c:pt idx="251">
                  <c:v>2.1930000000000001</c:v>
                </c:pt>
                <c:pt idx="252">
                  <c:v>2.2370000000000001</c:v>
                </c:pt>
                <c:pt idx="253">
                  <c:v>2.254</c:v>
                </c:pt>
                <c:pt idx="254">
                  <c:v>2.242</c:v>
                </c:pt>
                <c:pt idx="255">
                  <c:v>2.242</c:v>
                </c:pt>
                <c:pt idx="256">
                  <c:v>2.2309999999999999</c:v>
                </c:pt>
                <c:pt idx="257">
                  <c:v>2.306</c:v>
                </c:pt>
                <c:pt idx="258">
                  <c:v>2.2949999999999999</c:v>
                </c:pt>
                <c:pt idx="259">
                  <c:v>2.27</c:v>
                </c:pt>
                <c:pt idx="260">
                  <c:v>2.27</c:v>
                </c:pt>
                <c:pt idx="261">
                  <c:v>2.2439999999999998</c:v>
                </c:pt>
                <c:pt idx="262">
                  <c:v>2.2370000000000001</c:v>
                </c:pt>
                <c:pt idx="263">
                  <c:v>2.1709999999999998</c:v>
                </c:pt>
                <c:pt idx="264">
                  <c:v>2.1459999999999999</c:v>
                </c:pt>
                <c:pt idx="265">
                  <c:v>2.1160000000000001</c:v>
                </c:pt>
                <c:pt idx="266">
                  <c:v>2.1760000000000002</c:v>
                </c:pt>
                <c:pt idx="267">
                  <c:v>2.1040000000000001</c:v>
                </c:pt>
                <c:pt idx="268">
                  <c:v>2.0939999999999999</c:v>
                </c:pt>
                <c:pt idx="269">
                  <c:v>2.0880000000000001</c:v>
                </c:pt>
                <c:pt idx="270">
                  <c:v>2.036</c:v>
                </c:pt>
                <c:pt idx="271">
                  <c:v>2.036</c:v>
                </c:pt>
                <c:pt idx="272">
                  <c:v>2.0569999999999999</c:v>
                </c:pt>
                <c:pt idx="273">
                  <c:v>1.9830000000000001</c:v>
                </c:pt>
                <c:pt idx="274">
                  <c:v>2.032</c:v>
                </c:pt>
                <c:pt idx="275">
                  <c:v>2.0529999999999999</c:v>
                </c:pt>
                <c:pt idx="276">
                  <c:v>2.0019999999999998</c:v>
                </c:pt>
                <c:pt idx="277">
                  <c:v>1.9950000000000001</c:v>
                </c:pt>
                <c:pt idx="278">
                  <c:v>2</c:v>
                </c:pt>
                <c:pt idx="279">
                  <c:v>1.9790000000000001</c:v>
                </c:pt>
                <c:pt idx="280">
                  <c:v>1.9220000000000002</c:v>
                </c:pt>
                <c:pt idx="281">
                  <c:v>1.9489999999999998</c:v>
                </c:pt>
                <c:pt idx="282">
                  <c:v>1.8460000000000001</c:v>
                </c:pt>
                <c:pt idx="283">
                  <c:v>1.887</c:v>
                </c:pt>
                <c:pt idx="284">
                  <c:v>1.8399999999999999</c:v>
                </c:pt>
                <c:pt idx="285">
                  <c:v>1.837</c:v>
                </c:pt>
                <c:pt idx="286">
                  <c:v>1.7490000000000001</c:v>
                </c:pt>
                <c:pt idx="287">
                  <c:v>1.7269999999999999</c:v>
                </c:pt>
                <c:pt idx="288">
                  <c:v>1.669</c:v>
                </c:pt>
                <c:pt idx="289">
                  <c:v>1.6600000000000001</c:v>
                </c:pt>
                <c:pt idx="290">
                  <c:v>1.7490000000000001</c:v>
                </c:pt>
                <c:pt idx="291">
                  <c:v>1.7490000000000001</c:v>
                </c:pt>
                <c:pt idx="292">
                  <c:v>1.7730000000000001</c:v>
                </c:pt>
                <c:pt idx="293">
                  <c:v>1.8199999999999998</c:v>
                </c:pt>
                <c:pt idx="294">
                  <c:v>1.74</c:v>
                </c:pt>
                <c:pt idx="295">
                  <c:v>1.746</c:v>
                </c:pt>
                <c:pt idx="296">
                  <c:v>1.7530000000000001</c:v>
                </c:pt>
                <c:pt idx="297">
                  <c:v>1.7229999999999999</c:v>
                </c:pt>
                <c:pt idx="298">
                  <c:v>1.7490000000000001</c:v>
                </c:pt>
                <c:pt idx="299">
                  <c:v>1.7170000000000001</c:v>
                </c:pt>
                <c:pt idx="300">
                  <c:v>1.7629999999999999</c:v>
                </c:pt>
                <c:pt idx="301">
                  <c:v>1.736</c:v>
                </c:pt>
                <c:pt idx="302">
                  <c:v>1.8260000000000001</c:v>
                </c:pt>
                <c:pt idx="303">
                  <c:v>1.841</c:v>
                </c:pt>
                <c:pt idx="304">
                  <c:v>1.835</c:v>
                </c:pt>
                <c:pt idx="305">
                  <c:v>1.875</c:v>
                </c:pt>
                <c:pt idx="306">
                  <c:v>1.907</c:v>
                </c:pt>
                <c:pt idx="307">
                  <c:v>1.83</c:v>
                </c:pt>
                <c:pt idx="308">
                  <c:v>1.877</c:v>
                </c:pt>
                <c:pt idx="309">
                  <c:v>1.9330000000000001</c:v>
                </c:pt>
                <c:pt idx="310">
                  <c:v>1.9849999999999999</c:v>
                </c:pt>
                <c:pt idx="311">
                  <c:v>1.96</c:v>
                </c:pt>
                <c:pt idx="312">
                  <c:v>1.9710000000000001</c:v>
                </c:pt>
                <c:pt idx="313">
                  <c:v>1.909</c:v>
                </c:pt>
                <c:pt idx="314">
                  <c:v>1.897</c:v>
                </c:pt>
                <c:pt idx="315">
                  <c:v>1.8740000000000001</c:v>
                </c:pt>
                <c:pt idx="316">
                  <c:v>1.9159999999999999</c:v>
                </c:pt>
                <c:pt idx="317">
                  <c:v>1.9409999999999998</c:v>
                </c:pt>
                <c:pt idx="318">
                  <c:v>1.88</c:v>
                </c:pt>
                <c:pt idx="319">
                  <c:v>1.901</c:v>
                </c:pt>
                <c:pt idx="320">
                  <c:v>1.901</c:v>
                </c:pt>
                <c:pt idx="321">
                  <c:v>1.887</c:v>
                </c:pt>
                <c:pt idx="322">
                  <c:v>1.804</c:v>
                </c:pt>
                <c:pt idx="323">
                  <c:v>1.8239999999999998</c:v>
                </c:pt>
                <c:pt idx="324">
                  <c:v>1.77</c:v>
                </c:pt>
                <c:pt idx="325">
                  <c:v>1.7709999999999999</c:v>
                </c:pt>
                <c:pt idx="326">
                  <c:v>1.7629999999999999</c:v>
                </c:pt>
                <c:pt idx="327">
                  <c:v>1.7210000000000001</c:v>
                </c:pt>
                <c:pt idx="328">
                  <c:v>1.756</c:v>
                </c:pt>
                <c:pt idx="329">
                  <c:v>1.69</c:v>
                </c:pt>
                <c:pt idx="330">
                  <c:v>1.718</c:v>
                </c:pt>
                <c:pt idx="331">
                  <c:v>1.726</c:v>
                </c:pt>
                <c:pt idx="332">
                  <c:v>1.7770000000000001</c:v>
                </c:pt>
                <c:pt idx="333">
                  <c:v>1.7650000000000001</c:v>
                </c:pt>
                <c:pt idx="334">
                  <c:v>1.7930000000000001</c:v>
                </c:pt>
                <c:pt idx="335">
                  <c:v>1.7530000000000001</c:v>
                </c:pt>
                <c:pt idx="336">
                  <c:v>1.772</c:v>
                </c:pt>
                <c:pt idx="337">
                  <c:v>1.786</c:v>
                </c:pt>
                <c:pt idx="338">
                  <c:v>1.8460000000000001</c:v>
                </c:pt>
                <c:pt idx="339">
                  <c:v>1.8620000000000001</c:v>
                </c:pt>
                <c:pt idx="340">
                  <c:v>1.889</c:v>
                </c:pt>
                <c:pt idx="341">
                  <c:v>1.9140000000000001</c:v>
                </c:pt>
                <c:pt idx="342">
                  <c:v>1.9279999999999999</c:v>
                </c:pt>
                <c:pt idx="343">
                  <c:v>1.8519999999999999</c:v>
                </c:pt>
                <c:pt idx="344">
                  <c:v>1.825</c:v>
                </c:pt>
                <c:pt idx="345">
                  <c:v>1.8340000000000001</c:v>
                </c:pt>
                <c:pt idx="346">
                  <c:v>1.873</c:v>
                </c:pt>
                <c:pt idx="347">
                  <c:v>1.7970000000000002</c:v>
                </c:pt>
                <c:pt idx="348">
                  <c:v>1.776</c:v>
                </c:pt>
                <c:pt idx="349">
                  <c:v>1.746</c:v>
                </c:pt>
                <c:pt idx="350">
                  <c:v>1.78</c:v>
                </c:pt>
                <c:pt idx="351">
                  <c:v>1.752</c:v>
                </c:pt>
                <c:pt idx="352">
                  <c:v>1.762</c:v>
                </c:pt>
                <c:pt idx="353">
                  <c:v>1.738</c:v>
                </c:pt>
                <c:pt idx="354">
                  <c:v>1.752</c:v>
                </c:pt>
                <c:pt idx="355">
                  <c:v>1.7010000000000001</c:v>
                </c:pt>
                <c:pt idx="356">
                  <c:v>1.754</c:v>
                </c:pt>
                <c:pt idx="357">
                  <c:v>1.7730000000000001</c:v>
                </c:pt>
                <c:pt idx="358">
                  <c:v>1.855</c:v>
                </c:pt>
                <c:pt idx="359">
                  <c:v>1.85</c:v>
                </c:pt>
                <c:pt idx="360">
                  <c:v>1.839</c:v>
                </c:pt>
                <c:pt idx="361">
                  <c:v>1.8359999999999999</c:v>
                </c:pt>
                <c:pt idx="362">
                  <c:v>1.8639999999999999</c:v>
                </c:pt>
                <c:pt idx="363">
                  <c:v>1.867</c:v>
                </c:pt>
                <c:pt idx="364">
                  <c:v>1.829</c:v>
                </c:pt>
                <c:pt idx="365">
                  <c:v>1.8519999999999999</c:v>
                </c:pt>
                <c:pt idx="366">
                  <c:v>1.8519999999999999</c:v>
                </c:pt>
                <c:pt idx="367">
                  <c:v>1.847</c:v>
                </c:pt>
                <c:pt idx="368">
                  <c:v>1.8359999999999999</c:v>
                </c:pt>
                <c:pt idx="369">
                  <c:v>1.8</c:v>
                </c:pt>
                <c:pt idx="370">
                  <c:v>1.7010000000000001</c:v>
                </c:pt>
                <c:pt idx="371">
                  <c:v>1.738</c:v>
                </c:pt>
                <c:pt idx="372">
                  <c:v>1.7189999999999999</c:v>
                </c:pt>
                <c:pt idx="373">
                  <c:v>1.7029999999999998</c:v>
                </c:pt>
                <c:pt idx="374">
                  <c:v>1.6879999999999999</c:v>
                </c:pt>
                <c:pt idx="375">
                  <c:v>1.641</c:v>
                </c:pt>
                <c:pt idx="376">
                  <c:v>1.6099999999999999</c:v>
                </c:pt>
                <c:pt idx="377">
                  <c:v>1.6139999999999999</c:v>
                </c:pt>
                <c:pt idx="378">
                  <c:v>1.573</c:v>
                </c:pt>
                <c:pt idx="379">
                  <c:v>1.58</c:v>
                </c:pt>
                <c:pt idx="380">
                  <c:v>1.609</c:v>
                </c:pt>
                <c:pt idx="381">
                  <c:v>1.6890000000000001</c:v>
                </c:pt>
                <c:pt idx="382">
                  <c:v>1.7069999999999999</c:v>
                </c:pt>
                <c:pt idx="383">
                  <c:v>1.6859999999999999</c:v>
                </c:pt>
                <c:pt idx="384">
                  <c:v>1.7469999999999999</c:v>
                </c:pt>
                <c:pt idx="385">
                  <c:v>1.5609999999999999</c:v>
                </c:pt>
                <c:pt idx="386">
                  <c:v>1.4390000000000001</c:v>
                </c:pt>
                <c:pt idx="387">
                  <c:v>1.4670000000000001</c:v>
                </c:pt>
                <c:pt idx="388">
                  <c:v>1.516</c:v>
                </c:pt>
                <c:pt idx="389">
                  <c:v>1.4710000000000001</c:v>
                </c:pt>
                <c:pt idx="390">
                  <c:v>1.4450000000000001</c:v>
                </c:pt>
                <c:pt idx="391">
                  <c:v>1.4450000000000001</c:v>
                </c:pt>
                <c:pt idx="392">
                  <c:v>1.3759999999999999</c:v>
                </c:pt>
                <c:pt idx="393">
                  <c:v>1.369</c:v>
                </c:pt>
                <c:pt idx="394">
                  <c:v>1.3860000000000001</c:v>
                </c:pt>
                <c:pt idx="395">
                  <c:v>1.359</c:v>
                </c:pt>
                <c:pt idx="396">
                  <c:v>1.431</c:v>
                </c:pt>
                <c:pt idx="397">
                  <c:v>1.5110000000000001</c:v>
                </c:pt>
                <c:pt idx="398">
                  <c:v>1.4750000000000001</c:v>
                </c:pt>
                <c:pt idx="399">
                  <c:v>1.536</c:v>
                </c:pt>
                <c:pt idx="400">
                  <c:v>1.552</c:v>
                </c:pt>
                <c:pt idx="401">
                  <c:v>1.583</c:v>
                </c:pt>
                <c:pt idx="402">
                  <c:v>1.5529999999999999</c:v>
                </c:pt>
                <c:pt idx="403">
                  <c:v>1.581</c:v>
                </c:pt>
                <c:pt idx="404">
                  <c:v>1.5569999999999999</c:v>
                </c:pt>
                <c:pt idx="405">
                  <c:v>1.5669999999999999</c:v>
                </c:pt>
                <c:pt idx="406">
                  <c:v>1.5739999999999998</c:v>
                </c:pt>
                <c:pt idx="407">
                  <c:v>1.5620000000000001</c:v>
                </c:pt>
                <c:pt idx="408">
                  <c:v>1.498</c:v>
                </c:pt>
                <c:pt idx="409">
                  <c:v>1.5049999999999999</c:v>
                </c:pt>
                <c:pt idx="410">
                  <c:v>1.454</c:v>
                </c:pt>
                <c:pt idx="411">
                  <c:v>1.522</c:v>
                </c:pt>
                <c:pt idx="412">
                  <c:v>1.5569999999999999</c:v>
                </c:pt>
                <c:pt idx="413">
                  <c:v>1.5430000000000001</c:v>
                </c:pt>
                <c:pt idx="414">
                  <c:v>1.502</c:v>
                </c:pt>
                <c:pt idx="415">
                  <c:v>1.589</c:v>
                </c:pt>
                <c:pt idx="416">
                  <c:v>1.593</c:v>
                </c:pt>
                <c:pt idx="417">
                  <c:v>1.548</c:v>
                </c:pt>
                <c:pt idx="418">
                  <c:v>1.508</c:v>
                </c:pt>
                <c:pt idx="419">
                  <c:v>1.56</c:v>
                </c:pt>
                <c:pt idx="420">
                  <c:v>1.514</c:v>
                </c:pt>
                <c:pt idx="421">
                  <c:v>1.5580000000000001</c:v>
                </c:pt>
                <c:pt idx="422">
                  <c:v>1.575</c:v>
                </c:pt>
                <c:pt idx="423">
                  <c:v>1.55</c:v>
                </c:pt>
                <c:pt idx="424">
                  <c:v>1.536</c:v>
                </c:pt>
                <c:pt idx="425">
                  <c:v>1.579</c:v>
                </c:pt>
                <c:pt idx="426">
                  <c:v>1.5430000000000001</c:v>
                </c:pt>
                <c:pt idx="427">
                  <c:v>1.5470000000000002</c:v>
                </c:pt>
                <c:pt idx="428">
                  <c:v>1.5620000000000001</c:v>
                </c:pt>
                <c:pt idx="429">
                  <c:v>1.5739999999999998</c:v>
                </c:pt>
                <c:pt idx="430">
                  <c:v>1.63</c:v>
                </c:pt>
                <c:pt idx="431">
                  <c:v>1.56</c:v>
                </c:pt>
                <c:pt idx="432">
                  <c:v>1.5669999999999999</c:v>
                </c:pt>
                <c:pt idx="433">
                  <c:v>1.581</c:v>
                </c:pt>
                <c:pt idx="434">
                  <c:v>1.569</c:v>
                </c:pt>
                <c:pt idx="435">
                  <c:v>1.603</c:v>
                </c:pt>
                <c:pt idx="436">
                  <c:v>1.5350000000000001</c:v>
                </c:pt>
                <c:pt idx="437">
                  <c:v>1.54</c:v>
                </c:pt>
                <c:pt idx="438">
                  <c:v>1.6</c:v>
                </c:pt>
                <c:pt idx="439">
                  <c:v>1.6760000000000002</c:v>
                </c:pt>
                <c:pt idx="440">
                  <c:v>1.6640000000000001</c:v>
                </c:pt>
                <c:pt idx="441">
                  <c:v>1.728</c:v>
                </c:pt>
                <c:pt idx="442">
                  <c:v>1.698</c:v>
                </c:pt>
                <c:pt idx="443">
                  <c:v>1.6919999999999999</c:v>
                </c:pt>
                <c:pt idx="444">
                  <c:v>1.6930000000000001</c:v>
                </c:pt>
                <c:pt idx="445">
                  <c:v>1.7130000000000001</c:v>
                </c:pt>
                <c:pt idx="446">
                  <c:v>1.69</c:v>
                </c:pt>
                <c:pt idx="447">
                  <c:v>1.6520000000000001</c:v>
                </c:pt>
                <c:pt idx="448">
                  <c:v>1.619</c:v>
                </c:pt>
                <c:pt idx="449">
                  <c:v>1.619</c:v>
                </c:pt>
                <c:pt idx="450">
                  <c:v>1.585</c:v>
                </c:pt>
                <c:pt idx="451">
                  <c:v>1.5569999999999999</c:v>
                </c:pt>
                <c:pt idx="452">
                  <c:v>1.573</c:v>
                </c:pt>
                <c:pt idx="453">
                  <c:v>1.5609999999999999</c:v>
                </c:pt>
                <c:pt idx="454">
                  <c:v>1.595</c:v>
                </c:pt>
                <c:pt idx="455">
                  <c:v>1.623</c:v>
                </c:pt>
                <c:pt idx="456">
                  <c:v>1.6870000000000001</c:v>
                </c:pt>
                <c:pt idx="457">
                  <c:v>1.7029999999999998</c:v>
                </c:pt>
                <c:pt idx="458">
                  <c:v>1.738</c:v>
                </c:pt>
                <c:pt idx="459">
                  <c:v>1.7189999999999999</c:v>
                </c:pt>
                <c:pt idx="460">
                  <c:v>1.7189999999999999</c:v>
                </c:pt>
                <c:pt idx="461">
                  <c:v>1.7650000000000001</c:v>
                </c:pt>
                <c:pt idx="462">
                  <c:v>1.77</c:v>
                </c:pt>
                <c:pt idx="463">
                  <c:v>1.742</c:v>
                </c:pt>
                <c:pt idx="464">
                  <c:v>1.7989999999999999</c:v>
                </c:pt>
                <c:pt idx="465">
                  <c:v>1.7669999999999999</c:v>
                </c:pt>
                <c:pt idx="466">
                  <c:v>1.7389999999999999</c:v>
                </c:pt>
                <c:pt idx="467">
                  <c:v>1.744</c:v>
                </c:pt>
                <c:pt idx="468">
                  <c:v>1.7570000000000001</c:v>
                </c:pt>
                <c:pt idx="469">
                  <c:v>1.736</c:v>
                </c:pt>
                <c:pt idx="470">
                  <c:v>1.766</c:v>
                </c:pt>
                <c:pt idx="471">
                  <c:v>1.7570000000000001</c:v>
                </c:pt>
                <c:pt idx="472">
                  <c:v>1.794</c:v>
                </c:pt>
                <c:pt idx="473">
                  <c:v>1.855</c:v>
                </c:pt>
                <c:pt idx="474">
                  <c:v>1.8479999999999999</c:v>
                </c:pt>
                <c:pt idx="475">
                  <c:v>1.8260000000000001</c:v>
                </c:pt>
                <c:pt idx="476">
                  <c:v>1.8279999999999998</c:v>
                </c:pt>
                <c:pt idx="477">
                  <c:v>1.8029999999999999</c:v>
                </c:pt>
                <c:pt idx="478">
                  <c:v>1.8120000000000001</c:v>
                </c:pt>
                <c:pt idx="479">
                  <c:v>1.7770000000000001</c:v>
                </c:pt>
                <c:pt idx="480">
                  <c:v>1.827</c:v>
                </c:pt>
                <c:pt idx="481">
                  <c:v>1.8559999999999999</c:v>
                </c:pt>
                <c:pt idx="482">
                  <c:v>2.0579999999999998</c:v>
                </c:pt>
                <c:pt idx="483">
                  <c:v>2.1509999999999998</c:v>
                </c:pt>
                <c:pt idx="484">
                  <c:v>2.1509999999999998</c:v>
                </c:pt>
                <c:pt idx="485">
                  <c:v>2.262</c:v>
                </c:pt>
                <c:pt idx="486">
                  <c:v>2.2200000000000002</c:v>
                </c:pt>
                <c:pt idx="487">
                  <c:v>2.2229999999999999</c:v>
                </c:pt>
                <c:pt idx="488">
                  <c:v>2.3039999999999998</c:v>
                </c:pt>
                <c:pt idx="489">
                  <c:v>2.3559999999999999</c:v>
                </c:pt>
                <c:pt idx="490">
                  <c:v>2.3159999999999998</c:v>
                </c:pt>
                <c:pt idx="491">
                  <c:v>2.3130000000000002</c:v>
                </c:pt>
                <c:pt idx="492">
                  <c:v>2.351</c:v>
                </c:pt>
                <c:pt idx="493">
                  <c:v>2.351</c:v>
                </c:pt>
                <c:pt idx="494">
                  <c:v>2.3580000000000001</c:v>
                </c:pt>
                <c:pt idx="495">
                  <c:v>2.3130000000000002</c:v>
                </c:pt>
                <c:pt idx="496">
                  <c:v>2.2919999999999998</c:v>
                </c:pt>
                <c:pt idx="497">
                  <c:v>2.3820000000000001</c:v>
                </c:pt>
                <c:pt idx="498">
                  <c:v>2.4489999999999998</c:v>
                </c:pt>
                <c:pt idx="499">
                  <c:v>2.3839999999999999</c:v>
                </c:pt>
                <c:pt idx="500">
                  <c:v>2.395</c:v>
                </c:pt>
                <c:pt idx="501">
                  <c:v>2.39</c:v>
                </c:pt>
                <c:pt idx="502">
                  <c:v>2.3410000000000002</c:v>
                </c:pt>
                <c:pt idx="503">
                  <c:v>2.4079999999999999</c:v>
                </c:pt>
                <c:pt idx="504">
                  <c:v>2.468</c:v>
                </c:pt>
                <c:pt idx="505">
                  <c:v>2.472</c:v>
                </c:pt>
                <c:pt idx="506">
                  <c:v>2.472</c:v>
                </c:pt>
                <c:pt idx="507">
                  <c:v>2.5720000000000001</c:v>
                </c:pt>
                <c:pt idx="508">
                  <c:v>2.5979999999999999</c:v>
                </c:pt>
                <c:pt idx="509">
                  <c:v>2.593</c:v>
                </c:pt>
                <c:pt idx="510">
                  <c:v>2.5390000000000001</c:v>
                </c:pt>
                <c:pt idx="511">
                  <c:v>2.56</c:v>
                </c:pt>
                <c:pt idx="512">
                  <c:v>2.536</c:v>
                </c:pt>
                <c:pt idx="513">
                  <c:v>2.552</c:v>
                </c:pt>
                <c:pt idx="514">
                  <c:v>2.5380000000000003</c:v>
                </c:pt>
                <c:pt idx="515">
                  <c:v>2.5380000000000003</c:v>
                </c:pt>
                <c:pt idx="516">
                  <c:v>2.5609999999999999</c:v>
                </c:pt>
                <c:pt idx="517">
                  <c:v>2.5089999999999999</c:v>
                </c:pt>
                <c:pt idx="518">
                  <c:v>2.476</c:v>
                </c:pt>
                <c:pt idx="519">
                  <c:v>2.4449999999999998</c:v>
                </c:pt>
                <c:pt idx="520">
                  <c:v>2.4449999999999998</c:v>
                </c:pt>
                <c:pt idx="521">
                  <c:v>2.4449999999999998</c:v>
                </c:pt>
                <c:pt idx="522">
                  <c:v>2.44</c:v>
                </c:pt>
                <c:pt idx="523">
                  <c:v>2.3449999999999998</c:v>
                </c:pt>
                <c:pt idx="524">
                  <c:v>2.42</c:v>
                </c:pt>
                <c:pt idx="525">
                  <c:v>2.3660000000000001</c:v>
                </c:pt>
                <c:pt idx="526">
                  <c:v>2.3769999999999998</c:v>
                </c:pt>
                <c:pt idx="527">
                  <c:v>2.3730000000000002</c:v>
                </c:pt>
                <c:pt idx="528">
                  <c:v>2.3639999999999999</c:v>
                </c:pt>
                <c:pt idx="529">
                  <c:v>2.3970000000000002</c:v>
                </c:pt>
                <c:pt idx="530">
                  <c:v>2.3970000000000002</c:v>
                </c:pt>
                <c:pt idx="531">
                  <c:v>2.3260000000000001</c:v>
                </c:pt>
                <c:pt idx="532">
                  <c:v>2.4300000000000002</c:v>
                </c:pt>
                <c:pt idx="533">
                  <c:v>2.4750000000000001</c:v>
                </c:pt>
                <c:pt idx="534">
                  <c:v>2.468</c:v>
                </c:pt>
                <c:pt idx="535">
                  <c:v>2.3980000000000001</c:v>
                </c:pt>
                <c:pt idx="536">
                  <c:v>2.4660000000000002</c:v>
                </c:pt>
                <c:pt idx="537">
                  <c:v>2.5129999999999999</c:v>
                </c:pt>
                <c:pt idx="538">
                  <c:v>2.5049999999999999</c:v>
                </c:pt>
                <c:pt idx="539">
                  <c:v>2.4849999999999999</c:v>
                </c:pt>
                <c:pt idx="540">
                  <c:v>2.4889999999999999</c:v>
                </c:pt>
                <c:pt idx="541">
                  <c:v>2.4540000000000002</c:v>
                </c:pt>
                <c:pt idx="542">
                  <c:v>2.4710000000000001</c:v>
                </c:pt>
                <c:pt idx="543">
                  <c:v>2.4750000000000001</c:v>
                </c:pt>
                <c:pt idx="544">
                  <c:v>2.4660000000000002</c:v>
                </c:pt>
                <c:pt idx="545">
                  <c:v>2.4089999999999998</c:v>
                </c:pt>
                <c:pt idx="546">
                  <c:v>2.3940000000000001</c:v>
                </c:pt>
                <c:pt idx="547">
                  <c:v>2.3370000000000002</c:v>
                </c:pt>
                <c:pt idx="548">
                  <c:v>2.3959999999999999</c:v>
                </c:pt>
                <c:pt idx="549">
                  <c:v>2.4079999999999999</c:v>
                </c:pt>
                <c:pt idx="550">
                  <c:v>2.4369999999999998</c:v>
                </c:pt>
                <c:pt idx="551">
                  <c:v>2.4710000000000001</c:v>
                </c:pt>
                <c:pt idx="552">
                  <c:v>2.4939999999999998</c:v>
                </c:pt>
                <c:pt idx="553">
                  <c:v>2.448</c:v>
                </c:pt>
                <c:pt idx="554">
                  <c:v>2.4159999999999999</c:v>
                </c:pt>
                <c:pt idx="555">
                  <c:v>2.4159999999999999</c:v>
                </c:pt>
                <c:pt idx="556">
                  <c:v>2.4300000000000002</c:v>
                </c:pt>
                <c:pt idx="557">
                  <c:v>2.4140000000000001</c:v>
                </c:pt>
                <c:pt idx="558">
                  <c:v>2.3730000000000002</c:v>
                </c:pt>
                <c:pt idx="559">
                  <c:v>2.3130000000000002</c:v>
                </c:pt>
                <c:pt idx="560">
                  <c:v>2.3660000000000001</c:v>
                </c:pt>
                <c:pt idx="561">
                  <c:v>2.391</c:v>
                </c:pt>
                <c:pt idx="562">
                  <c:v>2.4540000000000002</c:v>
                </c:pt>
                <c:pt idx="563">
                  <c:v>2.4790000000000001</c:v>
                </c:pt>
                <c:pt idx="564">
                  <c:v>2.4790000000000001</c:v>
                </c:pt>
                <c:pt idx="565">
                  <c:v>2.5009999999999999</c:v>
                </c:pt>
                <c:pt idx="566">
                  <c:v>2.5190000000000001</c:v>
                </c:pt>
                <c:pt idx="567">
                  <c:v>2.5609999999999999</c:v>
                </c:pt>
                <c:pt idx="568">
                  <c:v>2.6059999999999999</c:v>
                </c:pt>
                <c:pt idx="569">
                  <c:v>2.5750000000000002</c:v>
                </c:pt>
                <c:pt idx="570">
                  <c:v>2.6269999999999998</c:v>
                </c:pt>
                <c:pt idx="571">
                  <c:v>2.601</c:v>
                </c:pt>
                <c:pt idx="572">
                  <c:v>2.4939999999999998</c:v>
                </c:pt>
                <c:pt idx="573">
                  <c:v>2.5409999999999999</c:v>
                </c:pt>
                <c:pt idx="574">
                  <c:v>2.5009999999999999</c:v>
                </c:pt>
                <c:pt idx="575">
                  <c:v>2.4620000000000002</c:v>
                </c:pt>
                <c:pt idx="576">
                  <c:v>2.4180000000000001</c:v>
                </c:pt>
                <c:pt idx="577">
                  <c:v>2.4060000000000001</c:v>
                </c:pt>
                <c:pt idx="578">
                  <c:v>2.42</c:v>
                </c:pt>
                <c:pt idx="579">
                  <c:v>2.4129999999999998</c:v>
                </c:pt>
                <c:pt idx="580">
                  <c:v>2.379</c:v>
                </c:pt>
                <c:pt idx="581">
                  <c:v>2.419</c:v>
                </c:pt>
                <c:pt idx="582">
                  <c:v>2.3769999999999998</c:v>
                </c:pt>
                <c:pt idx="583">
                  <c:v>2.4209999999999998</c:v>
                </c:pt>
                <c:pt idx="584">
                  <c:v>2.3879999999999999</c:v>
                </c:pt>
                <c:pt idx="585">
                  <c:v>2.3199999999999998</c:v>
                </c:pt>
                <c:pt idx="586">
                  <c:v>2.3609999999999998</c:v>
                </c:pt>
                <c:pt idx="587">
                  <c:v>2.3359999999999999</c:v>
                </c:pt>
                <c:pt idx="588">
                  <c:v>2.3420000000000001</c:v>
                </c:pt>
                <c:pt idx="589">
                  <c:v>2.383</c:v>
                </c:pt>
                <c:pt idx="590">
                  <c:v>2.367</c:v>
                </c:pt>
                <c:pt idx="591">
                  <c:v>2.2970000000000002</c:v>
                </c:pt>
                <c:pt idx="592">
                  <c:v>2.2400000000000002</c:v>
                </c:pt>
                <c:pt idx="593">
                  <c:v>2.238</c:v>
                </c:pt>
                <c:pt idx="594">
                  <c:v>2.238</c:v>
                </c:pt>
                <c:pt idx="595">
                  <c:v>2.2509999999999999</c:v>
                </c:pt>
                <c:pt idx="596">
                  <c:v>2.169</c:v>
                </c:pt>
                <c:pt idx="597">
                  <c:v>2.2149999999999999</c:v>
                </c:pt>
                <c:pt idx="598">
                  <c:v>2.2330000000000001</c:v>
                </c:pt>
                <c:pt idx="599">
                  <c:v>2.2490000000000001</c:v>
                </c:pt>
                <c:pt idx="600">
                  <c:v>2.274</c:v>
                </c:pt>
                <c:pt idx="601">
                  <c:v>2.3330000000000002</c:v>
                </c:pt>
                <c:pt idx="602">
                  <c:v>2.3039999999999998</c:v>
                </c:pt>
                <c:pt idx="603">
                  <c:v>2.2949999999999999</c:v>
                </c:pt>
                <c:pt idx="604">
                  <c:v>2.2810000000000001</c:v>
                </c:pt>
                <c:pt idx="605">
                  <c:v>2.319</c:v>
                </c:pt>
                <c:pt idx="606">
                  <c:v>2.2810000000000001</c:v>
                </c:pt>
                <c:pt idx="607">
                  <c:v>2.319</c:v>
                </c:pt>
                <c:pt idx="608">
                  <c:v>2.355</c:v>
                </c:pt>
                <c:pt idx="609">
                  <c:v>2.35</c:v>
                </c:pt>
                <c:pt idx="610">
                  <c:v>2.3879999999999999</c:v>
                </c:pt>
                <c:pt idx="611">
                  <c:v>2.399</c:v>
                </c:pt>
                <c:pt idx="612">
                  <c:v>2.415</c:v>
                </c:pt>
                <c:pt idx="613">
                  <c:v>2.3879999999999999</c:v>
                </c:pt>
                <c:pt idx="614">
                  <c:v>2.327</c:v>
                </c:pt>
                <c:pt idx="615">
                  <c:v>2.3439999999999999</c:v>
                </c:pt>
                <c:pt idx="616">
                  <c:v>2.327</c:v>
                </c:pt>
                <c:pt idx="617">
                  <c:v>2.2250000000000001</c:v>
                </c:pt>
                <c:pt idx="618">
                  <c:v>2.23</c:v>
                </c:pt>
                <c:pt idx="619">
                  <c:v>2.2349999999999999</c:v>
                </c:pt>
                <c:pt idx="620">
                  <c:v>2.2549999999999999</c:v>
                </c:pt>
                <c:pt idx="621">
                  <c:v>2.2810000000000001</c:v>
                </c:pt>
                <c:pt idx="622">
                  <c:v>2.2509999999999999</c:v>
                </c:pt>
                <c:pt idx="623">
                  <c:v>2.2560000000000002</c:v>
                </c:pt>
                <c:pt idx="624">
                  <c:v>2.2469999999999999</c:v>
                </c:pt>
                <c:pt idx="625">
                  <c:v>2.2469999999999999</c:v>
                </c:pt>
                <c:pt idx="626">
                  <c:v>2.2109999999999999</c:v>
                </c:pt>
                <c:pt idx="627">
                  <c:v>2.2040000000000002</c:v>
                </c:pt>
                <c:pt idx="628">
                  <c:v>2.2120000000000002</c:v>
                </c:pt>
                <c:pt idx="629">
                  <c:v>2.16</c:v>
                </c:pt>
                <c:pt idx="630">
                  <c:v>2.1829999999999998</c:v>
                </c:pt>
                <c:pt idx="631">
                  <c:v>2.1459999999999999</c:v>
                </c:pt>
                <c:pt idx="632">
                  <c:v>2.1739999999999999</c:v>
                </c:pt>
                <c:pt idx="633">
                  <c:v>2.1890000000000001</c:v>
                </c:pt>
                <c:pt idx="634">
                  <c:v>2.2010000000000001</c:v>
                </c:pt>
                <c:pt idx="635">
                  <c:v>2.2149999999999999</c:v>
                </c:pt>
                <c:pt idx="636">
                  <c:v>2.2120000000000002</c:v>
                </c:pt>
                <c:pt idx="637">
                  <c:v>2.1259999999999999</c:v>
                </c:pt>
                <c:pt idx="638">
                  <c:v>2.165</c:v>
                </c:pt>
                <c:pt idx="639">
                  <c:v>2.1520000000000001</c:v>
                </c:pt>
                <c:pt idx="640">
                  <c:v>2.19</c:v>
                </c:pt>
                <c:pt idx="641">
                  <c:v>2.157</c:v>
                </c:pt>
                <c:pt idx="642">
                  <c:v>2.1640000000000001</c:v>
                </c:pt>
                <c:pt idx="643">
                  <c:v>2.149</c:v>
                </c:pt>
                <c:pt idx="644">
                  <c:v>2.1429999999999998</c:v>
                </c:pt>
                <c:pt idx="645">
                  <c:v>2.1379999999999999</c:v>
                </c:pt>
                <c:pt idx="646">
                  <c:v>2.206</c:v>
                </c:pt>
                <c:pt idx="647">
                  <c:v>2.2290000000000001</c:v>
                </c:pt>
                <c:pt idx="648">
                  <c:v>2.2669999999999999</c:v>
                </c:pt>
                <c:pt idx="649">
                  <c:v>2.3050000000000002</c:v>
                </c:pt>
                <c:pt idx="650">
                  <c:v>2.351</c:v>
                </c:pt>
                <c:pt idx="651">
                  <c:v>2.351</c:v>
                </c:pt>
                <c:pt idx="652">
                  <c:v>2.3239999999999998</c:v>
                </c:pt>
                <c:pt idx="653">
                  <c:v>2.367</c:v>
                </c:pt>
                <c:pt idx="654">
                  <c:v>2.3860000000000001</c:v>
                </c:pt>
                <c:pt idx="655">
                  <c:v>2.3740000000000001</c:v>
                </c:pt>
                <c:pt idx="656">
                  <c:v>2.3609999999999998</c:v>
                </c:pt>
                <c:pt idx="657">
                  <c:v>2.319</c:v>
                </c:pt>
                <c:pt idx="658">
                  <c:v>2.3449999999999998</c:v>
                </c:pt>
                <c:pt idx="659">
                  <c:v>2.3330000000000002</c:v>
                </c:pt>
                <c:pt idx="660">
                  <c:v>2.3149999999999999</c:v>
                </c:pt>
                <c:pt idx="661">
                  <c:v>2.2599999999999998</c:v>
                </c:pt>
                <c:pt idx="662">
                  <c:v>2.27</c:v>
                </c:pt>
                <c:pt idx="663">
                  <c:v>2.2599999999999998</c:v>
                </c:pt>
                <c:pt idx="664">
                  <c:v>2.238</c:v>
                </c:pt>
                <c:pt idx="665">
                  <c:v>2.2560000000000002</c:v>
                </c:pt>
                <c:pt idx="666">
                  <c:v>2.3359999999999999</c:v>
                </c:pt>
                <c:pt idx="667">
                  <c:v>2.2879999999999998</c:v>
                </c:pt>
                <c:pt idx="668">
                  <c:v>2.3109999999999999</c:v>
                </c:pt>
                <c:pt idx="669">
                  <c:v>2.29</c:v>
                </c:pt>
                <c:pt idx="670">
                  <c:v>2.2949999999999999</c:v>
                </c:pt>
                <c:pt idx="671">
                  <c:v>2.254</c:v>
                </c:pt>
                <c:pt idx="672">
                  <c:v>2.2720000000000002</c:v>
                </c:pt>
                <c:pt idx="673">
                  <c:v>2.222</c:v>
                </c:pt>
                <c:pt idx="674">
                  <c:v>2.2629999999999999</c:v>
                </c:pt>
                <c:pt idx="675">
                  <c:v>2.254</c:v>
                </c:pt>
                <c:pt idx="676">
                  <c:v>2.2629999999999999</c:v>
                </c:pt>
                <c:pt idx="677">
                  <c:v>2.2490000000000001</c:v>
                </c:pt>
                <c:pt idx="678">
                  <c:v>2.198</c:v>
                </c:pt>
                <c:pt idx="679">
                  <c:v>2.19</c:v>
                </c:pt>
                <c:pt idx="680">
                  <c:v>2.2189999999999999</c:v>
                </c:pt>
                <c:pt idx="681">
                  <c:v>2.274</c:v>
                </c:pt>
                <c:pt idx="682">
                  <c:v>2.2229999999999999</c:v>
                </c:pt>
                <c:pt idx="683">
                  <c:v>2.1859999999999999</c:v>
                </c:pt>
                <c:pt idx="684">
                  <c:v>2.1949999999999998</c:v>
                </c:pt>
                <c:pt idx="685">
                  <c:v>2.1829999999999998</c:v>
                </c:pt>
                <c:pt idx="686">
                  <c:v>2.214</c:v>
                </c:pt>
                <c:pt idx="687">
                  <c:v>2.1669999999999998</c:v>
                </c:pt>
                <c:pt idx="688">
                  <c:v>2.1949999999999998</c:v>
                </c:pt>
                <c:pt idx="689">
                  <c:v>2.1669999999999998</c:v>
                </c:pt>
                <c:pt idx="690">
                  <c:v>2.1589999999999998</c:v>
                </c:pt>
                <c:pt idx="691">
                  <c:v>2.13</c:v>
                </c:pt>
                <c:pt idx="692">
                  <c:v>2.1320000000000001</c:v>
                </c:pt>
                <c:pt idx="693">
                  <c:v>2.1179999999999999</c:v>
                </c:pt>
                <c:pt idx="694">
                  <c:v>2.1669999999999998</c:v>
                </c:pt>
                <c:pt idx="695">
                  <c:v>2.1669999999999998</c:v>
                </c:pt>
                <c:pt idx="696">
                  <c:v>2.06</c:v>
                </c:pt>
                <c:pt idx="697">
                  <c:v>2.105</c:v>
                </c:pt>
                <c:pt idx="698">
                  <c:v>2.04</c:v>
                </c:pt>
                <c:pt idx="699">
                  <c:v>2.052</c:v>
                </c:pt>
                <c:pt idx="700">
                  <c:v>2.1310000000000002</c:v>
                </c:pt>
                <c:pt idx="701">
                  <c:v>2.1680000000000001</c:v>
                </c:pt>
                <c:pt idx="702">
                  <c:v>2.1890000000000001</c:v>
                </c:pt>
                <c:pt idx="703">
                  <c:v>2.1859999999999999</c:v>
                </c:pt>
                <c:pt idx="704">
                  <c:v>2.2029999999999998</c:v>
                </c:pt>
                <c:pt idx="705">
                  <c:v>2.23</c:v>
                </c:pt>
                <c:pt idx="706">
                  <c:v>2.2450000000000001</c:v>
                </c:pt>
                <c:pt idx="707">
                  <c:v>2.2679999999999998</c:v>
                </c:pt>
                <c:pt idx="708">
                  <c:v>2.2770000000000001</c:v>
                </c:pt>
                <c:pt idx="709">
                  <c:v>2.2509999999999999</c:v>
                </c:pt>
                <c:pt idx="710">
                  <c:v>2.2210000000000001</c:v>
                </c:pt>
                <c:pt idx="711">
                  <c:v>2.2370000000000001</c:v>
                </c:pt>
                <c:pt idx="712">
                  <c:v>2.3109999999999999</c:v>
                </c:pt>
                <c:pt idx="713">
                  <c:v>2.3090000000000002</c:v>
                </c:pt>
                <c:pt idx="714">
                  <c:v>2.3340000000000001</c:v>
                </c:pt>
                <c:pt idx="715">
                  <c:v>2.3420000000000001</c:v>
                </c:pt>
                <c:pt idx="716">
                  <c:v>2.3239999999999998</c:v>
                </c:pt>
                <c:pt idx="717">
                  <c:v>2.3239999999999998</c:v>
                </c:pt>
                <c:pt idx="718">
                  <c:v>2.3490000000000002</c:v>
                </c:pt>
                <c:pt idx="719">
                  <c:v>2.36</c:v>
                </c:pt>
                <c:pt idx="720">
                  <c:v>2.36</c:v>
                </c:pt>
                <c:pt idx="721">
                  <c:v>2.3620000000000001</c:v>
                </c:pt>
                <c:pt idx="722">
                  <c:v>2.3490000000000002</c:v>
                </c:pt>
                <c:pt idx="723">
                  <c:v>2.319</c:v>
                </c:pt>
                <c:pt idx="724">
                  <c:v>2.274</c:v>
                </c:pt>
                <c:pt idx="725">
                  <c:v>2.3039999999999998</c:v>
                </c:pt>
                <c:pt idx="726">
                  <c:v>2.3010000000000002</c:v>
                </c:pt>
                <c:pt idx="727">
                  <c:v>2.347</c:v>
                </c:pt>
                <c:pt idx="728">
                  <c:v>2.319</c:v>
                </c:pt>
                <c:pt idx="729">
                  <c:v>2.3849999999999998</c:v>
                </c:pt>
                <c:pt idx="730">
                  <c:v>2.367</c:v>
                </c:pt>
                <c:pt idx="731">
                  <c:v>2.42</c:v>
                </c:pt>
                <c:pt idx="732">
                  <c:v>2.4329999999999998</c:v>
                </c:pt>
                <c:pt idx="733">
                  <c:v>2.4620000000000002</c:v>
                </c:pt>
                <c:pt idx="734">
                  <c:v>2.407</c:v>
                </c:pt>
                <c:pt idx="735">
                  <c:v>2.3689999999999998</c:v>
                </c:pt>
                <c:pt idx="736">
                  <c:v>2.38</c:v>
                </c:pt>
                <c:pt idx="737">
                  <c:v>2.3730000000000002</c:v>
                </c:pt>
                <c:pt idx="738">
                  <c:v>2.3460000000000001</c:v>
                </c:pt>
                <c:pt idx="739">
                  <c:v>2.3330000000000002</c:v>
                </c:pt>
                <c:pt idx="740">
                  <c:v>2.3170000000000002</c:v>
                </c:pt>
                <c:pt idx="741">
                  <c:v>2.3149999999999999</c:v>
                </c:pt>
                <c:pt idx="742">
                  <c:v>2.335</c:v>
                </c:pt>
                <c:pt idx="743">
                  <c:v>2.3420000000000001</c:v>
                </c:pt>
                <c:pt idx="744">
                  <c:v>2.399</c:v>
                </c:pt>
                <c:pt idx="745">
                  <c:v>2.4060000000000001</c:v>
                </c:pt>
                <c:pt idx="746">
                  <c:v>2.3730000000000002</c:v>
                </c:pt>
                <c:pt idx="747">
                  <c:v>2.323</c:v>
                </c:pt>
                <c:pt idx="748">
                  <c:v>2.3759999999999999</c:v>
                </c:pt>
                <c:pt idx="749">
                  <c:v>2.3439999999999999</c:v>
                </c:pt>
                <c:pt idx="750">
                  <c:v>2.367</c:v>
                </c:pt>
                <c:pt idx="751">
                  <c:v>2.3570000000000002</c:v>
                </c:pt>
                <c:pt idx="752">
                  <c:v>2.3199999999999998</c:v>
                </c:pt>
                <c:pt idx="753">
                  <c:v>2.3199999999999998</c:v>
                </c:pt>
                <c:pt idx="754">
                  <c:v>2.343</c:v>
                </c:pt>
                <c:pt idx="755">
                  <c:v>2.3290000000000002</c:v>
                </c:pt>
                <c:pt idx="756">
                  <c:v>2.3290000000000002</c:v>
                </c:pt>
                <c:pt idx="757">
                  <c:v>2.3890000000000002</c:v>
                </c:pt>
                <c:pt idx="758">
                  <c:v>2.411</c:v>
                </c:pt>
                <c:pt idx="759">
                  <c:v>2.3620000000000001</c:v>
                </c:pt>
                <c:pt idx="760">
                  <c:v>2.3730000000000002</c:v>
                </c:pt>
                <c:pt idx="761">
                  <c:v>2.3519999999999999</c:v>
                </c:pt>
                <c:pt idx="762">
                  <c:v>2.339</c:v>
                </c:pt>
                <c:pt idx="763">
                  <c:v>2.3639999999999999</c:v>
                </c:pt>
                <c:pt idx="764">
                  <c:v>2.3769999999999998</c:v>
                </c:pt>
                <c:pt idx="765">
                  <c:v>2.3890000000000002</c:v>
                </c:pt>
                <c:pt idx="766">
                  <c:v>2.4020000000000001</c:v>
                </c:pt>
                <c:pt idx="767">
                  <c:v>2.343</c:v>
                </c:pt>
                <c:pt idx="768">
                  <c:v>2.35</c:v>
                </c:pt>
                <c:pt idx="769">
                  <c:v>2.3540000000000001</c:v>
                </c:pt>
                <c:pt idx="770">
                  <c:v>2.395</c:v>
                </c:pt>
                <c:pt idx="771">
                  <c:v>2.4649999999999999</c:v>
                </c:pt>
                <c:pt idx="772">
                  <c:v>2.4980000000000002</c:v>
                </c:pt>
                <c:pt idx="773">
                  <c:v>2.484</c:v>
                </c:pt>
                <c:pt idx="774">
                  <c:v>2.4820000000000002</c:v>
                </c:pt>
                <c:pt idx="775">
                  <c:v>2.4820000000000002</c:v>
                </c:pt>
                <c:pt idx="776">
                  <c:v>2.4769999999999999</c:v>
                </c:pt>
                <c:pt idx="777">
                  <c:v>2.4119999999999999</c:v>
                </c:pt>
                <c:pt idx="778">
                  <c:v>2.431</c:v>
                </c:pt>
                <c:pt idx="779">
                  <c:v>2.4060000000000001</c:v>
                </c:pt>
                <c:pt idx="780">
                  <c:v>2.4060000000000001</c:v>
                </c:pt>
                <c:pt idx="781">
                  <c:v>2.464</c:v>
                </c:pt>
                <c:pt idx="782">
                  <c:v>2.448</c:v>
                </c:pt>
                <c:pt idx="783">
                  <c:v>2.4529999999999998</c:v>
                </c:pt>
                <c:pt idx="784">
                  <c:v>2.4769999999999999</c:v>
                </c:pt>
                <c:pt idx="785">
                  <c:v>2.4809999999999999</c:v>
                </c:pt>
                <c:pt idx="786">
                  <c:v>2.5540000000000003</c:v>
                </c:pt>
                <c:pt idx="787">
                  <c:v>2.5579999999999998</c:v>
                </c:pt>
                <c:pt idx="788">
                  <c:v>2.5380000000000003</c:v>
                </c:pt>
                <c:pt idx="789">
                  <c:v>2.548</c:v>
                </c:pt>
                <c:pt idx="790">
                  <c:v>2.548</c:v>
                </c:pt>
                <c:pt idx="791">
                  <c:v>2.5380000000000003</c:v>
                </c:pt>
                <c:pt idx="792">
                  <c:v>2.5910000000000002</c:v>
                </c:pt>
                <c:pt idx="793">
                  <c:v>2.6269999999999998</c:v>
                </c:pt>
                <c:pt idx="794">
                  <c:v>2.66</c:v>
                </c:pt>
                <c:pt idx="795">
                  <c:v>2.6509999999999998</c:v>
                </c:pt>
                <c:pt idx="796">
                  <c:v>2.6139999999999999</c:v>
                </c:pt>
                <c:pt idx="797">
                  <c:v>2.6470000000000002</c:v>
                </c:pt>
                <c:pt idx="798">
                  <c:v>2.6179999999999999</c:v>
                </c:pt>
                <c:pt idx="799">
                  <c:v>2.661</c:v>
                </c:pt>
                <c:pt idx="800">
                  <c:v>2.6949999999999998</c:v>
                </c:pt>
                <c:pt idx="801">
                  <c:v>2.7210000000000001</c:v>
                </c:pt>
                <c:pt idx="802">
                  <c:v>2.706</c:v>
                </c:pt>
                <c:pt idx="803">
                  <c:v>2.7909999999999999</c:v>
                </c:pt>
                <c:pt idx="804">
                  <c:v>2.8420000000000001</c:v>
                </c:pt>
                <c:pt idx="805">
                  <c:v>2.7069999999999999</c:v>
                </c:pt>
                <c:pt idx="806">
                  <c:v>2.8029999999999999</c:v>
                </c:pt>
                <c:pt idx="807">
                  <c:v>2.8369999999999997</c:v>
                </c:pt>
                <c:pt idx="808">
                  <c:v>2.8250000000000002</c:v>
                </c:pt>
                <c:pt idx="809">
                  <c:v>2.8519999999999999</c:v>
                </c:pt>
                <c:pt idx="810">
                  <c:v>2.859</c:v>
                </c:pt>
                <c:pt idx="811">
                  <c:v>2.83</c:v>
                </c:pt>
                <c:pt idx="812">
                  <c:v>2.903</c:v>
                </c:pt>
                <c:pt idx="813">
                  <c:v>2.91</c:v>
                </c:pt>
                <c:pt idx="814">
                  <c:v>2.8759999999999999</c:v>
                </c:pt>
                <c:pt idx="815">
                  <c:v>2.8759999999999999</c:v>
                </c:pt>
                <c:pt idx="816">
                  <c:v>2.89</c:v>
                </c:pt>
                <c:pt idx="817">
                  <c:v>2.9510000000000001</c:v>
                </c:pt>
                <c:pt idx="818">
                  <c:v>2.9220000000000002</c:v>
                </c:pt>
                <c:pt idx="819">
                  <c:v>2.8679999999999999</c:v>
                </c:pt>
                <c:pt idx="820">
                  <c:v>2.863</c:v>
                </c:pt>
                <c:pt idx="821">
                  <c:v>2.8940000000000001</c:v>
                </c:pt>
                <c:pt idx="822">
                  <c:v>2.8620000000000001</c:v>
                </c:pt>
                <c:pt idx="823">
                  <c:v>2.8090000000000002</c:v>
                </c:pt>
                <c:pt idx="824">
                  <c:v>2.8650000000000002</c:v>
                </c:pt>
                <c:pt idx="825">
                  <c:v>2.8820000000000001</c:v>
                </c:pt>
                <c:pt idx="826">
                  <c:v>2.887</c:v>
                </c:pt>
                <c:pt idx="827">
                  <c:v>2.8839999999999999</c:v>
                </c:pt>
                <c:pt idx="828">
                  <c:v>2.8580000000000001</c:v>
                </c:pt>
                <c:pt idx="829">
                  <c:v>2.895</c:v>
                </c:pt>
                <c:pt idx="830">
                  <c:v>2.8689999999999998</c:v>
                </c:pt>
                <c:pt idx="831">
                  <c:v>2.843</c:v>
                </c:pt>
                <c:pt idx="832">
                  <c:v>2.8180000000000001</c:v>
                </c:pt>
                <c:pt idx="833">
                  <c:v>2.8289999999999997</c:v>
                </c:pt>
                <c:pt idx="834">
                  <c:v>2.8449999999999998</c:v>
                </c:pt>
                <c:pt idx="835">
                  <c:v>2.8559999999999999</c:v>
                </c:pt>
                <c:pt idx="836">
                  <c:v>2.8970000000000002</c:v>
                </c:pt>
                <c:pt idx="837">
                  <c:v>2.8839999999999999</c:v>
                </c:pt>
                <c:pt idx="838">
                  <c:v>2.8250000000000002</c:v>
                </c:pt>
                <c:pt idx="839">
                  <c:v>2.8140000000000001</c:v>
                </c:pt>
                <c:pt idx="840">
                  <c:v>2.8529999999999998</c:v>
                </c:pt>
                <c:pt idx="841">
                  <c:v>2.7759999999999998</c:v>
                </c:pt>
                <c:pt idx="842">
                  <c:v>2.782</c:v>
                </c:pt>
                <c:pt idx="843">
                  <c:v>2.74</c:v>
                </c:pt>
                <c:pt idx="844">
                  <c:v>2.74</c:v>
                </c:pt>
                <c:pt idx="845">
                  <c:v>2.7309999999999999</c:v>
                </c:pt>
                <c:pt idx="846">
                  <c:v>2.7759999999999998</c:v>
                </c:pt>
                <c:pt idx="847">
                  <c:v>2.8040000000000003</c:v>
                </c:pt>
                <c:pt idx="848">
                  <c:v>2.8330000000000002</c:v>
                </c:pt>
                <c:pt idx="849">
                  <c:v>2.774</c:v>
                </c:pt>
                <c:pt idx="850">
                  <c:v>2.7800000000000002</c:v>
                </c:pt>
                <c:pt idx="851">
                  <c:v>2.802</c:v>
                </c:pt>
                <c:pt idx="852">
                  <c:v>2.782</c:v>
                </c:pt>
                <c:pt idx="853">
                  <c:v>2.8369999999999997</c:v>
                </c:pt>
                <c:pt idx="854">
                  <c:v>2.8279999999999998</c:v>
                </c:pt>
                <c:pt idx="855">
                  <c:v>2.8279999999999998</c:v>
                </c:pt>
                <c:pt idx="856">
                  <c:v>2.8289999999999997</c:v>
                </c:pt>
                <c:pt idx="857">
                  <c:v>2.8740000000000001</c:v>
                </c:pt>
                <c:pt idx="858">
                  <c:v>2.911</c:v>
                </c:pt>
                <c:pt idx="859">
                  <c:v>2.9609999999999999</c:v>
                </c:pt>
                <c:pt idx="860">
                  <c:v>2.976</c:v>
                </c:pt>
                <c:pt idx="861">
                  <c:v>3</c:v>
                </c:pt>
                <c:pt idx="862">
                  <c:v>3.0270000000000001</c:v>
                </c:pt>
                <c:pt idx="863">
                  <c:v>2.9820000000000002</c:v>
                </c:pt>
                <c:pt idx="864">
                  <c:v>2.9580000000000002</c:v>
                </c:pt>
                <c:pt idx="865">
                  <c:v>2.9539999999999997</c:v>
                </c:pt>
                <c:pt idx="866">
                  <c:v>2.9649999999999999</c:v>
                </c:pt>
                <c:pt idx="867">
                  <c:v>2.9670000000000001</c:v>
                </c:pt>
                <c:pt idx="868">
                  <c:v>2.9470000000000001</c:v>
                </c:pt>
                <c:pt idx="869">
                  <c:v>2.9510000000000001</c:v>
                </c:pt>
                <c:pt idx="870">
                  <c:v>2.9510000000000001</c:v>
                </c:pt>
                <c:pt idx="871">
                  <c:v>2.9769999999999999</c:v>
                </c:pt>
                <c:pt idx="872">
                  <c:v>3.0049999999999999</c:v>
                </c:pt>
                <c:pt idx="873">
                  <c:v>2.9630000000000001</c:v>
                </c:pt>
                <c:pt idx="874">
                  <c:v>2.9710000000000001</c:v>
                </c:pt>
                <c:pt idx="875">
                  <c:v>3.0030000000000001</c:v>
                </c:pt>
                <c:pt idx="876">
                  <c:v>3.073</c:v>
                </c:pt>
                <c:pt idx="877">
                  <c:v>3.097</c:v>
                </c:pt>
                <c:pt idx="878">
                  <c:v>3.1120000000000001</c:v>
                </c:pt>
                <c:pt idx="879">
                  <c:v>3.0569999999999999</c:v>
                </c:pt>
                <c:pt idx="880">
                  <c:v>3.0609999999999999</c:v>
                </c:pt>
                <c:pt idx="881">
                  <c:v>3.0609999999999999</c:v>
                </c:pt>
                <c:pt idx="882">
                  <c:v>2.9939999999999998</c:v>
                </c:pt>
                <c:pt idx="883">
                  <c:v>2.9779999999999998</c:v>
                </c:pt>
                <c:pt idx="884">
                  <c:v>2.9319999999999999</c:v>
                </c:pt>
                <c:pt idx="885">
                  <c:v>2.9319999999999999</c:v>
                </c:pt>
                <c:pt idx="886">
                  <c:v>2.782</c:v>
                </c:pt>
                <c:pt idx="887">
                  <c:v>2.8559999999999999</c:v>
                </c:pt>
                <c:pt idx="888">
                  <c:v>2.859</c:v>
                </c:pt>
                <c:pt idx="889">
                  <c:v>2.903</c:v>
                </c:pt>
                <c:pt idx="890">
                  <c:v>2.9430000000000001</c:v>
                </c:pt>
                <c:pt idx="891">
                  <c:v>2.9290000000000003</c:v>
                </c:pt>
                <c:pt idx="892">
                  <c:v>2.9729999999999999</c:v>
                </c:pt>
                <c:pt idx="893">
                  <c:v>2.9210000000000003</c:v>
                </c:pt>
                <c:pt idx="894">
                  <c:v>2.9470000000000001</c:v>
                </c:pt>
                <c:pt idx="895">
                  <c:v>2.9529999999999998</c:v>
                </c:pt>
                <c:pt idx="896">
                  <c:v>2.9619999999999997</c:v>
                </c:pt>
                <c:pt idx="897">
                  <c:v>2.9670000000000001</c:v>
                </c:pt>
                <c:pt idx="898">
                  <c:v>2.9359999999999999</c:v>
                </c:pt>
                <c:pt idx="899">
                  <c:v>2.9210000000000003</c:v>
                </c:pt>
                <c:pt idx="900">
                  <c:v>2.9180000000000001</c:v>
                </c:pt>
                <c:pt idx="901">
                  <c:v>2.8980000000000001</c:v>
                </c:pt>
                <c:pt idx="902">
                  <c:v>2.94</c:v>
                </c:pt>
                <c:pt idx="903">
                  <c:v>2.8980000000000001</c:v>
                </c:pt>
                <c:pt idx="904">
                  <c:v>2.8959999999999999</c:v>
                </c:pt>
                <c:pt idx="905">
                  <c:v>2.8810000000000002</c:v>
                </c:pt>
                <c:pt idx="906">
                  <c:v>2.8780000000000001</c:v>
                </c:pt>
                <c:pt idx="907">
                  <c:v>2.8260000000000001</c:v>
                </c:pt>
                <c:pt idx="908">
                  <c:v>2.8369999999999997</c:v>
                </c:pt>
                <c:pt idx="909">
                  <c:v>2.8609999999999998</c:v>
                </c:pt>
                <c:pt idx="910">
                  <c:v>2.8719999999999999</c:v>
                </c:pt>
                <c:pt idx="911">
                  <c:v>2.8319999999999999</c:v>
                </c:pt>
                <c:pt idx="912">
                  <c:v>2.8319999999999999</c:v>
                </c:pt>
                <c:pt idx="913">
                  <c:v>2.83</c:v>
                </c:pt>
                <c:pt idx="914">
                  <c:v>2.823</c:v>
                </c:pt>
                <c:pt idx="915">
                  <c:v>2.8570000000000002</c:v>
                </c:pt>
                <c:pt idx="916">
                  <c:v>2.851</c:v>
                </c:pt>
                <c:pt idx="917">
                  <c:v>2.85</c:v>
                </c:pt>
                <c:pt idx="918">
                  <c:v>2.847</c:v>
                </c:pt>
                <c:pt idx="919">
                  <c:v>2.8279999999999998</c:v>
                </c:pt>
                <c:pt idx="920">
                  <c:v>2.859</c:v>
                </c:pt>
                <c:pt idx="921">
                  <c:v>2.8609999999999998</c:v>
                </c:pt>
                <c:pt idx="922">
                  <c:v>2.87</c:v>
                </c:pt>
                <c:pt idx="923">
                  <c:v>2.839</c:v>
                </c:pt>
                <c:pt idx="924">
                  <c:v>2.8940000000000001</c:v>
                </c:pt>
                <c:pt idx="925">
                  <c:v>2.956</c:v>
                </c:pt>
                <c:pt idx="926">
                  <c:v>2.9489999999999998</c:v>
                </c:pt>
                <c:pt idx="927">
                  <c:v>2.9750000000000001</c:v>
                </c:pt>
                <c:pt idx="928">
                  <c:v>2.9769999999999999</c:v>
                </c:pt>
                <c:pt idx="929">
                  <c:v>2.9550000000000001</c:v>
                </c:pt>
                <c:pt idx="930">
                  <c:v>2.9740000000000002</c:v>
                </c:pt>
                <c:pt idx="931">
                  <c:v>2.9609999999999999</c:v>
                </c:pt>
                <c:pt idx="932">
                  <c:v>3.0070000000000001</c:v>
                </c:pt>
                <c:pt idx="933">
                  <c:v>2.9870000000000001</c:v>
                </c:pt>
                <c:pt idx="934">
                  <c:v>2.95</c:v>
                </c:pt>
                <c:pt idx="935">
                  <c:v>2.94</c:v>
                </c:pt>
                <c:pt idx="936">
                  <c:v>2.9740000000000002</c:v>
                </c:pt>
                <c:pt idx="937">
                  <c:v>2.9609999999999999</c:v>
                </c:pt>
                <c:pt idx="938">
                  <c:v>2.927</c:v>
                </c:pt>
                <c:pt idx="939">
                  <c:v>2.8740000000000001</c:v>
                </c:pt>
                <c:pt idx="940">
                  <c:v>2.88</c:v>
                </c:pt>
                <c:pt idx="941">
                  <c:v>2.899</c:v>
                </c:pt>
                <c:pt idx="942">
                  <c:v>2.863</c:v>
                </c:pt>
                <c:pt idx="943">
                  <c:v>2.867</c:v>
                </c:pt>
                <c:pt idx="944">
                  <c:v>2.8609999999999998</c:v>
                </c:pt>
                <c:pt idx="945">
                  <c:v>2.82</c:v>
                </c:pt>
                <c:pt idx="946">
                  <c:v>2.831</c:v>
                </c:pt>
                <c:pt idx="947">
                  <c:v>2.82</c:v>
                </c:pt>
                <c:pt idx="948">
                  <c:v>2.827</c:v>
                </c:pt>
                <c:pt idx="949">
                  <c:v>2.8109999999999999</c:v>
                </c:pt>
                <c:pt idx="950">
                  <c:v>2.847</c:v>
                </c:pt>
                <c:pt idx="951">
                  <c:v>2.8810000000000002</c:v>
                </c:pt>
                <c:pt idx="952">
                  <c:v>2.8849999999999998</c:v>
                </c:pt>
                <c:pt idx="953">
                  <c:v>2.8559999999999999</c:v>
                </c:pt>
                <c:pt idx="954">
                  <c:v>2.8609999999999998</c:v>
                </c:pt>
                <c:pt idx="955">
                  <c:v>2.8609999999999998</c:v>
                </c:pt>
                <c:pt idx="956">
                  <c:v>2.899</c:v>
                </c:pt>
                <c:pt idx="957">
                  <c:v>2.903</c:v>
                </c:pt>
                <c:pt idx="958">
                  <c:v>2.8740000000000001</c:v>
                </c:pt>
                <c:pt idx="959">
                  <c:v>2.9409999999999998</c:v>
                </c:pt>
                <c:pt idx="960">
                  <c:v>2.9319999999999999</c:v>
                </c:pt>
                <c:pt idx="961">
                  <c:v>2.976</c:v>
                </c:pt>
                <c:pt idx="962">
                  <c:v>2.964</c:v>
                </c:pt>
                <c:pt idx="963">
                  <c:v>2.9710000000000001</c:v>
                </c:pt>
                <c:pt idx="964">
                  <c:v>2.9969999999999999</c:v>
                </c:pt>
                <c:pt idx="965">
                  <c:v>2.988</c:v>
                </c:pt>
                <c:pt idx="966">
                  <c:v>3.056</c:v>
                </c:pt>
                <c:pt idx="967">
                  <c:v>3.0640000000000001</c:v>
                </c:pt>
                <c:pt idx="968">
                  <c:v>3.0640000000000001</c:v>
                </c:pt>
                <c:pt idx="969">
                  <c:v>3.0640000000000001</c:v>
                </c:pt>
                <c:pt idx="970">
                  <c:v>3.09</c:v>
                </c:pt>
                <c:pt idx="971">
                  <c:v>3.097</c:v>
                </c:pt>
                <c:pt idx="972">
                  <c:v>3.0489999999999999</c:v>
                </c:pt>
                <c:pt idx="973">
                  <c:v>3.0529999999999999</c:v>
                </c:pt>
                <c:pt idx="974">
                  <c:v>3.0619999999999998</c:v>
                </c:pt>
                <c:pt idx="975">
                  <c:v>3.085</c:v>
                </c:pt>
                <c:pt idx="976">
                  <c:v>3.0640000000000001</c:v>
                </c:pt>
                <c:pt idx="977">
                  <c:v>3.1829999999999998</c:v>
                </c:pt>
                <c:pt idx="978">
                  <c:v>3.1880000000000002</c:v>
                </c:pt>
                <c:pt idx="979">
                  <c:v>3.234</c:v>
                </c:pt>
                <c:pt idx="980">
                  <c:v>3.234</c:v>
                </c:pt>
                <c:pt idx="981">
                  <c:v>3.2069999999999999</c:v>
                </c:pt>
                <c:pt idx="982">
                  <c:v>3.1640000000000001</c:v>
                </c:pt>
                <c:pt idx="983">
                  <c:v>3.1509999999999998</c:v>
                </c:pt>
                <c:pt idx="984">
                  <c:v>3.1619999999999999</c:v>
                </c:pt>
                <c:pt idx="985">
                  <c:v>3.157</c:v>
                </c:pt>
                <c:pt idx="986">
                  <c:v>3.1640000000000001</c:v>
                </c:pt>
                <c:pt idx="987">
                  <c:v>3.206</c:v>
                </c:pt>
                <c:pt idx="988">
                  <c:v>3.18</c:v>
                </c:pt>
                <c:pt idx="989">
                  <c:v>3.1930000000000001</c:v>
                </c:pt>
                <c:pt idx="990">
                  <c:v>3.1989999999999998</c:v>
                </c:pt>
                <c:pt idx="991">
                  <c:v>3.169</c:v>
                </c:pt>
                <c:pt idx="992">
                  <c:v>3.1040000000000001</c:v>
                </c:pt>
                <c:pt idx="993">
                  <c:v>3.1179999999999999</c:v>
                </c:pt>
                <c:pt idx="994">
                  <c:v>3.0760000000000001</c:v>
                </c:pt>
                <c:pt idx="995">
                  <c:v>3.0859999999999999</c:v>
                </c:pt>
                <c:pt idx="996">
                  <c:v>3.1240000000000001</c:v>
                </c:pt>
                <c:pt idx="997">
                  <c:v>3.1440000000000001</c:v>
                </c:pt>
                <c:pt idx="998">
                  <c:v>3.1310000000000002</c:v>
                </c:pt>
                <c:pt idx="999">
                  <c:v>3.2130000000000001</c:v>
                </c:pt>
                <c:pt idx="1000">
                  <c:v>3.202</c:v>
                </c:pt>
                <c:pt idx="1001">
                  <c:v>3.2290000000000001</c:v>
                </c:pt>
                <c:pt idx="1002">
                  <c:v>3.2359999999999998</c:v>
                </c:pt>
                <c:pt idx="1003">
                  <c:v>3.238</c:v>
                </c:pt>
                <c:pt idx="1004">
                  <c:v>3.1829999999999998</c:v>
                </c:pt>
                <c:pt idx="1005">
                  <c:v>3.1829999999999998</c:v>
                </c:pt>
                <c:pt idx="1006">
                  <c:v>3.141</c:v>
                </c:pt>
                <c:pt idx="1007">
                  <c:v>3.1259999999999999</c:v>
                </c:pt>
                <c:pt idx="1008">
                  <c:v>3.1110000000000002</c:v>
                </c:pt>
                <c:pt idx="1009">
                  <c:v>3.0640000000000001</c:v>
                </c:pt>
                <c:pt idx="1010">
                  <c:v>3.0640000000000001</c:v>
                </c:pt>
                <c:pt idx="1011">
                  <c:v>3.0640000000000001</c:v>
                </c:pt>
                <c:pt idx="1012">
                  <c:v>3.0640000000000001</c:v>
                </c:pt>
                <c:pt idx="1013">
                  <c:v>3.0640000000000001</c:v>
                </c:pt>
                <c:pt idx="1014">
                  <c:v>3.0409999999999999</c:v>
                </c:pt>
                <c:pt idx="1015">
                  <c:v>3.0539999999999998</c:v>
                </c:pt>
                <c:pt idx="1016">
                  <c:v>3.0579999999999998</c:v>
                </c:pt>
                <c:pt idx="1017">
                  <c:v>3.06</c:v>
                </c:pt>
                <c:pt idx="1018">
                  <c:v>3.032</c:v>
                </c:pt>
                <c:pt idx="1019">
                  <c:v>2.9889999999999999</c:v>
                </c:pt>
                <c:pt idx="1020">
                  <c:v>2.9710000000000001</c:v>
                </c:pt>
                <c:pt idx="1021">
                  <c:v>2.9140000000000001</c:v>
                </c:pt>
                <c:pt idx="1022">
                  <c:v>2.9140000000000001</c:v>
                </c:pt>
                <c:pt idx="1023">
                  <c:v>2.8959999999999999</c:v>
                </c:pt>
                <c:pt idx="1024">
                  <c:v>2.847</c:v>
                </c:pt>
                <c:pt idx="1025">
                  <c:v>2.859</c:v>
                </c:pt>
                <c:pt idx="1026">
                  <c:v>2.88</c:v>
                </c:pt>
                <c:pt idx="1027">
                  <c:v>2.91</c:v>
                </c:pt>
                <c:pt idx="1028">
                  <c:v>2.9140000000000001</c:v>
                </c:pt>
                <c:pt idx="1029">
                  <c:v>2.891</c:v>
                </c:pt>
                <c:pt idx="1030">
                  <c:v>2.8580000000000001</c:v>
                </c:pt>
                <c:pt idx="1031">
                  <c:v>2.8180000000000001</c:v>
                </c:pt>
                <c:pt idx="1032">
                  <c:v>2.7560000000000002</c:v>
                </c:pt>
                <c:pt idx="1033">
                  <c:v>2.8069999999999999</c:v>
                </c:pt>
                <c:pt idx="1034">
                  <c:v>2.7919999999999998</c:v>
                </c:pt>
                <c:pt idx="1035">
                  <c:v>2.74</c:v>
                </c:pt>
                <c:pt idx="1036">
                  <c:v>2.74</c:v>
                </c:pt>
                <c:pt idx="1037">
                  <c:v>2.8090000000000002</c:v>
                </c:pt>
                <c:pt idx="1038">
                  <c:v>2.7679999999999998</c:v>
                </c:pt>
                <c:pt idx="1039">
                  <c:v>2.7199999999999998</c:v>
                </c:pt>
                <c:pt idx="1040">
                  <c:v>2.6850000000000001</c:v>
                </c:pt>
                <c:pt idx="1041">
                  <c:v>2.6850000000000001</c:v>
                </c:pt>
                <c:pt idx="1042">
                  <c:v>2.621</c:v>
                </c:pt>
                <c:pt idx="1043">
                  <c:v>2.5540000000000003</c:v>
                </c:pt>
                <c:pt idx="1044">
                  <c:v>2.669</c:v>
                </c:pt>
                <c:pt idx="1045">
                  <c:v>2.6970000000000001</c:v>
                </c:pt>
                <c:pt idx="1046">
                  <c:v>2.7290000000000001</c:v>
                </c:pt>
                <c:pt idx="1047">
                  <c:v>2.7109999999999999</c:v>
                </c:pt>
                <c:pt idx="1048">
                  <c:v>2.7429999999999999</c:v>
                </c:pt>
                <c:pt idx="1049">
                  <c:v>2.702</c:v>
                </c:pt>
                <c:pt idx="1050">
                  <c:v>2.7029999999999998</c:v>
                </c:pt>
                <c:pt idx="1051">
                  <c:v>2.7130000000000001</c:v>
                </c:pt>
                <c:pt idx="1052">
                  <c:v>2.7229999999999999</c:v>
                </c:pt>
                <c:pt idx="1053">
                  <c:v>2.7509999999999999</c:v>
                </c:pt>
                <c:pt idx="1054">
                  <c:v>2.7850000000000001</c:v>
                </c:pt>
                <c:pt idx="1055">
                  <c:v>2.7850000000000001</c:v>
                </c:pt>
                <c:pt idx="1056">
                  <c:v>2.74</c:v>
                </c:pt>
                <c:pt idx="1057">
                  <c:v>2.742</c:v>
                </c:pt>
                <c:pt idx="1058">
                  <c:v>2.7170000000000001</c:v>
                </c:pt>
                <c:pt idx="1059">
                  <c:v>2.7589999999999999</c:v>
                </c:pt>
                <c:pt idx="1060">
                  <c:v>2.746</c:v>
                </c:pt>
                <c:pt idx="1061">
                  <c:v>2.7109999999999999</c:v>
                </c:pt>
                <c:pt idx="1062">
                  <c:v>2.6779999999999999</c:v>
                </c:pt>
                <c:pt idx="1063">
                  <c:v>2.63</c:v>
                </c:pt>
                <c:pt idx="1064">
                  <c:v>2.6850000000000001</c:v>
                </c:pt>
                <c:pt idx="1065">
                  <c:v>2.7240000000000002</c:v>
                </c:pt>
                <c:pt idx="1066">
                  <c:v>2.6989999999999998</c:v>
                </c:pt>
                <c:pt idx="1067">
                  <c:v>2.6959999999999997</c:v>
                </c:pt>
                <c:pt idx="1068">
                  <c:v>2.6579999999999999</c:v>
                </c:pt>
                <c:pt idx="1069">
                  <c:v>2.6360000000000001</c:v>
                </c:pt>
                <c:pt idx="1070">
                  <c:v>2.6550000000000002</c:v>
                </c:pt>
                <c:pt idx="1071">
                  <c:v>2.6890000000000001</c:v>
                </c:pt>
                <c:pt idx="1072">
                  <c:v>2.7029999999999998</c:v>
                </c:pt>
                <c:pt idx="1073">
                  <c:v>2.6550000000000002</c:v>
                </c:pt>
                <c:pt idx="1074">
                  <c:v>2.6640000000000001</c:v>
                </c:pt>
                <c:pt idx="1075">
                  <c:v>2.6640000000000001</c:v>
                </c:pt>
                <c:pt idx="1076">
                  <c:v>2.6349999999999998</c:v>
                </c:pt>
                <c:pt idx="1077">
                  <c:v>2.6459999999999999</c:v>
                </c:pt>
                <c:pt idx="1078">
                  <c:v>2.6930000000000001</c:v>
                </c:pt>
                <c:pt idx="1079">
                  <c:v>2.6539999999999999</c:v>
                </c:pt>
                <c:pt idx="1080">
                  <c:v>2.6640000000000001</c:v>
                </c:pt>
                <c:pt idx="1081">
                  <c:v>2.637</c:v>
                </c:pt>
                <c:pt idx="1082">
                  <c:v>2.6829999999999998</c:v>
                </c:pt>
                <c:pt idx="1083">
                  <c:v>2.7160000000000002</c:v>
                </c:pt>
                <c:pt idx="1084">
                  <c:v>2.7549999999999999</c:v>
                </c:pt>
                <c:pt idx="1085">
                  <c:v>2.7229999999999999</c:v>
                </c:pt>
                <c:pt idx="1086">
                  <c:v>2.7189999999999999</c:v>
                </c:pt>
                <c:pt idx="1087">
                  <c:v>2.694</c:v>
                </c:pt>
                <c:pt idx="1088">
                  <c:v>2.64</c:v>
                </c:pt>
                <c:pt idx="1089">
                  <c:v>2.63</c:v>
                </c:pt>
                <c:pt idx="1090">
                  <c:v>2.64</c:v>
                </c:pt>
                <c:pt idx="1091">
                  <c:v>2.6019999999999999</c:v>
                </c:pt>
                <c:pt idx="1092">
                  <c:v>2.6219999999999999</c:v>
                </c:pt>
                <c:pt idx="1093">
                  <c:v>2.6310000000000002</c:v>
                </c:pt>
                <c:pt idx="1094">
                  <c:v>2.589</c:v>
                </c:pt>
                <c:pt idx="1095">
                  <c:v>2.605</c:v>
                </c:pt>
                <c:pt idx="1096">
                  <c:v>2.613</c:v>
                </c:pt>
                <c:pt idx="1097">
                  <c:v>2.5270000000000001</c:v>
                </c:pt>
                <c:pt idx="1098">
                  <c:v>2.5390000000000001</c:v>
                </c:pt>
                <c:pt idx="1099">
                  <c:v>2.4409999999999998</c:v>
                </c:pt>
                <c:pt idx="1100">
                  <c:v>2.4</c:v>
                </c:pt>
                <c:pt idx="1101">
                  <c:v>2.4239999999999999</c:v>
                </c:pt>
                <c:pt idx="1102">
                  <c:v>2.3679999999999999</c:v>
                </c:pt>
                <c:pt idx="1103">
                  <c:v>2.3959999999999999</c:v>
                </c:pt>
                <c:pt idx="1104">
                  <c:v>2.4060000000000001</c:v>
                </c:pt>
                <c:pt idx="1105">
                  <c:v>2.5019999999999998</c:v>
                </c:pt>
                <c:pt idx="1106">
                  <c:v>2.4750000000000001</c:v>
                </c:pt>
                <c:pt idx="1107">
                  <c:v>2.5249999999999999</c:v>
                </c:pt>
                <c:pt idx="1108">
                  <c:v>2.516</c:v>
                </c:pt>
                <c:pt idx="1109">
                  <c:v>2.496</c:v>
                </c:pt>
                <c:pt idx="1110">
                  <c:v>2.5230000000000001</c:v>
                </c:pt>
                <c:pt idx="1111">
                  <c:v>2.5019999999999998</c:v>
                </c:pt>
                <c:pt idx="1112">
                  <c:v>2.4670000000000001</c:v>
                </c:pt>
                <c:pt idx="1113">
                  <c:v>2.4980000000000002</c:v>
                </c:pt>
                <c:pt idx="1114">
                  <c:v>2.5659999999999998</c:v>
                </c:pt>
                <c:pt idx="1115">
                  <c:v>2.5550000000000002</c:v>
                </c:pt>
                <c:pt idx="1116">
                  <c:v>2.5910000000000002</c:v>
                </c:pt>
                <c:pt idx="1117">
                  <c:v>2.5949999999999998</c:v>
                </c:pt>
                <c:pt idx="1118">
                  <c:v>2.5609999999999999</c:v>
                </c:pt>
                <c:pt idx="1119">
                  <c:v>2.5609999999999999</c:v>
                </c:pt>
                <c:pt idx="1120">
                  <c:v>2.589</c:v>
                </c:pt>
                <c:pt idx="1121">
                  <c:v>2.5659999999999998</c:v>
                </c:pt>
                <c:pt idx="1122">
                  <c:v>2.5190000000000001</c:v>
                </c:pt>
                <c:pt idx="1123">
                  <c:v>2.5329999999999999</c:v>
                </c:pt>
                <c:pt idx="1124">
                  <c:v>2.4990000000000001</c:v>
                </c:pt>
                <c:pt idx="1125">
                  <c:v>2.5270000000000001</c:v>
                </c:pt>
                <c:pt idx="1126">
                  <c:v>2.5030000000000001</c:v>
                </c:pt>
                <c:pt idx="1127">
                  <c:v>2.5009999999999999</c:v>
                </c:pt>
                <c:pt idx="1128">
                  <c:v>2.5419999999999998</c:v>
                </c:pt>
                <c:pt idx="1129">
                  <c:v>2.5259999999999998</c:v>
                </c:pt>
                <c:pt idx="1130">
                  <c:v>2.4710000000000001</c:v>
                </c:pt>
                <c:pt idx="1131">
                  <c:v>2.4580000000000002</c:v>
                </c:pt>
                <c:pt idx="1132">
                  <c:v>2.484</c:v>
                </c:pt>
                <c:pt idx="1133">
                  <c:v>2.444</c:v>
                </c:pt>
                <c:pt idx="1134">
                  <c:v>2.468</c:v>
                </c:pt>
                <c:pt idx="1135">
                  <c:v>2.4020000000000001</c:v>
                </c:pt>
                <c:pt idx="1136">
                  <c:v>2.411</c:v>
                </c:pt>
                <c:pt idx="1137">
                  <c:v>2.3740000000000001</c:v>
                </c:pt>
                <c:pt idx="1138">
                  <c:v>2.395</c:v>
                </c:pt>
                <c:pt idx="1139">
                  <c:v>2.3919999999999999</c:v>
                </c:pt>
                <c:pt idx="1140">
                  <c:v>2.4169999999999998</c:v>
                </c:pt>
                <c:pt idx="1141">
                  <c:v>2.427</c:v>
                </c:pt>
                <c:pt idx="1142">
                  <c:v>2.383</c:v>
                </c:pt>
                <c:pt idx="1143">
                  <c:v>2.319</c:v>
                </c:pt>
                <c:pt idx="1144">
                  <c:v>2.3210000000000002</c:v>
                </c:pt>
                <c:pt idx="1145">
                  <c:v>2.3210000000000002</c:v>
                </c:pt>
                <c:pt idx="1146">
                  <c:v>2.2669999999999999</c:v>
                </c:pt>
                <c:pt idx="1147">
                  <c:v>2.2629999999999999</c:v>
                </c:pt>
                <c:pt idx="1148">
                  <c:v>2.214</c:v>
                </c:pt>
                <c:pt idx="1149">
                  <c:v>2.125</c:v>
                </c:pt>
                <c:pt idx="1150">
                  <c:v>2.0720000000000001</c:v>
                </c:pt>
                <c:pt idx="1151">
                  <c:v>2.1310000000000002</c:v>
                </c:pt>
                <c:pt idx="1152">
                  <c:v>2.1360000000000001</c:v>
                </c:pt>
                <c:pt idx="1153">
                  <c:v>2.1179999999999999</c:v>
                </c:pt>
                <c:pt idx="1154">
                  <c:v>2.0830000000000002</c:v>
                </c:pt>
                <c:pt idx="1155">
                  <c:v>2.15</c:v>
                </c:pt>
                <c:pt idx="1156">
                  <c:v>2.1440000000000001</c:v>
                </c:pt>
                <c:pt idx="1157">
                  <c:v>2.121</c:v>
                </c:pt>
                <c:pt idx="1158">
                  <c:v>2.0960000000000001</c:v>
                </c:pt>
                <c:pt idx="1159">
                  <c:v>2.081</c:v>
                </c:pt>
                <c:pt idx="1160">
                  <c:v>2.0950000000000002</c:v>
                </c:pt>
                <c:pt idx="1161">
                  <c:v>2.06</c:v>
                </c:pt>
                <c:pt idx="1162">
                  <c:v>2.024</c:v>
                </c:pt>
                <c:pt idx="1163">
                  <c:v>2.0289999999999999</c:v>
                </c:pt>
                <c:pt idx="1164">
                  <c:v>2.056</c:v>
                </c:pt>
                <c:pt idx="1165">
                  <c:v>2.0150000000000001</c:v>
                </c:pt>
                <c:pt idx="1166">
                  <c:v>1.986</c:v>
                </c:pt>
                <c:pt idx="1167">
                  <c:v>2.048</c:v>
                </c:pt>
                <c:pt idx="1168">
                  <c:v>2.0150000000000001</c:v>
                </c:pt>
                <c:pt idx="1169">
                  <c:v>2.0059999999999998</c:v>
                </c:pt>
                <c:pt idx="1170">
                  <c:v>2.0259999999999998</c:v>
                </c:pt>
                <c:pt idx="1171">
                  <c:v>1.9750000000000001</c:v>
                </c:pt>
                <c:pt idx="1172">
                  <c:v>1.9510000000000001</c:v>
                </c:pt>
                <c:pt idx="1173">
                  <c:v>1.9510000000000001</c:v>
                </c:pt>
                <c:pt idx="1174">
                  <c:v>2.0350000000000001</c:v>
                </c:pt>
                <c:pt idx="1175">
                  <c:v>2.048</c:v>
                </c:pt>
                <c:pt idx="1176">
                  <c:v>2.0659999999999998</c:v>
                </c:pt>
                <c:pt idx="1177">
                  <c:v>2.0619999999999998</c:v>
                </c:pt>
                <c:pt idx="1178">
                  <c:v>2.1390000000000002</c:v>
                </c:pt>
                <c:pt idx="1179">
                  <c:v>2.1230000000000002</c:v>
                </c:pt>
                <c:pt idx="1180">
                  <c:v>2.09</c:v>
                </c:pt>
                <c:pt idx="1181">
                  <c:v>2.1030000000000002</c:v>
                </c:pt>
                <c:pt idx="1182">
                  <c:v>2.0459999999999998</c:v>
                </c:pt>
                <c:pt idx="1183">
                  <c:v>2.0249999999999999</c:v>
                </c:pt>
                <c:pt idx="1184">
                  <c:v>2.056</c:v>
                </c:pt>
                <c:pt idx="1185">
                  <c:v>2.0470000000000002</c:v>
                </c:pt>
                <c:pt idx="1186">
                  <c:v>2.0819999999999999</c:v>
                </c:pt>
                <c:pt idx="1187">
                  <c:v>2.0449999999999999</c:v>
                </c:pt>
                <c:pt idx="1188">
                  <c:v>2.0819999999999999</c:v>
                </c:pt>
                <c:pt idx="1189">
                  <c:v>2.0710000000000002</c:v>
                </c:pt>
                <c:pt idx="1190">
                  <c:v>2.0659999999999998</c:v>
                </c:pt>
                <c:pt idx="1191">
                  <c:v>2.0590000000000002</c:v>
                </c:pt>
                <c:pt idx="1192">
                  <c:v>2.0150000000000001</c:v>
                </c:pt>
                <c:pt idx="1193">
                  <c:v>1.8940000000000001</c:v>
                </c:pt>
                <c:pt idx="1194">
                  <c:v>1.847</c:v>
                </c:pt>
                <c:pt idx="1195">
                  <c:v>1.7090000000000001</c:v>
                </c:pt>
                <c:pt idx="1196">
                  <c:v>1.704</c:v>
                </c:pt>
                <c:pt idx="1197">
                  <c:v>1.7349999999999999</c:v>
                </c:pt>
                <c:pt idx="1198">
                  <c:v>1.718</c:v>
                </c:pt>
                <c:pt idx="1199">
                  <c:v>1.746</c:v>
                </c:pt>
                <c:pt idx="1200">
                  <c:v>1.6459999999999999</c:v>
                </c:pt>
                <c:pt idx="1201">
                  <c:v>1.7050000000000001</c:v>
                </c:pt>
                <c:pt idx="1202">
                  <c:v>1.58</c:v>
                </c:pt>
                <c:pt idx="1203">
                  <c:v>1.5289999999999999</c:v>
                </c:pt>
                <c:pt idx="1204">
                  <c:v>1.5550000000000002</c:v>
                </c:pt>
                <c:pt idx="1205">
                  <c:v>1.607</c:v>
                </c:pt>
                <c:pt idx="1206">
                  <c:v>1.556</c:v>
                </c:pt>
                <c:pt idx="1207">
                  <c:v>1.5899999999999999</c:v>
                </c:pt>
                <c:pt idx="1208">
                  <c:v>1.615</c:v>
                </c:pt>
                <c:pt idx="1209">
                  <c:v>1.536</c:v>
                </c:pt>
                <c:pt idx="1210">
                  <c:v>1.536</c:v>
                </c:pt>
                <c:pt idx="1211">
                  <c:v>1.4729999999999999</c:v>
                </c:pt>
                <c:pt idx="1212">
                  <c:v>1.4809999999999999</c:v>
                </c:pt>
                <c:pt idx="1213">
                  <c:v>1.496</c:v>
                </c:pt>
                <c:pt idx="1214">
                  <c:v>1.498</c:v>
                </c:pt>
                <c:pt idx="1215">
                  <c:v>1.498</c:v>
                </c:pt>
                <c:pt idx="1216">
                  <c:v>1.458</c:v>
                </c:pt>
                <c:pt idx="1217">
                  <c:v>1.4670000000000001</c:v>
                </c:pt>
                <c:pt idx="1218">
                  <c:v>1.5590000000000002</c:v>
                </c:pt>
                <c:pt idx="1219">
                  <c:v>1.5609999999999999</c:v>
                </c:pt>
                <c:pt idx="1220">
                  <c:v>1.645</c:v>
                </c:pt>
                <c:pt idx="1221">
                  <c:v>1.732</c:v>
                </c:pt>
                <c:pt idx="1222">
                  <c:v>1.74</c:v>
                </c:pt>
                <c:pt idx="1223">
                  <c:v>1.772</c:v>
                </c:pt>
                <c:pt idx="1224">
                  <c:v>1.8980000000000001</c:v>
                </c:pt>
                <c:pt idx="1225">
                  <c:v>1.8479999999999999</c:v>
                </c:pt>
                <c:pt idx="1226">
                  <c:v>1.8029999999999999</c:v>
                </c:pt>
                <c:pt idx="1227">
                  <c:v>1.798</c:v>
                </c:pt>
                <c:pt idx="1228">
                  <c:v>1.786</c:v>
                </c:pt>
                <c:pt idx="1229">
                  <c:v>1.7229999999999999</c:v>
                </c:pt>
                <c:pt idx="1230">
                  <c:v>1.728</c:v>
                </c:pt>
                <c:pt idx="1231">
                  <c:v>1.6459999999999999</c:v>
                </c:pt>
                <c:pt idx="1232">
                  <c:v>1.738</c:v>
                </c:pt>
                <c:pt idx="1233">
                  <c:v>1.694</c:v>
                </c:pt>
                <c:pt idx="1234">
                  <c:v>1.6830000000000001</c:v>
                </c:pt>
                <c:pt idx="1235">
                  <c:v>1.6659999999999999</c:v>
                </c:pt>
                <c:pt idx="1236">
                  <c:v>1.637</c:v>
                </c:pt>
                <c:pt idx="1237">
                  <c:v>1.6</c:v>
                </c:pt>
                <c:pt idx="1238">
                  <c:v>1.5350000000000001</c:v>
                </c:pt>
                <c:pt idx="1239">
                  <c:v>1.53</c:v>
                </c:pt>
                <c:pt idx="1240">
                  <c:v>1.56</c:v>
                </c:pt>
                <c:pt idx="1241">
                  <c:v>1.53</c:v>
                </c:pt>
                <c:pt idx="1242">
                  <c:v>1.585</c:v>
                </c:pt>
                <c:pt idx="1243">
                  <c:v>1.67</c:v>
                </c:pt>
                <c:pt idx="1244">
                  <c:v>1.7309999999999999</c:v>
                </c:pt>
                <c:pt idx="1245">
                  <c:v>1.7309999999999999</c:v>
                </c:pt>
                <c:pt idx="1246">
                  <c:v>1.7730000000000001</c:v>
                </c:pt>
                <c:pt idx="1247">
                  <c:v>1.74</c:v>
                </c:pt>
                <c:pt idx="1248">
                  <c:v>1.7530000000000001</c:v>
                </c:pt>
                <c:pt idx="1249">
                  <c:v>1.7549999999999999</c:v>
                </c:pt>
                <c:pt idx="1250">
                  <c:v>1.8010000000000002</c:v>
                </c:pt>
                <c:pt idx="1251">
                  <c:v>1.762</c:v>
                </c:pt>
                <c:pt idx="1252">
                  <c:v>1.7650000000000001</c:v>
                </c:pt>
                <c:pt idx="1253">
                  <c:v>1.7669999999999999</c:v>
                </c:pt>
                <c:pt idx="1254">
                  <c:v>1.796</c:v>
                </c:pt>
                <c:pt idx="1255">
                  <c:v>1.843</c:v>
                </c:pt>
                <c:pt idx="1256">
                  <c:v>1.839</c:v>
                </c:pt>
                <c:pt idx="1257">
                  <c:v>1.772</c:v>
                </c:pt>
                <c:pt idx="1258">
                  <c:v>1.6919999999999999</c:v>
                </c:pt>
                <c:pt idx="1259">
                  <c:v>1.7109999999999999</c:v>
                </c:pt>
                <c:pt idx="1260">
                  <c:v>1.778</c:v>
                </c:pt>
                <c:pt idx="1261">
                  <c:v>1.859</c:v>
                </c:pt>
                <c:pt idx="1262">
                  <c:v>1.829</c:v>
                </c:pt>
                <c:pt idx="1263">
                  <c:v>1.9180000000000001</c:v>
                </c:pt>
                <c:pt idx="1264">
                  <c:v>1.9430000000000001</c:v>
                </c:pt>
                <c:pt idx="1265">
                  <c:v>1.9430000000000001</c:v>
                </c:pt>
                <c:pt idx="1266">
                  <c:v>1.9359999999999999</c:v>
                </c:pt>
                <c:pt idx="1267">
                  <c:v>1.887</c:v>
                </c:pt>
                <c:pt idx="1268">
                  <c:v>1.8199999999999998</c:v>
                </c:pt>
                <c:pt idx="1269">
                  <c:v>1.8319999999999999</c:v>
                </c:pt>
                <c:pt idx="1270">
                  <c:v>1.8159999999999998</c:v>
                </c:pt>
                <c:pt idx="1271">
                  <c:v>1.784</c:v>
                </c:pt>
                <c:pt idx="1272">
                  <c:v>1.7469999999999999</c:v>
                </c:pt>
                <c:pt idx="1273">
                  <c:v>1.774</c:v>
                </c:pt>
                <c:pt idx="1274">
                  <c:v>1.7709999999999999</c:v>
                </c:pt>
                <c:pt idx="1275">
                  <c:v>1.756</c:v>
                </c:pt>
                <c:pt idx="1276">
                  <c:v>1.742</c:v>
                </c:pt>
                <c:pt idx="1277">
                  <c:v>1.7669999999999999</c:v>
                </c:pt>
                <c:pt idx="1278">
                  <c:v>1.7669999999999999</c:v>
                </c:pt>
                <c:pt idx="1279">
                  <c:v>1.7770000000000001</c:v>
                </c:pt>
                <c:pt idx="1280">
                  <c:v>1.8199999999999998</c:v>
                </c:pt>
                <c:pt idx="1281">
                  <c:v>1.7170000000000001</c:v>
                </c:pt>
                <c:pt idx="1282">
                  <c:v>1.7749999999999999</c:v>
                </c:pt>
                <c:pt idx="1283">
                  <c:v>1.8109999999999999</c:v>
                </c:pt>
                <c:pt idx="1284">
                  <c:v>1.8380000000000001</c:v>
                </c:pt>
                <c:pt idx="1285">
                  <c:v>1.8199999999999998</c:v>
                </c:pt>
                <c:pt idx="1286">
                  <c:v>1.8420000000000001</c:v>
                </c:pt>
                <c:pt idx="1287">
                  <c:v>1.7930000000000001</c:v>
                </c:pt>
                <c:pt idx="1288">
                  <c:v>1.893</c:v>
                </c:pt>
                <c:pt idx="1289">
                  <c:v>1.823</c:v>
                </c:pt>
                <c:pt idx="1290">
                  <c:v>1.8719999999999999</c:v>
                </c:pt>
                <c:pt idx="1291">
                  <c:v>1.881</c:v>
                </c:pt>
                <c:pt idx="1292">
                  <c:v>1.9180000000000001</c:v>
                </c:pt>
                <c:pt idx="1293">
                  <c:v>1.921</c:v>
                </c:pt>
                <c:pt idx="1294">
                  <c:v>1.9180000000000001</c:v>
                </c:pt>
                <c:pt idx="1295">
                  <c:v>1.9300000000000002</c:v>
                </c:pt>
                <c:pt idx="1296">
                  <c:v>1.901</c:v>
                </c:pt>
                <c:pt idx="1297">
                  <c:v>1.901</c:v>
                </c:pt>
                <c:pt idx="1298">
                  <c:v>1.895</c:v>
                </c:pt>
                <c:pt idx="1299">
                  <c:v>1.877</c:v>
                </c:pt>
                <c:pt idx="1300">
                  <c:v>1.88</c:v>
                </c:pt>
                <c:pt idx="1301">
                  <c:v>1.919</c:v>
                </c:pt>
                <c:pt idx="1302">
                  <c:v>1.919</c:v>
                </c:pt>
                <c:pt idx="1303">
                  <c:v>1.8780000000000001</c:v>
                </c:pt>
                <c:pt idx="1304">
                  <c:v>1.7890000000000001</c:v>
                </c:pt>
                <c:pt idx="1305">
                  <c:v>1.81</c:v>
                </c:pt>
                <c:pt idx="1306">
                  <c:v>1.819</c:v>
                </c:pt>
                <c:pt idx="1307">
                  <c:v>1.875</c:v>
                </c:pt>
                <c:pt idx="1308">
                  <c:v>1.8559999999999999</c:v>
                </c:pt>
                <c:pt idx="1309">
                  <c:v>1.821</c:v>
                </c:pt>
                <c:pt idx="1310">
                  <c:v>1.847</c:v>
                </c:pt>
                <c:pt idx="1311">
                  <c:v>1.8120000000000001</c:v>
                </c:pt>
                <c:pt idx="1312">
                  <c:v>1.784</c:v>
                </c:pt>
                <c:pt idx="1313">
                  <c:v>1.8080000000000001</c:v>
                </c:pt>
                <c:pt idx="1314">
                  <c:v>1.8220000000000001</c:v>
                </c:pt>
                <c:pt idx="1315">
                  <c:v>1.8220000000000001</c:v>
                </c:pt>
                <c:pt idx="1316">
                  <c:v>1.7749999999999999</c:v>
                </c:pt>
                <c:pt idx="1317">
                  <c:v>1.77</c:v>
                </c:pt>
                <c:pt idx="1318">
                  <c:v>1.7330000000000001</c:v>
                </c:pt>
                <c:pt idx="1319">
                  <c:v>1.6850000000000001</c:v>
                </c:pt>
                <c:pt idx="1320">
                  <c:v>1.609</c:v>
                </c:pt>
                <c:pt idx="1321">
                  <c:v>1.657</c:v>
                </c:pt>
                <c:pt idx="1322">
                  <c:v>1.585</c:v>
                </c:pt>
                <c:pt idx="1323">
                  <c:v>1.5859999999999999</c:v>
                </c:pt>
                <c:pt idx="1324">
                  <c:v>1.508</c:v>
                </c:pt>
                <c:pt idx="1325">
                  <c:v>1.528</c:v>
                </c:pt>
                <c:pt idx="1326">
                  <c:v>1.6</c:v>
                </c:pt>
                <c:pt idx="1327">
                  <c:v>1.6520000000000001</c:v>
                </c:pt>
                <c:pt idx="1328">
                  <c:v>1.6440000000000001</c:v>
                </c:pt>
                <c:pt idx="1329">
                  <c:v>1.5840000000000001</c:v>
                </c:pt>
                <c:pt idx="1330">
                  <c:v>1.571</c:v>
                </c:pt>
                <c:pt idx="1331">
                  <c:v>1.601</c:v>
                </c:pt>
                <c:pt idx="1332">
                  <c:v>1.6339999999999999</c:v>
                </c:pt>
                <c:pt idx="1333">
                  <c:v>1.6179999999999999</c:v>
                </c:pt>
                <c:pt idx="1334">
                  <c:v>1.587</c:v>
                </c:pt>
                <c:pt idx="1335">
                  <c:v>1.587</c:v>
                </c:pt>
                <c:pt idx="1336">
                  <c:v>1.5620000000000001</c:v>
                </c:pt>
                <c:pt idx="1337">
                  <c:v>1.5680000000000001</c:v>
                </c:pt>
                <c:pt idx="1338">
                  <c:v>1.516</c:v>
                </c:pt>
                <c:pt idx="1339">
                  <c:v>1.472</c:v>
                </c:pt>
                <c:pt idx="1340">
                  <c:v>1.371</c:v>
                </c:pt>
                <c:pt idx="1341">
                  <c:v>1.3540000000000001</c:v>
                </c:pt>
                <c:pt idx="1342">
                  <c:v>1.339</c:v>
                </c:pt>
                <c:pt idx="1343">
                  <c:v>1.262</c:v>
                </c:pt>
                <c:pt idx="1344">
                  <c:v>1.1499999999999999</c:v>
                </c:pt>
                <c:pt idx="1345">
                  <c:v>1.165</c:v>
                </c:pt>
                <c:pt idx="1346">
                  <c:v>1.0009999999999999</c:v>
                </c:pt>
                <c:pt idx="1347">
                  <c:v>1.054</c:v>
                </c:pt>
                <c:pt idx="1348">
                  <c:v>0.91400000000000003</c:v>
                </c:pt>
                <c:pt idx="1349">
                  <c:v>0.76400000000000001</c:v>
                </c:pt>
                <c:pt idx="1350">
                  <c:v>0.54300000000000004</c:v>
                </c:pt>
                <c:pt idx="1351">
                  <c:v>0.80500000000000005</c:v>
                </c:pt>
                <c:pt idx="1352">
                  <c:v>0.872</c:v>
                </c:pt>
                <c:pt idx="1353">
                  <c:v>0.81100000000000005</c:v>
                </c:pt>
                <c:pt idx="1354">
                  <c:v>0.96399999999999997</c:v>
                </c:pt>
                <c:pt idx="1355">
                  <c:v>0.72099999999999997</c:v>
                </c:pt>
                <c:pt idx="1356">
                  <c:v>1.0820000000000001</c:v>
                </c:pt>
                <c:pt idx="1357">
                  <c:v>1.1950000000000001</c:v>
                </c:pt>
                <c:pt idx="1358">
                  <c:v>1.1439999999999999</c:v>
                </c:pt>
                <c:pt idx="1359">
                  <c:v>0.84799999999999998</c:v>
                </c:pt>
                <c:pt idx="1360">
                  <c:v>0.78900000000000003</c:v>
                </c:pt>
                <c:pt idx="1361">
                  <c:v>0.85</c:v>
                </c:pt>
                <c:pt idx="1362">
                  <c:v>0.87</c:v>
                </c:pt>
                <c:pt idx="1363">
                  <c:v>0.84899999999999998</c:v>
                </c:pt>
                <c:pt idx="1364">
                  <c:v>0.67900000000000005</c:v>
                </c:pt>
                <c:pt idx="1365">
                  <c:v>0.72899999999999998</c:v>
                </c:pt>
                <c:pt idx="1366">
                  <c:v>0.67</c:v>
                </c:pt>
                <c:pt idx="1367">
                  <c:v>0.58399999999999996</c:v>
                </c:pt>
                <c:pt idx="1368">
                  <c:v>0.59899999999999998</c:v>
                </c:pt>
                <c:pt idx="1369">
                  <c:v>0.59699999999999998</c:v>
                </c:pt>
                <c:pt idx="1370">
                  <c:v>0.67200000000000004</c:v>
                </c:pt>
                <c:pt idx="1371">
                  <c:v>0.71399999999999997</c:v>
                </c:pt>
                <c:pt idx="1372">
                  <c:v>0.77300000000000002</c:v>
                </c:pt>
                <c:pt idx="1373">
                  <c:v>0.72099999999999997</c:v>
                </c:pt>
                <c:pt idx="1374">
                  <c:v>0.72099999999999997</c:v>
                </c:pt>
                <c:pt idx="1375">
                  <c:v>0.77400000000000002</c:v>
                </c:pt>
                <c:pt idx="1376">
                  <c:v>0.754</c:v>
                </c:pt>
                <c:pt idx="1377">
                  <c:v>0.63200000000000001</c:v>
                </c:pt>
                <c:pt idx="1378">
                  <c:v>0.628</c:v>
                </c:pt>
                <c:pt idx="1379">
                  <c:v>0.64300000000000002</c:v>
                </c:pt>
                <c:pt idx="1380">
                  <c:v>0.60699999999999998</c:v>
                </c:pt>
                <c:pt idx="1381">
                  <c:v>0.57099999999999995</c:v>
                </c:pt>
                <c:pt idx="1382">
                  <c:v>0.621</c:v>
                </c:pt>
                <c:pt idx="1383">
                  <c:v>0.60299999999999998</c:v>
                </c:pt>
                <c:pt idx="1384">
                  <c:v>0.60199999999999998</c:v>
                </c:pt>
                <c:pt idx="1385">
                  <c:v>0.66100000000000003</c:v>
                </c:pt>
                <c:pt idx="1386">
                  <c:v>0.61399999999999999</c:v>
                </c:pt>
                <c:pt idx="1387">
                  <c:v>0.628</c:v>
                </c:pt>
                <c:pt idx="1388">
                  <c:v>0.64</c:v>
                </c:pt>
                <c:pt idx="1389">
                  <c:v>0.61399999999999999</c:v>
                </c:pt>
                <c:pt idx="1390">
                  <c:v>0.63600000000000001</c:v>
                </c:pt>
                <c:pt idx="1391">
                  <c:v>0.66300000000000003</c:v>
                </c:pt>
                <c:pt idx="1392">
                  <c:v>0.70399999999999996</c:v>
                </c:pt>
                <c:pt idx="1393">
                  <c:v>0.64200000000000002</c:v>
                </c:pt>
                <c:pt idx="1394">
                  <c:v>0.68500000000000005</c:v>
                </c:pt>
                <c:pt idx="1395">
                  <c:v>0.71099999999999997</c:v>
                </c:pt>
                <c:pt idx="1396">
                  <c:v>0.66600000000000004</c:v>
                </c:pt>
                <c:pt idx="1397">
                  <c:v>0.65300000000000002</c:v>
                </c:pt>
                <c:pt idx="1398">
                  <c:v>0.623</c:v>
                </c:pt>
                <c:pt idx="1399">
                  <c:v>0.64400000000000002</c:v>
                </c:pt>
                <c:pt idx="1400">
                  <c:v>0.72699999999999998</c:v>
                </c:pt>
                <c:pt idx="1401">
                  <c:v>0.69</c:v>
                </c:pt>
                <c:pt idx="1402">
                  <c:v>0.68100000000000005</c:v>
                </c:pt>
                <c:pt idx="1403">
                  <c:v>0.67300000000000004</c:v>
                </c:pt>
                <c:pt idx="1404">
                  <c:v>0.66</c:v>
                </c:pt>
                <c:pt idx="1405">
                  <c:v>0.66</c:v>
                </c:pt>
                <c:pt idx="1406">
                  <c:v>0.69799999999999995</c:v>
                </c:pt>
                <c:pt idx="1407">
                  <c:v>0.68300000000000005</c:v>
                </c:pt>
                <c:pt idx="1408">
                  <c:v>0.69199999999999995</c:v>
                </c:pt>
                <c:pt idx="1409">
                  <c:v>0.65300000000000002</c:v>
                </c:pt>
                <c:pt idx="1410">
                  <c:v>0.66</c:v>
                </c:pt>
                <c:pt idx="1411">
                  <c:v>0.68600000000000005</c:v>
                </c:pt>
                <c:pt idx="1412">
                  <c:v>0.747</c:v>
                </c:pt>
                <c:pt idx="1413">
                  <c:v>0.82499999999999996</c:v>
                </c:pt>
                <c:pt idx="1414">
                  <c:v>0.89600000000000002</c:v>
                </c:pt>
                <c:pt idx="1415">
                  <c:v>0.876</c:v>
                </c:pt>
                <c:pt idx="1416">
                  <c:v>0.82599999999999996</c:v>
                </c:pt>
                <c:pt idx="1417">
                  <c:v>0.72799999999999998</c:v>
                </c:pt>
                <c:pt idx="1418">
                  <c:v>0.67100000000000004</c:v>
                </c:pt>
                <c:pt idx="1419">
                  <c:v>0.70499999999999996</c:v>
                </c:pt>
                <c:pt idx="1420">
                  <c:v>0.72199999999999998</c:v>
                </c:pt>
                <c:pt idx="1421">
                  <c:v>0.754</c:v>
                </c:pt>
                <c:pt idx="1422">
                  <c:v>0.73899999999999999</c:v>
                </c:pt>
                <c:pt idx="1423">
                  <c:v>0.70899999999999996</c:v>
                </c:pt>
                <c:pt idx="1424">
                  <c:v>0.69499999999999995</c:v>
                </c:pt>
                <c:pt idx="1429">
                  <c:v>-7.2000000000000064E-2</c:v>
                </c:pt>
                <c:pt idx="1430" formatCode="General">
                  <c:v>0</c:v>
                </c:pt>
              </c:numCache>
            </c:numRef>
          </c:val>
          <c:smooth val="0"/>
        </c:ser>
        <c:dLbls>
          <c:showLegendKey val="0"/>
          <c:showVal val="0"/>
          <c:showCatName val="0"/>
          <c:showSerName val="0"/>
          <c:showPercent val="0"/>
          <c:showBubbleSize val="0"/>
        </c:dLbls>
        <c:marker val="1"/>
        <c:smooth val="0"/>
        <c:axId val="135372160"/>
        <c:axId val="135373952"/>
      </c:lineChart>
      <c:lineChart>
        <c:grouping val="standard"/>
        <c:varyColors val="0"/>
        <c:ser>
          <c:idx val="1"/>
          <c:order val="1"/>
          <c:tx>
            <c:strRef>
              <c:f>Sheet1!$I$3</c:f>
              <c:strCache>
                <c:ptCount val="1"/>
                <c:pt idx="0">
                  <c:v>2yr Treasury yield, %</c:v>
                </c:pt>
              </c:strCache>
            </c:strRef>
          </c:tx>
          <c:spPr>
            <a:ln w="25400">
              <a:solidFill>
                <a:srgbClr val="008080"/>
              </a:solidFill>
              <a:prstDash val="solid"/>
            </a:ln>
          </c:spPr>
          <c:marker>
            <c:symbol val="none"/>
          </c:marker>
          <c:cat>
            <c:numRef>
              <c:f>Sheet1!$G$1269:$G$2697</c:f>
              <c:numCache>
                <c:formatCode>[$-409]d\-mmm\-yy;@</c:formatCode>
                <c:ptCount val="1429"/>
                <c:pt idx="0">
                  <c:v>42006</c:v>
                </c:pt>
                <c:pt idx="1">
                  <c:v>42009</c:v>
                </c:pt>
                <c:pt idx="2">
                  <c:v>42010</c:v>
                </c:pt>
                <c:pt idx="3">
                  <c:v>42011</c:v>
                </c:pt>
                <c:pt idx="4">
                  <c:v>42012</c:v>
                </c:pt>
                <c:pt idx="5">
                  <c:v>42013</c:v>
                </c:pt>
                <c:pt idx="6">
                  <c:v>42016</c:v>
                </c:pt>
                <c:pt idx="7">
                  <c:v>42017</c:v>
                </c:pt>
                <c:pt idx="8">
                  <c:v>42018</c:v>
                </c:pt>
                <c:pt idx="9">
                  <c:v>42019</c:v>
                </c:pt>
                <c:pt idx="10">
                  <c:v>42020</c:v>
                </c:pt>
                <c:pt idx="11">
                  <c:v>42023</c:v>
                </c:pt>
                <c:pt idx="12">
                  <c:v>42024</c:v>
                </c:pt>
                <c:pt idx="13">
                  <c:v>42025</c:v>
                </c:pt>
                <c:pt idx="14">
                  <c:v>42026</c:v>
                </c:pt>
                <c:pt idx="15">
                  <c:v>42027</c:v>
                </c:pt>
                <c:pt idx="16">
                  <c:v>42030</c:v>
                </c:pt>
                <c:pt idx="17">
                  <c:v>42031</c:v>
                </c:pt>
                <c:pt idx="18">
                  <c:v>42032</c:v>
                </c:pt>
                <c:pt idx="19">
                  <c:v>42033</c:v>
                </c:pt>
                <c:pt idx="20">
                  <c:v>42034</c:v>
                </c:pt>
                <c:pt idx="21">
                  <c:v>42037</c:v>
                </c:pt>
                <c:pt idx="22">
                  <c:v>42038</c:v>
                </c:pt>
                <c:pt idx="23">
                  <c:v>42039</c:v>
                </c:pt>
                <c:pt idx="24">
                  <c:v>42040</c:v>
                </c:pt>
                <c:pt idx="25">
                  <c:v>42041</c:v>
                </c:pt>
                <c:pt idx="26">
                  <c:v>42044</c:v>
                </c:pt>
                <c:pt idx="27">
                  <c:v>42045</c:v>
                </c:pt>
                <c:pt idx="28">
                  <c:v>42046</c:v>
                </c:pt>
                <c:pt idx="29">
                  <c:v>42047</c:v>
                </c:pt>
                <c:pt idx="30">
                  <c:v>42048</c:v>
                </c:pt>
                <c:pt idx="31">
                  <c:v>42051</c:v>
                </c:pt>
                <c:pt idx="32">
                  <c:v>42052</c:v>
                </c:pt>
                <c:pt idx="33">
                  <c:v>42053</c:v>
                </c:pt>
                <c:pt idx="34">
                  <c:v>42054</c:v>
                </c:pt>
                <c:pt idx="35">
                  <c:v>42055</c:v>
                </c:pt>
                <c:pt idx="36">
                  <c:v>42058</c:v>
                </c:pt>
                <c:pt idx="37">
                  <c:v>42059</c:v>
                </c:pt>
                <c:pt idx="38">
                  <c:v>42060</c:v>
                </c:pt>
                <c:pt idx="39">
                  <c:v>42061</c:v>
                </c:pt>
                <c:pt idx="40">
                  <c:v>42062</c:v>
                </c:pt>
                <c:pt idx="41">
                  <c:v>42065</c:v>
                </c:pt>
                <c:pt idx="42">
                  <c:v>42066</c:v>
                </c:pt>
                <c:pt idx="43">
                  <c:v>42067</c:v>
                </c:pt>
                <c:pt idx="44">
                  <c:v>42068</c:v>
                </c:pt>
                <c:pt idx="45">
                  <c:v>42069</c:v>
                </c:pt>
                <c:pt idx="46">
                  <c:v>42072</c:v>
                </c:pt>
                <c:pt idx="47">
                  <c:v>42073</c:v>
                </c:pt>
                <c:pt idx="48">
                  <c:v>42074</c:v>
                </c:pt>
                <c:pt idx="49">
                  <c:v>42075</c:v>
                </c:pt>
                <c:pt idx="50">
                  <c:v>42076</c:v>
                </c:pt>
                <c:pt idx="51">
                  <c:v>42079</c:v>
                </c:pt>
                <c:pt idx="52">
                  <c:v>42080</c:v>
                </c:pt>
                <c:pt idx="53">
                  <c:v>42081</c:v>
                </c:pt>
                <c:pt idx="54">
                  <c:v>42082</c:v>
                </c:pt>
                <c:pt idx="55">
                  <c:v>42083</c:v>
                </c:pt>
                <c:pt idx="56">
                  <c:v>42086</c:v>
                </c:pt>
                <c:pt idx="57">
                  <c:v>42087</c:v>
                </c:pt>
                <c:pt idx="58">
                  <c:v>42088</c:v>
                </c:pt>
                <c:pt idx="59">
                  <c:v>42089</c:v>
                </c:pt>
                <c:pt idx="60">
                  <c:v>42090</c:v>
                </c:pt>
                <c:pt idx="61">
                  <c:v>42093</c:v>
                </c:pt>
                <c:pt idx="62">
                  <c:v>42094</c:v>
                </c:pt>
                <c:pt idx="63">
                  <c:v>42095</c:v>
                </c:pt>
                <c:pt idx="64">
                  <c:v>42096</c:v>
                </c:pt>
                <c:pt idx="65">
                  <c:v>42097</c:v>
                </c:pt>
                <c:pt idx="66">
                  <c:v>42100</c:v>
                </c:pt>
                <c:pt idx="67">
                  <c:v>42101</c:v>
                </c:pt>
                <c:pt idx="68">
                  <c:v>42102</c:v>
                </c:pt>
                <c:pt idx="69">
                  <c:v>42103</c:v>
                </c:pt>
                <c:pt idx="70">
                  <c:v>42104</c:v>
                </c:pt>
                <c:pt idx="71">
                  <c:v>42107</c:v>
                </c:pt>
                <c:pt idx="72">
                  <c:v>42108</c:v>
                </c:pt>
                <c:pt idx="73">
                  <c:v>42109</c:v>
                </c:pt>
                <c:pt idx="74">
                  <c:v>42110</c:v>
                </c:pt>
                <c:pt idx="75">
                  <c:v>42111</c:v>
                </c:pt>
                <c:pt idx="76">
                  <c:v>42114</c:v>
                </c:pt>
                <c:pt idx="77">
                  <c:v>42115</c:v>
                </c:pt>
                <c:pt idx="78">
                  <c:v>42116</c:v>
                </c:pt>
                <c:pt idx="79">
                  <c:v>42117</c:v>
                </c:pt>
                <c:pt idx="80">
                  <c:v>42118</c:v>
                </c:pt>
                <c:pt idx="81">
                  <c:v>42121</c:v>
                </c:pt>
                <c:pt idx="82">
                  <c:v>42122</c:v>
                </c:pt>
                <c:pt idx="83">
                  <c:v>42123</c:v>
                </c:pt>
                <c:pt idx="84">
                  <c:v>42124</c:v>
                </c:pt>
                <c:pt idx="85">
                  <c:v>42125</c:v>
                </c:pt>
                <c:pt idx="86">
                  <c:v>42128</c:v>
                </c:pt>
                <c:pt idx="87">
                  <c:v>42129</c:v>
                </c:pt>
                <c:pt idx="88">
                  <c:v>42130</c:v>
                </c:pt>
                <c:pt idx="89">
                  <c:v>42131</c:v>
                </c:pt>
                <c:pt idx="90">
                  <c:v>42132</c:v>
                </c:pt>
                <c:pt idx="91">
                  <c:v>42135</c:v>
                </c:pt>
                <c:pt idx="92">
                  <c:v>42136</c:v>
                </c:pt>
                <c:pt idx="93">
                  <c:v>42137</c:v>
                </c:pt>
                <c:pt idx="94">
                  <c:v>42138</c:v>
                </c:pt>
                <c:pt idx="95">
                  <c:v>42139</c:v>
                </c:pt>
                <c:pt idx="96">
                  <c:v>42142</c:v>
                </c:pt>
                <c:pt idx="97">
                  <c:v>42143</c:v>
                </c:pt>
                <c:pt idx="98">
                  <c:v>42144</c:v>
                </c:pt>
                <c:pt idx="99">
                  <c:v>42145</c:v>
                </c:pt>
                <c:pt idx="100">
                  <c:v>42146</c:v>
                </c:pt>
                <c:pt idx="101">
                  <c:v>42149</c:v>
                </c:pt>
                <c:pt idx="102">
                  <c:v>42150</c:v>
                </c:pt>
                <c:pt idx="103">
                  <c:v>42151</c:v>
                </c:pt>
                <c:pt idx="104">
                  <c:v>42152</c:v>
                </c:pt>
                <c:pt idx="105">
                  <c:v>42153</c:v>
                </c:pt>
                <c:pt idx="106">
                  <c:v>42156</c:v>
                </c:pt>
                <c:pt idx="107">
                  <c:v>42157</c:v>
                </c:pt>
                <c:pt idx="108">
                  <c:v>42158</c:v>
                </c:pt>
                <c:pt idx="109">
                  <c:v>42159</c:v>
                </c:pt>
                <c:pt idx="110">
                  <c:v>42160</c:v>
                </c:pt>
                <c:pt idx="111">
                  <c:v>42163</c:v>
                </c:pt>
                <c:pt idx="112">
                  <c:v>42164</c:v>
                </c:pt>
                <c:pt idx="113">
                  <c:v>42165</c:v>
                </c:pt>
                <c:pt idx="114">
                  <c:v>42166</c:v>
                </c:pt>
                <c:pt idx="115">
                  <c:v>42167</c:v>
                </c:pt>
                <c:pt idx="116">
                  <c:v>42170</c:v>
                </c:pt>
                <c:pt idx="117">
                  <c:v>42171</c:v>
                </c:pt>
                <c:pt idx="118">
                  <c:v>42172</c:v>
                </c:pt>
                <c:pt idx="119">
                  <c:v>42173</c:v>
                </c:pt>
                <c:pt idx="120">
                  <c:v>42174</c:v>
                </c:pt>
                <c:pt idx="121">
                  <c:v>42177</c:v>
                </c:pt>
                <c:pt idx="122">
                  <c:v>42178</c:v>
                </c:pt>
                <c:pt idx="123">
                  <c:v>42179</c:v>
                </c:pt>
                <c:pt idx="124">
                  <c:v>42180</c:v>
                </c:pt>
                <c:pt idx="125">
                  <c:v>42181</c:v>
                </c:pt>
                <c:pt idx="126">
                  <c:v>42184</c:v>
                </c:pt>
                <c:pt idx="127">
                  <c:v>42185</c:v>
                </c:pt>
                <c:pt idx="128">
                  <c:v>42186</c:v>
                </c:pt>
                <c:pt idx="129">
                  <c:v>42187</c:v>
                </c:pt>
                <c:pt idx="130">
                  <c:v>42188</c:v>
                </c:pt>
                <c:pt idx="131">
                  <c:v>42191</c:v>
                </c:pt>
                <c:pt idx="132">
                  <c:v>42192</c:v>
                </c:pt>
                <c:pt idx="133">
                  <c:v>42193</c:v>
                </c:pt>
                <c:pt idx="134">
                  <c:v>42194</c:v>
                </c:pt>
                <c:pt idx="135">
                  <c:v>42195</c:v>
                </c:pt>
                <c:pt idx="136">
                  <c:v>42198</c:v>
                </c:pt>
                <c:pt idx="137">
                  <c:v>42199</c:v>
                </c:pt>
                <c:pt idx="138">
                  <c:v>42200</c:v>
                </c:pt>
                <c:pt idx="139">
                  <c:v>42201</c:v>
                </c:pt>
                <c:pt idx="140">
                  <c:v>42202</c:v>
                </c:pt>
                <c:pt idx="141">
                  <c:v>42205</c:v>
                </c:pt>
                <c:pt idx="142">
                  <c:v>42206</c:v>
                </c:pt>
                <c:pt idx="143">
                  <c:v>42207</c:v>
                </c:pt>
                <c:pt idx="144">
                  <c:v>42208</c:v>
                </c:pt>
                <c:pt idx="145">
                  <c:v>42209</c:v>
                </c:pt>
                <c:pt idx="146">
                  <c:v>42212</c:v>
                </c:pt>
                <c:pt idx="147">
                  <c:v>42213</c:v>
                </c:pt>
                <c:pt idx="148">
                  <c:v>42214</c:v>
                </c:pt>
                <c:pt idx="149">
                  <c:v>42215</c:v>
                </c:pt>
                <c:pt idx="150">
                  <c:v>42216</c:v>
                </c:pt>
                <c:pt idx="151">
                  <c:v>42219</c:v>
                </c:pt>
                <c:pt idx="152">
                  <c:v>42220</c:v>
                </c:pt>
                <c:pt idx="153">
                  <c:v>42221</c:v>
                </c:pt>
                <c:pt idx="154">
                  <c:v>42222</c:v>
                </c:pt>
                <c:pt idx="155">
                  <c:v>42223</c:v>
                </c:pt>
                <c:pt idx="156">
                  <c:v>42226</c:v>
                </c:pt>
                <c:pt idx="157">
                  <c:v>42227</c:v>
                </c:pt>
                <c:pt idx="158">
                  <c:v>42228</c:v>
                </c:pt>
                <c:pt idx="159">
                  <c:v>42229</c:v>
                </c:pt>
                <c:pt idx="160">
                  <c:v>42230</c:v>
                </c:pt>
                <c:pt idx="161">
                  <c:v>42233</c:v>
                </c:pt>
                <c:pt idx="162">
                  <c:v>42234</c:v>
                </c:pt>
                <c:pt idx="163">
                  <c:v>42235</c:v>
                </c:pt>
                <c:pt idx="164">
                  <c:v>42236</c:v>
                </c:pt>
                <c:pt idx="165">
                  <c:v>42237</c:v>
                </c:pt>
                <c:pt idx="166">
                  <c:v>42240</c:v>
                </c:pt>
                <c:pt idx="167">
                  <c:v>42241</c:v>
                </c:pt>
                <c:pt idx="168">
                  <c:v>42242</c:v>
                </c:pt>
                <c:pt idx="169">
                  <c:v>42243</c:v>
                </c:pt>
                <c:pt idx="170">
                  <c:v>42244</c:v>
                </c:pt>
                <c:pt idx="171">
                  <c:v>42247</c:v>
                </c:pt>
                <c:pt idx="172">
                  <c:v>42248</c:v>
                </c:pt>
                <c:pt idx="173">
                  <c:v>42249</c:v>
                </c:pt>
                <c:pt idx="174">
                  <c:v>42250</c:v>
                </c:pt>
                <c:pt idx="175">
                  <c:v>42251</c:v>
                </c:pt>
                <c:pt idx="176">
                  <c:v>42254</c:v>
                </c:pt>
                <c:pt idx="177">
                  <c:v>42255</c:v>
                </c:pt>
                <c:pt idx="178">
                  <c:v>42256</c:v>
                </c:pt>
                <c:pt idx="179">
                  <c:v>42257</c:v>
                </c:pt>
                <c:pt idx="180">
                  <c:v>42258</c:v>
                </c:pt>
                <c:pt idx="181">
                  <c:v>42261</c:v>
                </c:pt>
                <c:pt idx="182">
                  <c:v>42262</c:v>
                </c:pt>
                <c:pt idx="183">
                  <c:v>42263</c:v>
                </c:pt>
                <c:pt idx="184">
                  <c:v>42264</c:v>
                </c:pt>
                <c:pt idx="185">
                  <c:v>42265</c:v>
                </c:pt>
                <c:pt idx="186">
                  <c:v>42268</c:v>
                </c:pt>
                <c:pt idx="187">
                  <c:v>42269</c:v>
                </c:pt>
                <c:pt idx="188">
                  <c:v>42270</c:v>
                </c:pt>
                <c:pt idx="189">
                  <c:v>42271</c:v>
                </c:pt>
                <c:pt idx="190">
                  <c:v>42272</c:v>
                </c:pt>
                <c:pt idx="191">
                  <c:v>42275</c:v>
                </c:pt>
                <c:pt idx="192">
                  <c:v>42276</c:v>
                </c:pt>
                <c:pt idx="193">
                  <c:v>42277</c:v>
                </c:pt>
                <c:pt idx="194">
                  <c:v>42278</c:v>
                </c:pt>
                <c:pt idx="195">
                  <c:v>42279</c:v>
                </c:pt>
                <c:pt idx="196">
                  <c:v>42282</c:v>
                </c:pt>
                <c:pt idx="197">
                  <c:v>42283</c:v>
                </c:pt>
                <c:pt idx="198">
                  <c:v>42284</c:v>
                </c:pt>
                <c:pt idx="199">
                  <c:v>42285</c:v>
                </c:pt>
                <c:pt idx="200">
                  <c:v>42286</c:v>
                </c:pt>
                <c:pt idx="201">
                  <c:v>42289</c:v>
                </c:pt>
                <c:pt idx="202">
                  <c:v>42290</c:v>
                </c:pt>
                <c:pt idx="203">
                  <c:v>42291</c:v>
                </c:pt>
                <c:pt idx="204">
                  <c:v>42292</c:v>
                </c:pt>
                <c:pt idx="205">
                  <c:v>42293</c:v>
                </c:pt>
                <c:pt idx="206">
                  <c:v>42296</c:v>
                </c:pt>
                <c:pt idx="207">
                  <c:v>42297</c:v>
                </c:pt>
                <c:pt idx="208">
                  <c:v>42298</c:v>
                </c:pt>
                <c:pt idx="209">
                  <c:v>42299</c:v>
                </c:pt>
                <c:pt idx="210">
                  <c:v>42300</c:v>
                </c:pt>
                <c:pt idx="211">
                  <c:v>42303</c:v>
                </c:pt>
                <c:pt idx="212">
                  <c:v>42304</c:v>
                </c:pt>
                <c:pt idx="213">
                  <c:v>42305</c:v>
                </c:pt>
                <c:pt idx="214">
                  <c:v>42306</c:v>
                </c:pt>
                <c:pt idx="215">
                  <c:v>42307</c:v>
                </c:pt>
                <c:pt idx="216">
                  <c:v>42310</c:v>
                </c:pt>
                <c:pt idx="217">
                  <c:v>42311</c:v>
                </c:pt>
                <c:pt idx="218">
                  <c:v>42312</c:v>
                </c:pt>
                <c:pt idx="219">
                  <c:v>42313</c:v>
                </c:pt>
                <c:pt idx="220">
                  <c:v>42314</c:v>
                </c:pt>
                <c:pt idx="221">
                  <c:v>42317</c:v>
                </c:pt>
                <c:pt idx="222">
                  <c:v>42318</c:v>
                </c:pt>
                <c:pt idx="223">
                  <c:v>42319</c:v>
                </c:pt>
                <c:pt idx="224">
                  <c:v>42320</c:v>
                </c:pt>
                <c:pt idx="225">
                  <c:v>42321</c:v>
                </c:pt>
                <c:pt idx="226">
                  <c:v>42324</c:v>
                </c:pt>
                <c:pt idx="227">
                  <c:v>42325</c:v>
                </c:pt>
                <c:pt idx="228">
                  <c:v>42326</c:v>
                </c:pt>
                <c:pt idx="229">
                  <c:v>42327</c:v>
                </c:pt>
                <c:pt idx="230">
                  <c:v>42328</c:v>
                </c:pt>
                <c:pt idx="231">
                  <c:v>42331</c:v>
                </c:pt>
                <c:pt idx="232">
                  <c:v>42332</c:v>
                </c:pt>
                <c:pt idx="233">
                  <c:v>42333</c:v>
                </c:pt>
                <c:pt idx="234">
                  <c:v>42334</c:v>
                </c:pt>
                <c:pt idx="235">
                  <c:v>42335</c:v>
                </c:pt>
                <c:pt idx="236">
                  <c:v>42338</c:v>
                </c:pt>
                <c:pt idx="237">
                  <c:v>42339</c:v>
                </c:pt>
                <c:pt idx="238">
                  <c:v>42340</c:v>
                </c:pt>
                <c:pt idx="239">
                  <c:v>42341</c:v>
                </c:pt>
                <c:pt idx="240">
                  <c:v>42342</c:v>
                </c:pt>
                <c:pt idx="241">
                  <c:v>42345</c:v>
                </c:pt>
                <c:pt idx="242">
                  <c:v>42346</c:v>
                </c:pt>
                <c:pt idx="243">
                  <c:v>42347</c:v>
                </c:pt>
                <c:pt idx="244">
                  <c:v>42348</c:v>
                </c:pt>
                <c:pt idx="245">
                  <c:v>42349</c:v>
                </c:pt>
                <c:pt idx="246">
                  <c:v>42352</c:v>
                </c:pt>
                <c:pt idx="247">
                  <c:v>42353</c:v>
                </c:pt>
                <c:pt idx="248">
                  <c:v>42354</c:v>
                </c:pt>
                <c:pt idx="249">
                  <c:v>42355</c:v>
                </c:pt>
                <c:pt idx="250">
                  <c:v>42356</c:v>
                </c:pt>
                <c:pt idx="251">
                  <c:v>42359</c:v>
                </c:pt>
                <c:pt idx="252">
                  <c:v>42360</c:v>
                </c:pt>
                <c:pt idx="253">
                  <c:v>42361</c:v>
                </c:pt>
                <c:pt idx="254">
                  <c:v>42362</c:v>
                </c:pt>
                <c:pt idx="255">
                  <c:v>42363</c:v>
                </c:pt>
                <c:pt idx="256">
                  <c:v>42366</c:v>
                </c:pt>
                <c:pt idx="257">
                  <c:v>42367</c:v>
                </c:pt>
                <c:pt idx="258">
                  <c:v>42368</c:v>
                </c:pt>
                <c:pt idx="259">
                  <c:v>42369</c:v>
                </c:pt>
                <c:pt idx="260">
                  <c:v>42370</c:v>
                </c:pt>
                <c:pt idx="261">
                  <c:v>42373</c:v>
                </c:pt>
                <c:pt idx="262">
                  <c:v>42374</c:v>
                </c:pt>
                <c:pt idx="263">
                  <c:v>42375</c:v>
                </c:pt>
                <c:pt idx="264">
                  <c:v>42376</c:v>
                </c:pt>
                <c:pt idx="265">
                  <c:v>42377</c:v>
                </c:pt>
                <c:pt idx="266">
                  <c:v>42380</c:v>
                </c:pt>
                <c:pt idx="267">
                  <c:v>42381</c:v>
                </c:pt>
                <c:pt idx="268">
                  <c:v>42382</c:v>
                </c:pt>
                <c:pt idx="269">
                  <c:v>42383</c:v>
                </c:pt>
                <c:pt idx="270">
                  <c:v>42384</c:v>
                </c:pt>
                <c:pt idx="271">
                  <c:v>42387</c:v>
                </c:pt>
                <c:pt idx="272">
                  <c:v>42388</c:v>
                </c:pt>
                <c:pt idx="273">
                  <c:v>42389</c:v>
                </c:pt>
                <c:pt idx="274">
                  <c:v>42390</c:v>
                </c:pt>
                <c:pt idx="275">
                  <c:v>42391</c:v>
                </c:pt>
                <c:pt idx="276">
                  <c:v>42394</c:v>
                </c:pt>
                <c:pt idx="277">
                  <c:v>42395</c:v>
                </c:pt>
                <c:pt idx="278">
                  <c:v>42396</c:v>
                </c:pt>
                <c:pt idx="279">
                  <c:v>42397</c:v>
                </c:pt>
                <c:pt idx="280">
                  <c:v>42398</c:v>
                </c:pt>
                <c:pt idx="281">
                  <c:v>42401</c:v>
                </c:pt>
                <c:pt idx="282">
                  <c:v>42402</c:v>
                </c:pt>
                <c:pt idx="283">
                  <c:v>42403</c:v>
                </c:pt>
                <c:pt idx="284">
                  <c:v>42404</c:v>
                </c:pt>
                <c:pt idx="285">
                  <c:v>42405</c:v>
                </c:pt>
                <c:pt idx="286">
                  <c:v>42408</c:v>
                </c:pt>
                <c:pt idx="287">
                  <c:v>42409</c:v>
                </c:pt>
                <c:pt idx="288">
                  <c:v>42410</c:v>
                </c:pt>
                <c:pt idx="289">
                  <c:v>42411</c:v>
                </c:pt>
                <c:pt idx="290">
                  <c:v>42412</c:v>
                </c:pt>
                <c:pt idx="291">
                  <c:v>42415</c:v>
                </c:pt>
                <c:pt idx="292">
                  <c:v>42416</c:v>
                </c:pt>
                <c:pt idx="293">
                  <c:v>42417</c:v>
                </c:pt>
                <c:pt idx="294">
                  <c:v>42418</c:v>
                </c:pt>
                <c:pt idx="295">
                  <c:v>42419</c:v>
                </c:pt>
                <c:pt idx="296">
                  <c:v>42422</c:v>
                </c:pt>
                <c:pt idx="297">
                  <c:v>42423</c:v>
                </c:pt>
                <c:pt idx="298">
                  <c:v>42424</c:v>
                </c:pt>
                <c:pt idx="299">
                  <c:v>42425</c:v>
                </c:pt>
                <c:pt idx="300">
                  <c:v>42426</c:v>
                </c:pt>
                <c:pt idx="301">
                  <c:v>42429</c:v>
                </c:pt>
                <c:pt idx="302">
                  <c:v>42430</c:v>
                </c:pt>
                <c:pt idx="303">
                  <c:v>42431</c:v>
                </c:pt>
                <c:pt idx="304">
                  <c:v>42432</c:v>
                </c:pt>
                <c:pt idx="305">
                  <c:v>42433</c:v>
                </c:pt>
                <c:pt idx="306">
                  <c:v>42436</c:v>
                </c:pt>
                <c:pt idx="307">
                  <c:v>42437</c:v>
                </c:pt>
                <c:pt idx="308">
                  <c:v>42438</c:v>
                </c:pt>
                <c:pt idx="309">
                  <c:v>42439</c:v>
                </c:pt>
                <c:pt idx="310">
                  <c:v>42440</c:v>
                </c:pt>
                <c:pt idx="311">
                  <c:v>42443</c:v>
                </c:pt>
                <c:pt idx="312">
                  <c:v>42444</c:v>
                </c:pt>
                <c:pt idx="313">
                  <c:v>42445</c:v>
                </c:pt>
                <c:pt idx="314">
                  <c:v>42446</c:v>
                </c:pt>
                <c:pt idx="315">
                  <c:v>42447</c:v>
                </c:pt>
                <c:pt idx="316">
                  <c:v>42450</c:v>
                </c:pt>
                <c:pt idx="317">
                  <c:v>42451</c:v>
                </c:pt>
                <c:pt idx="318">
                  <c:v>42452</c:v>
                </c:pt>
                <c:pt idx="319">
                  <c:v>42453</c:v>
                </c:pt>
                <c:pt idx="320">
                  <c:v>42454</c:v>
                </c:pt>
                <c:pt idx="321">
                  <c:v>42457</c:v>
                </c:pt>
                <c:pt idx="322">
                  <c:v>42458</c:v>
                </c:pt>
                <c:pt idx="323">
                  <c:v>42459</c:v>
                </c:pt>
                <c:pt idx="324">
                  <c:v>42460</c:v>
                </c:pt>
                <c:pt idx="325">
                  <c:v>42461</c:v>
                </c:pt>
                <c:pt idx="326">
                  <c:v>42464</c:v>
                </c:pt>
                <c:pt idx="327">
                  <c:v>42465</c:v>
                </c:pt>
                <c:pt idx="328">
                  <c:v>42466</c:v>
                </c:pt>
                <c:pt idx="329">
                  <c:v>42467</c:v>
                </c:pt>
                <c:pt idx="330">
                  <c:v>42468</c:v>
                </c:pt>
                <c:pt idx="331">
                  <c:v>42471</c:v>
                </c:pt>
                <c:pt idx="332">
                  <c:v>42472</c:v>
                </c:pt>
                <c:pt idx="333">
                  <c:v>42473</c:v>
                </c:pt>
                <c:pt idx="334">
                  <c:v>42474</c:v>
                </c:pt>
                <c:pt idx="335">
                  <c:v>42475</c:v>
                </c:pt>
                <c:pt idx="336">
                  <c:v>42478</c:v>
                </c:pt>
                <c:pt idx="337">
                  <c:v>42479</c:v>
                </c:pt>
                <c:pt idx="338">
                  <c:v>42480</c:v>
                </c:pt>
                <c:pt idx="339">
                  <c:v>42481</c:v>
                </c:pt>
                <c:pt idx="340">
                  <c:v>42482</c:v>
                </c:pt>
                <c:pt idx="341">
                  <c:v>42485</c:v>
                </c:pt>
                <c:pt idx="342">
                  <c:v>42486</c:v>
                </c:pt>
                <c:pt idx="343">
                  <c:v>42487</c:v>
                </c:pt>
                <c:pt idx="344">
                  <c:v>42488</c:v>
                </c:pt>
                <c:pt idx="345">
                  <c:v>42489</c:v>
                </c:pt>
                <c:pt idx="346">
                  <c:v>42492</c:v>
                </c:pt>
                <c:pt idx="347">
                  <c:v>42493</c:v>
                </c:pt>
                <c:pt idx="348">
                  <c:v>42494</c:v>
                </c:pt>
                <c:pt idx="349">
                  <c:v>42495</c:v>
                </c:pt>
                <c:pt idx="350">
                  <c:v>42496</c:v>
                </c:pt>
                <c:pt idx="351">
                  <c:v>42499</c:v>
                </c:pt>
                <c:pt idx="352">
                  <c:v>42500</c:v>
                </c:pt>
                <c:pt idx="353">
                  <c:v>42501</c:v>
                </c:pt>
                <c:pt idx="354">
                  <c:v>42502</c:v>
                </c:pt>
                <c:pt idx="355">
                  <c:v>42503</c:v>
                </c:pt>
                <c:pt idx="356">
                  <c:v>42506</c:v>
                </c:pt>
                <c:pt idx="357">
                  <c:v>42507</c:v>
                </c:pt>
                <c:pt idx="358">
                  <c:v>42508</c:v>
                </c:pt>
                <c:pt idx="359">
                  <c:v>42509</c:v>
                </c:pt>
                <c:pt idx="360">
                  <c:v>42510</c:v>
                </c:pt>
                <c:pt idx="361">
                  <c:v>42513</c:v>
                </c:pt>
                <c:pt idx="362">
                  <c:v>42514</c:v>
                </c:pt>
                <c:pt idx="363">
                  <c:v>42515</c:v>
                </c:pt>
                <c:pt idx="364">
                  <c:v>42516</c:v>
                </c:pt>
                <c:pt idx="365">
                  <c:v>42517</c:v>
                </c:pt>
                <c:pt idx="366">
                  <c:v>42520</c:v>
                </c:pt>
                <c:pt idx="367">
                  <c:v>42521</c:v>
                </c:pt>
                <c:pt idx="368">
                  <c:v>42522</c:v>
                </c:pt>
                <c:pt idx="369">
                  <c:v>42523</c:v>
                </c:pt>
                <c:pt idx="370">
                  <c:v>42524</c:v>
                </c:pt>
                <c:pt idx="371">
                  <c:v>42527</c:v>
                </c:pt>
                <c:pt idx="372">
                  <c:v>42528</c:v>
                </c:pt>
                <c:pt idx="373">
                  <c:v>42529</c:v>
                </c:pt>
                <c:pt idx="374">
                  <c:v>42530</c:v>
                </c:pt>
                <c:pt idx="375">
                  <c:v>42531</c:v>
                </c:pt>
                <c:pt idx="376">
                  <c:v>42534</c:v>
                </c:pt>
                <c:pt idx="377">
                  <c:v>42535</c:v>
                </c:pt>
                <c:pt idx="378">
                  <c:v>42536</c:v>
                </c:pt>
                <c:pt idx="379">
                  <c:v>42537</c:v>
                </c:pt>
                <c:pt idx="380">
                  <c:v>42538</c:v>
                </c:pt>
                <c:pt idx="381">
                  <c:v>42541</c:v>
                </c:pt>
                <c:pt idx="382">
                  <c:v>42542</c:v>
                </c:pt>
                <c:pt idx="383">
                  <c:v>42543</c:v>
                </c:pt>
                <c:pt idx="384">
                  <c:v>42544</c:v>
                </c:pt>
                <c:pt idx="385">
                  <c:v>42545</c:v>
                </c:pt>
                <c:pt idx="386">
                  <c:v>42548</c:v>
                </c:pt>
                <c:pt idx="387">
                  <c:v>42549</c:v>
                </c:pt>
                <c:pt idx="388">
                  <c:v>42550</c:v>
                </c:pt>
                <c:pt idx="389">
                  <c:v>42551</c:v>
                </c:pt>
                <c:pt idx="390">
                  <c:v>42552</c:v>
                </c:pt>
                <c:pt idx="391">
                  <c:v>42555</c:v>
                </c:pt>
                <c:pt idx="392">
                  <c:v>42556</c:v>
                </c:pt>
                <c:pt idx="393">
                  <c:v>42557</c:v>
                </c:pt>
                <c:pt idx="394">
                  <c:v>42558</c:v>
                </c:pt>
                <c:pt idx="395">
                  <c:v>42559</c:v>
                </c:pt>
                <c:pt idx="396">
                  <c:v>42562</c:v>
                </c:pt>
                <c:pt idx="397">
                  <c:v>42563</c:v>
                </c:pt>
                <c:pt idx="398">
                  <c:v>42564</c:v>
                </c:pt>
                <c:pt idx="399">
                  <c:v>42565</c:v>
                </c:pt>
                <c:pt idx="400">
                  <c:v>42566</c:v>
                </c:pt>
                <c:pt idx="401">
                  <c:v>42569</c:v>
                </c:pt>
                <c:pt idx="402">
                  <c:v>42570</c:v>
                </c:pt>
                <c:pt idx="403">
                  <c:v>42571</c:v>
                </c:pt>
                <c:pt idx="404">
                  <c:v>42572</c:v>
                </c:pt>
                <c:pt idx="405">
                  <c:v>42573</c:v>
                </c:pt>
                <c:pt idx="406">
                  <c:v>42576</c:v>
                </c:pt>
                <c:pt idx="407">
                  <c:v>42577</c:v>
                </c:pt>
                <c:pt idx="408">
                  <c:v>42578</c:v>
                </c:pt>
                <c:pt idx="409">
                  <c:v>42579</c:v>
                </c:pt>
                <c:pt idx="410">
                  <c:v>42580</c:v>
                </c:pt>
                <c:pt idx="411">
                  <c:v>42583</c:v>
                </c:pt>
                <c:pt idx="412">
                  <c:v>42584</c:v>
                </c:pt>
                <c:pt idx="413">
                  <c:v>42585</c:v>
                </c:pt>
                <c:pt idx="414">
                  <c:v>42586</c:v>
                </c:pt>
                <c:pt idx="415">
                  <c:v>42587</c:v>
                </c:pt>
                <c:pt idx="416">
                  <c:v>42590</c:v>
                </c:pt>
                <c:pt idx="417">
                  <c:v>42591</c:v>
                </c:pt>
                <c:pt idx="418">
                  <c:v>42592</c:v>
                </c:pt>
                <c:pt idx="419">
                  <c:v>42593</c:v>
                </c:pt>
                <c:pt idx="420">
                  <c:v>42594</c:v>
                </c:pt>
                <c:pt idx="421">
                  <c:v>42597</c:v>
                </c:pt>
                <c:pt idx="422">
                  <c:v>42598</c:v>
                </c:pt>
                <c:pt idx="423">
                  <c:v>42599</c:v>
                </c:pt>
                <c:pt idx="424">
                  <c:v>42600</c:v>
                </c:pt>
                <c:pt idx="425">
                  <c:v>42601</c:v>
                </c:pt>
                <c:pt idx="426">
                  <c:v>42604</c:v>
                </c:pt>
                <c:pt idx="427">
                  <c:v>42605</c:v>
                </c:pt>
                <c:pt idx="428">
                  <c:v>42606</c:v>
                </c:pt>
                <c:pt idx="429">
                  <c:v>42607</c:v>
                </c:pt>
                <c:pt idx="430">
                  <c:v>42608</c:v>
                </c:pt>
                <c:pt idx="431">
                  <c:v>42611</c:v>
                </c:pt>
                <c:pt idx="432">
                  <c:v>42612</c:v>
                </c:pt>
                <c:pt idx="433">
                  <c:v>42613</c:v>
                </c:pt>
                <c:pt idx="434">
                  <c:v>42614</c:v>
                </c:pt>
                <c:pt idx="435">
                  <c:v>42615</c:v>
                </c:pt>
                <c:pt idx="436">
                  <c:v>42619</c:v>
                </c:pt>
                <c:pt idx="437">
                  <c:v>42620</c:v>
                </c:pt>
                <c:pt idx="438">
                  <c:v>42621</c:v>
                </c:pt>
                <c:pt idx="439">
                  <c:v>42622</c:v>
                </c:pt>
                <c:pt idx="440">
                  <c:v>42625</c:v>
                </c:pt>
                <c:pt idx="441">
                  <c:v>42626</c:v>
                </c:pt>
                <c:pt idx="442">
                  <c:v>42627</c:v>
                </c:pt>
                <c:pt idx="443">
                  <c:v>42628</c:v>
                </c:pt>
                <c:pt idx="444">
                  <c:v>42629</c:v>
                </c:pt>
                <c:pt idx="445">
                  <c:v>42632</c:v>
                </c:pt>
                <c:pt idx="446">
                  <c:v>42633</c:v>
                </c:pt>
                <c:pt idx="447">
                  <c:v>42634</c:v>
                </c:pt>
                <c:pt idx="448">
                  <c:v>42635</c:v>
                </c:pt>
                <c:pt idx="449">
                  <c:v>42636</c:v>
                </c:pt>
                <c:pt idx="450">
                  <c:v>42639</c:v>
                </c:pt>
                <c:pt idx="451">
                  <c:v>42640</c:v>
                </c:pt>
                <c:pt idx="452">
                  <c:v>42641</c:v>
                </c:pt>
                <c:pt idx="453">
                  <c:v>42642</c:v>
                </c:pt>
                <c:pt idx="454">
                  <c:v>42643</c:v>
                </c:pt>
                <c:pt idx="455">
                  <c:v>42646</c:v>
                </c:pt>
                <c:pt idx="456">
                  <c:v>42647</c:v>
                </c:pt>
                <c:pt idx="457">
                  <c:v>42648</c:v>
                </c:pt>
                <c:pt idx="458">
                  <c:v>42649</c:v>
                </c:pt>
                <c:pt idx="459">
                  <c:v>42650</c:v>
                </c:pt>
                <c:pt idx="460">
                  <c:v>42653</c:v>
                </c:pt>
                <c:pt idx="461">
                  <c:v>42654</c:v>
                </c:pt>
                <c:pt idx="462">
                  <c:v>42655</c:v>
                </c:pt>
                <c:pt idx="463">
                  <c:v>42656</c:v>
                </c:pt>
                <c:pt idx="464">
                  <c:v>42657</c:v>
                </c:pt>
                <c:pt idx="465">
                  <c:v>42660</c:v>
                </c:pt>
                <c:pt idx="466">
                  <c:v>42661</c:v>
                </c:pt>
                <c:pt idx="467">
                  <c:v>42662</c:v>
                </c:pt>
                <c:pt idx="468">
                  <c:v>42663</c:v>
                </c:pt>
                <c:pt idx="469">
                  <c:v>42664</c:v>
                </c:pt>
                <c:pt idx="470">
                  <c:v>42667</c:v>
                </c:pt>
                <c:pt idx="471">
                  <c:v>42668</c:v>
                </c:pt>
                <c:pt idx="472">
                  <c:v>42669</c:v>
                </c:pt>
                <c:pt idx="473">
                  <c:v>42670</c:v>
                </c:pt>
                <c:pt idx="474">
                  <c:v>42671</c:v>
                </c:pt>
                <c:pt idx="475">
                  <c:v>42674</c:v>
                </c:pt>
                <c:pt idx="476">
                  <c:v>42675</c:v>
                </c:pt>
                <c:pt idx="477">
                  <c:v>42676</c:v>
                </c:pt>
                <c:pt idx="478">
                  <c:v>42677</c:v>
                </c:pt>
                <c:pt idx="479">
                  <c:v>42678</c:v>
                </c:pt>
                <c:pt idx="480">
                  <c:v>42681</c:v>
                </c:pt>
                <c:pt idx="481">
                  <c:v>42682</c:v>
                </c:pt>
                <c:pt idx="482">
                  <c:v>42683</c:v>
                </c:pt>
                <c:pt idx="483">
                  <c:v>42684</c:v>
                </c:pt>
                <c:pt idx="484">
                  <c:v>42685</c:v>
                </c:pt>
                <c:pt idx="485">
                  <c:v>42688</c:v>
                </c:pt>
                <c:pt idx="486">
                  <c:v>42689</c:v>
                </c:pt>
                <c:pt idx="487">
                  <c:v>42690</c:v>
                </c:pt>
                <c:pt idx="488">
                  <c:v>42691</c:v>
                </c:pt>
                <c:pt idx="489">
                  <c:v>42692</c:v>
                </c:pt>
                <c:pt idx="490">
                  <c:v>42695</c:v>
                </c:pt>
                <c:pt idx="491">
                  <c:v>42696</c:v>
                </c:pt>
                <c:pt idx="492">
                  <c:v>42697</c:v>
                </c:pt>
                <c:pt idx="493">
                  <c:v>42698</c:v>
                </c:pt>
                <c:pt idx="494">
                  <c:v>42699</c:v>
                </c:pt>
                <c:pt idx="495">
                  <c:v>42702</c:v>
                </c:pt>
                <c:pt idx="496">
                  <c:v>42703</c:v>
                </c:pt>
                <c:pt idx="497">
                  <c:v>42704</c:v>
                </c:pt>
                <c:pt idx="498">
                  <c:v>42705</c:v>
                </c:pt>
                <c:pt idx="499">
                  <c:v>42706</c:v>
                </c:pt>
                <c:pt idx="500">
                  <c:v>42709</c:v>
                </c:pt>
                <c:pt idx="501">
                  <c:v>42710</c:v>
                </c:pt>
                <c:pt idx="502">
                  <c:v>42711</c:v>
                </c:pt>
                <c:pt idx="503">
                  <c:v>42712</c:v>
                </c:pt>
                <c:pt idx="504">
                  <c:v>42713</c:v>
                </c:pt>
                <c:pt idx="505">
                  <c:v>42716</c:v>
                </c:pt>
                <c:pt idx="506">
                  <c:v>42717</c:v>
                </c:pt>
                <c:pt idx="507">
                  <c:v>42718</c:v>
                </c:pt>
                <c:pt idx="508">
                  <c:v>42719</c:v>
                </c:pt>
                <c:pt idx="509">
                  <c:v>42720</c:v>
                </c:pt>
                <c:pt idx="510">
                  <c:v>42723</c:v>
                </c:pt>
                <c:pt idx="511">
                  <c:v>42724</c:v>
                </c:pt>
                <c:pt idx="512">
                  <c:v>42725</c:v>
                </c:pt>
                <c:pt idx="513">
                  <c:v>42726</c:v>
                </c:pt>
                <c:pt idx="514">
                  <c:v>42727</c:v>
                </c:pt>
                <c:pt idx="515">
                  <c:v>42730</c:v>
                </c:pt>
                <c:pt idx="516">
                  <c:v>42731</c:v>
                </c:pt>
                <c:pt idx="517">
                  <c:v>42732</c:v>
                </c:pt>
                <c:pt idx="518">
                  <c:v>42733</c:v>
                </c:pt>
                <c:pt idx="519">
                  <c:v>42734</c:v>
                </c:pt>
                <c:pt idx="520">
                  <c:v>42737</c:v>
                </c:pt>
                <c:pt idx="521">
                  <c:v>42738</c:v>
                </c:pt>
                <c:pt idx="522">
                  <c:v>42739</c:v>
                </c:pt>
                <c:pt idx="523">
                  <c:v>42740</c:v>
                </c:pt>
                <c:pt idx="524">
                  <c:v>42741</c:v>
                </c:pt>
                <c:pt idx="525">
                  <c:v>42744</c:v>
                </c:pt>
                <c:pt idx="526">
                  <c:v>42745</c:v>
                </c:pt>
                <c:pt idx="527">
                  <c:v>42746</c:v>
                </c:pt>
                <c:pt idx="528">
                  <c:v>42747</c:v>
                </c:pt>
                <c:pt idx="529">
                  <c:v>42748</c:v>
                </c:pt>
                <c:pt idx="530">
                  <c:v>42751</c:v>
                </c:pt>
                <c:pt idx="531">
                  <c:v>42752</c:v>
                </c:pt>
                <c:pt idx="532">
                  <c:v>42753</c:v>
                </c:pt>
                <c:pt idx="533">
                  <c:v>42754</c:v>
                </c:pt>
                <c:pt idx="534">
                  <c:v>42755</c:v>
                </c:pt>
                <c:pt idx="535">
                  <c:v>42758</c:v>
                </c:pt>
                <c:pt idx="536">
                  <c:v>42759</c:v>
                </c:pt>
                <c:pt idx="537">
                  <c:v>42760</c:v>
                </c:pt>
                <c:pt idx="538">
                  <c:v>42761</c:v>
                </c:pt>
                <c:pt idx="539">
                  <c:v>42762</c:v>
                </c:pt>
                <c:pt idx="540">
                  <c:v>42765</c:v>
                </c:pt>
                <c:pt idx="541">
                  <c:v>42766</c:v>
                </c:pt>
                <c:pt idx="542">
                  <c:v>42767</c:v>
                </c:pt>
                <c:pt idx="543">
                  <c:v>42768</c:v>
                </c:pt>
                <c:pt idx="544">
                  <c:v>42769</c:v>
                </c:pt>
                <c:pt idx="545">
                  <c:v>42772</c:v>
                </c:pt>
                <c:pt idx="546">
                  <c:v>42773</c:v>
                </c:pt>
                <c:pt idx="547">
                  <c:v>42774</c:v>
                </c:pt>
                <c:pt idx="548">
                  <c:v>42775</c:v>
                </c:pt>
                <c:pt idx="549">
                  <c:v>42776</c:v>
                </c:pt>
                <c:pt idx="550">
                  <c:v>42779</c:v>
                </c:pt>
                <c:pt idx="551">
                  <c:v>42780</c:v>
                </c:pt>
                <c:pt idx="552">
                  <c:v>42781</c:v>
                </c:pt>
                <c:pt idx="553">
                  <c:v>42782</c:v>
                </c:pt>
                <c:pt idx="554">
                  <c:v>42783</c:v>
                </c:pt>
                <c:pt idx="555">
                  <c:v>42786</c:v>
                </c:pt>
                <c:pt idx="556">
                  <c:v>42787</c:v>
                </c:pt>
                <c:pt idx="557">
                  <c:v>42788</c:v>
                </c:pt>
                <c:pt idx="558">
                  <c:v>42789</c:v>
                </c:pt>
                <c:pt idx="559">
                  <c:v>42790</c:v>
                </c:pt>
                <c:pt idx="560">
                  <c:v>42793</c:v>
                </c:pt>
                <c:pt idx="561">
                  <c:v>42794</c:v>
                </c:pt>
                <c:pt idx="562">
                  <c:v>42795</c:v>
                </c:pt>
                <c:pt idx="563">
                  <c:v>42796</c:v>
                </c:pt>
                <c:pt idx="564">
                  <c:v>42797</c:v>
                </c:pt>
                <c:pt idx="565">
                  <c:v>42800</c:v>
                </c:pt>
                <c:pt idx="566">
                  <c:v>42801</c:v>
                </c:pt>
                <c:pt idx="567">
                  <c:v>42802</c:v>
                </c:pt>
                <c:pt idx="568">
                  <c:v>42803</c:v>
                </c:pt>
                <c:pt idx="569">
                  <c:v>42804</c:v>
                </c:pt>
                <c:pt idx="570">
                  <c:v>42807</c:v>
                </c:pt>
                <c:pt idx="571">
                  <c:v>42808</c:v>
                </c:pt>
                <c:pt idx="572">
                  <c:v>42809</c:v>
                </c:pt>
                <c:pt idx="573">
                  <c:v>42810</c:v>
                </c:pt>
                <c:pt idx="574">
                  <c:v>42811</c:v>
                </c:pt>
                <c:pt idx="575">
                  <c:v>42814</c:v>
                </c:pt>
                <c:pt idx="576">
                  <c:v>42815</c:v>
                </c:pt>
                <c:pt idx="577">
                  <c:v>42816</c:v>
                </c:pt>
                <c:pt idx="578">
                  <c:v>42817</c:v>
                </c:pt>
                <c:pt idx="579">
                  <c:v>42818</c:v>
                </c:pt>
                <c:pt idx="580">
                  <c:v>42821</c:v>
                </c:pt>
                <c:pt idx="581">
                  <c:v>42822</c:v>
                </c:pt>
                <c:pt idx="582">
                  <c:v>42823</c:v>
                </c:pt>
                <c:pt idx="583">
                  <c:v>42824</c:v>
                </c:pt>
                <c:pt idx="584">
                  <c:v>42825</c:v>
                </c:pt>
                <c:pt idx="585">
                  <c:v>42828</c:v>
                </c:pt>
                <c:pt idx="586">
                  <c:v>42829</c:v>
                </c:pt>
                <c:pt idx="587">
                  <c:v>42830</c:v>
                </c:pt>
                <c:pt idx="588">
                  <c:v>42831</c:v>
                </c:pt>
                <c:pt idx="589">
                  <c:v>42832</c:v>
                </c:pt>
                <c:pt idx="590">
                  <c:v>42835</c:v>
                </c:pt>
                <c:pt idx="591">
                  <c:v>42836</c:v>
                </c:pt>
                <c:pt idx="592">
                  <c:v>42837</c:v>
                </c:pt>
                <c:pt idx="593">
                  <c:v>42838</c:v>
                </c:pt>
                <c:pt idx="594">
                  <c:v>42839</c:v>
                </c:pt>
                <c:pt idx="595">
                  <c:v>42842</c:v>
                </c:pt>
                <c:pt idx="596">
                  <c:v>42843</c:v>
                </c:pt>
                <c:pt idx="597">
                  <c:v>42844</c:v>
                </c:pt>
                <c:pt idx="598">
                  <c:v>42845</c:v>
                </c:pt>
                <c:pt idx="599">
                  <c:v>42846</c:v>
                </c:pt>
                <c:pt idx="600">
                  <c:v>42849</c:v>
                </c:pt>
                <c:pt idx="601">
                  <c:v>42850</c:v>
                </c:pt>
                <c:pt idx="602">
                  <c:v>42851</c:v>
                </c:pt>
                <c:pt idx="603">
                  <c:v>42852</c:v>
                </c:pt>
                <c:pt idx="604">
                  <c:v>42853</c:v>
                </c:pt>
                <c:pt idx="605">
                  <c:v>42856</c:v>
                </c:pt>
                <c:pt idx="606">
                  <c:v>42857</c:v>
                </c:pt>
                <c:pt idx="607">
                  <c:v>42858</c:v>
                </c:pt>
                <c:pt idx="608">
                  <c:v>42859</c:v>
                </c:pt>
                <c:pt idx="609">
                  <c:v>42860</c:v>
                </c:pt>
                <c:pt idx="610">
                  <c:v>42863</c:v>
                </c:pt>
                <c:pt idx="611">
                  <c:v>42864</c:v>
                </c:pt>
                <c:pt idx="612">
                  <c:v>42865</c:v>
                </c:pt>
                <c:pt idx="613">
                  <c:v>42866</c:v>
                </c:pt>
                <c:pt idx="614">
                  <c:v>42867</c:v>
                </c:pt>
                <c:pt idx="615">
                  <c:v>42870</c:v>
                </c:pt>
                <c:pt idx="616">
                  <c:v>42871</c:v>
                </c:pt>
                <c:pt idx="617">
                  <c:v>42872</c:v>
                </c:pt>
                <c:pt idx="618">
                  <c:v>42873</c:v>
                </c:pt>
                <c:pt idx="619">
                  <c:v>42874</c:v>
                </c:pt>
                <c:pt idx="620">
                  <c:v>42877</c:v>
                </c:pt>
                <c:pt idx="621">
                  <c:v>42878</c:v>
                </c:pt>
                <c:pt idx="622">
                  <c:v>42879</c:v>
                </c:pt>
                <c:pt idx="623">
                  <c:v>42880</c:v>
                </c:pt>
                <c:pt idx="624">
                  <c:v>42881</c:v>
                </c:pt>
                <c:pt idx="625">
                  <c:v>42884</c:v>
                </c:pt>
                <c:pt idx="626">
                  <c:v>42885</c:v>
                </c:pt>
                <c:pt idx="627">
                  <c:v>42886</c:v>
                </c:pt>
                <c:pt idx="628">
                  <c:v>42887</c:v>
                </c:pt>
                <c:pt idx="629">
                  <c:v>42888</c:v>
                </c:pt>
                <c:pt idx="630">
                  <c:v>42891</c:v>
                </c:pt>
                <c:pt idx="631">
                  <c:v>42892</c:v>
                </c:pt>
                <c:pt idx="632">
                  <c:v>42893</c:v>
                </c:pt>
                <c:pt idx="633">
                  <c:v>42894</c:v>
                </c:pt>
                <c:pt idx="634">
                  <c:v>42895</c:v>
                </c:pt>
                <c:pt idx="635">
                  <c:v>42898</c:v>
                </c:pt>
                <c:pt idx="636">
                  <c:v>42899</c:v>
                </c:pt>
                <c:pt idx="637">
                  <c:v>42900</c:v>
                </c:pt>
                <c:pt idx="638">
                  <c:v>42901</c:v>
                </c:pt>
                <c:pt idx="639">
                  <c:v>42902</c:v>
                </c:pt>
                <c:pt idx="640">
                  <c:v>42905</c:v>
                </c:pt>
                <c:pt idx="641">
                  <c:v>42906</c:v>
                </c:pt>
                <c:pt idx="642">
                  <c:v>42907</c:v>
                </c:pt>
                <c:pt idx="643">
                  <c:v>42908</c:v>
                </c:pt>
                <c:pt idx="644">
                  <c:v>42909</c:v>
                </c:pt>
                <c:pt idx="645">
                  <c:v>42912</c:v>
                </c:pt>
                <c:pt idx="646">
                  <c:v>42913</c:v>
                </c:pt>
                <c:pt idx="647">
                  <c:v>42914</c:v>
                </c:pt>
                <c:pt idx="648">
                  <c:v>42915</c:v>
                </c:pt>
                <c:pt idx="649">
                  <c:v>42916</c:v>
                </c:pt>
                <c:pt idx="650">
                  <c:v>42919</c:v>
                </c:pt>
                <c:pt idx="651">
                  <c:v>42920</c:v>
                </c:pt>
                <c:pt idx="652">
                  <c:v>42921</c:v>
                </c:pt>
                <c:pt idx="653">
                  <c:v>42922</c:v>
                </c:pt>
                <c:pt idx="654">
                  <c:v>42923</c:v>
                </c:pt>
                <c:pt idx="655">
                  <c:v>42926</c:v>
                </c:pt>
                <c:pt idx="656">
                  <c:v>42927</c:v>
                </c:pt>
                <c:pt idx="657">
                  <c:v>42928</c:v>
                </c:pt>
                <c:pt idx="658">
                  <c:v>42929</c:v>
                </c:pt>
                <c:pt idx="659">
                  <c:v>42930</c:v>
                </c:pt>
                <c:pt idx="660">
                  <c:v>42933</c:v>
                </c:pt>
                <c:pt idx="661">
                  <c:v>42934</c:v>
                </c:pt>
                <c:pt idx="662">
                  <c:v>42935</c:v>
                </c:pt>
                <c:pt idx="663">
                  <c:v>42936</c:v>
                </c:pt>
                <c:pt idx="664">
                  <c:v>42937</c:v>
                </c:pt>
                <c:pt idx="665">
                  <c:v>42940</c:v>
                </c:pt>
                <c:pt idx="666">
                  <c:v>42941</c:v>
                </c:pt>
                <c:pt idx="667">
                  <c:v>42942</c:v>
                </c:pt>
                <c:pt idx="668">
                  <c:v>42943</c:v>
                </c:pt>
                <c:pt idx="669">
                  <c:v>42944</c:v>
                </c:pt>
                <c:pt idx="670">
                  <c:v>42947</c:v>
                </c:pt>
                <c:pt idx="671">
                  <c:v>42948</c:v>
                </c:pt>
                <c:pt idx="672">
                  <c:v>42949</c:v>
                </c:pt>
                <c:pt idx="673">
                  <c:v>42950</c:v>
                </c:pt>
                <c:pt idx="674">
                  <c:v>42951</c:v>
                </c:pt>
                <c:pt idx="675">
                  <c:v>42954</c:v>
                </c:pt>
                <c:pt idx="676">
                  <c:v>42955</c:v>
                </c:pt>
                <c:pt idx="677">
                  <c:v>42956</c:v>
                </c:pt>
                <c:pt idx="678">
                  <c:v>42957</c:v>
                </c:pt>
                <c:pt idx="679">
                  <c:v>42958</c:v>
                </c:pt>
                <c:pt idx="680">
                  <c:v>42961</c:v>
                </c:pt>
                <c:pt idx="681">
                  <c:v>42962</c:v>
                </c:pt>
                <c:pt idx="682">
                  <c:v>42963</c:v>
                </c:pt>
                <c:pt idx="683">
                  <c:v>42964</c:v>
                </c:pt>
                <c:pt idx="684">
                  <c:v>42965</c:v>
                </c:pt>
                <c:pt idx="685">
                  <c:v>42968</c:v>
                </c:pt>
                <c:pt idx="686">
                  <c:v>42969</c:v>
                </c:pt>
                <c:pt idx="687">
                  <c:v>42970</c:v>
                </c:pt>
                <c:pt idx="688">
                  <c:v>42971</c:v>
                </c:pt>
                <c:pt idx="689">
                  <c:v>42972</c:v>
                </c:pt>
                <c:pt idx="690">
                  <c:v>42975</c:v>
                </c:pt>
                <c:pt idx="691">
                  <c:v>42976</c:v>
                </c:pt>
                <c:pt idx="692">
                  <c:v>42977</c:v>
                </c:pt>
                <c:pt idx="693">
                  <c:v>42978</c:v>
                </c:pt>
                <c:pt idx="694">
                  <c:v>42979</c:v>
                </c:pt>
                <c:pt idx="695">
                  <c:v>42982</c:v>
                </c:pt>
                <c:pt idx="696">
                  <c:v>42983</c:v>
                </c:pt>
                <c:pt idx="697">
                  <c:v>42984</c:v>
                </c:pt>
                <c:pt idx="698">
                  <c:v>42985</c:v>
                </c:pt>
                <c:pt idx="699">
                  <c:v>42986</c:v>
                </c:pt>
                <c:pt idx="700">
                  <c:v>42989</c:v>
                </c:pt>
                <c:pt idx="701">
                  <c:v>42990</c:v>
                </c:pt>
                <c:pt idx="702">
                  <c:v>42991</c:v>
                </c:pt>
                <c:pt idx="703">
                  <c:v>42992</c:v>
                </c:pt>
                <c:pt idx="704">
                  <c:v>42993</c:v>
                </c:pt>
                <c:pt idx="705">
                  <c:v>42996</c:v>
                </c:pt>
                <c:pt idx="706">
                  <c:v>42997</c:v>
                </c:pt>
                <c:pt idx="707">
                  <c:v>42998</c:v>
                </c:pt>
                <c:pt idx="708">
                  <c:v>42999</c:v>
                </c:pt>
                <c:pt idx="709">
                  <c:v>43000</c:v>
                </c:pt>
                <c:pt idx="710">
                  <c:v>43003</c:v>
                </c:pt>
                <c:pt idx="711">
                  <c:v>43004</c:v>
                </c:pt>
                <c:pt idx="712">
                  <c:v>43005</c:v>
                </c:pt>
                <c:pt idx="713">
                  <c:v>43006</c:v>
                </c:pt>
                <c:pt idx="714">
                  <c:v>43007</c:v>
                </c:pt>
                <c:pt idx="715">
                  <c:v>43010</c:v>
                </c:pt>
                <c:pt idx="716">
                  <c:v>43011</c:v>
                </c:pt>
                <c:pt idx="717">
                  <c:v>43012</c:v>
                </c:pt>
                <c:pt idx="718">
                  <c:v>43013</c:v>
                </c:pt>
                <c:pt idx="719">
                  <c:v>43014</c:v>
                </c:pt>
                <c:pt idx="720">
                  <c:v>43017</c:v>
                </c:pt>
                <c:pt idx="721">
                  <c:v>43018</c:v>
                </c:pt>
                <c:pt idx="722">
                  <c:v>43019</c:v>
                </c:pt>
                <c:pt idx="723">
                  <c:v>43020</c:v>
                </c:pt>
                <c:pt idx="724">
                  <c:v>43021</c:v>
                </c:pt>
                <c:pt idx="725">
                  <c:v>43024</c:v>
                </c:pt>
                <c:pt idx="726">
                  <c:v>43025</c:v>
                </c:pt>
                <c:pt idx="727">
                  <c:v>43026</c:v>
                </c:pt>
                <c:pt idx="728">
                  <c:v>43027</c:v>
                </c:pt>
                <c:pt idx="729">
                  <c:v>43028</c:v>
                </c:pt>
                <c:pt idx="730">
                  <c:v>43031</c:v>
                </c:pt>
                <c:pt idx="731">
                  <c:v>43032</c:v>
                </c:pt>
                <c:pt idx="732">
                  <c:v>43033</c:v>
                </c:pt>
                <c:pt idx="733">
                  <c:v>43034</c:v>
                </c:pt>
                <c:pt idx="734">
                  <c:v>43035</c:v>
                </c:pt>
                <c:pt idx="735">
                  <c:v>43038</c:v>
                </c:pt>
                <c:pt idx="736">
                  <c:v>43039</c:v>
                </c:pt>
                <c:pt idx="737">
                  <c:v>43040</c:v>
                </c:pt>
                <c:pt idx="738">
                  <c:v>43041</c:v>
                </c:pt>
                <c:pt idx="739">
                  <c:v>43042</c:v>
                </c:pt>
                <c:pt idx="740">
                  <c:v>43045</c:v>
                </c:pt>
                <c:pt idx="741">
                  <c:v>43046</c:v>
                </c:pt>
                <c:pt idx="742">
                  <c:v>43047</c:v>
                </c:pt>
                <c:pt idx="743">
                  <c:v>43048</c:v>
                </c:pt>
                <c:pt idx="744">
                  <c:v>43049</c:v>
                </c:pt>
                <c:pt idx="745">
                  <c:v>43052</c:v>
                </c:pt>
                <c:pt idx="746">
                  <c:v>43053</c:v>
                </c:pt>
                <c:pt idx="747">
                  <c:v>43054</c:v>
                </c:pt>
                <c:pt idx="748">
                  <c:v>43055</c:v>
                </c:pt>
                <c:pt idx="749">
                  <c:v>43056</c:v>
                </c:pt>
                <c:pt idx="750">
                  <c:v>43059</c:v>
                </c:pt>
                <c:pt idx="751">
                  <c:v>43060</c:v>
                </c:pt>
                <c:pt idx="752">
                  <c:v>43061</c:v>
                </c:pt>
                <c:pt idx="753">
                  <c:v>43062</c:v>
                </c:pt>
                <c:pt idx="754">
                  <c:v>43063</c:v>
                </c:pt>
                <c:pt idx="755">
                  <c:v>43066</c:v>
                </c:pt>
                <c:pt idx="756">
                  <c:v>43067</c:v>
                </c:pt>
                <c:pt idx="757">
                  <c:v>43068</c:v>
                </c:pt>
                <c:pt idx="758">
                  <c:v>43069</c:v>
                </c:pt>
                <c:pt idx="759">
                  <c:v>43070</c:v>
                </c:pt>
                <c:pt idx="760">
                  <c:v>43073</c:v>
                </c:pt>
                <c:pt idx="761">
                  <c:v>43074</c:v>
                </c:pt>
                <c:pt idx="762">
                  <c:v>43075</c:v>
                </c:pt>
                <c:pt idx="763">
                  <c:v>43076</c:v>
                </c:pt>
                <c:pt idx="764">
                  <c:v>43077</c:v>
                </c:pt>
                <c:pt idx="765">
                  <c:v>43080</c:v>
                </c:pt>
                <c:pt idx="766">
                  <c:v>43081</c:v>
                </c:pt>
                <c:pt idx="767">
                  <c:v>43082</c:v>
                </c:pt>
                <c:pt idx="768">
                  <c:v>43083</c:v>
                </c:pt>
                <c:pt idx="769">
                  <c:v>43084</c:v>
                </c:pt>
                <c:pt idx="770">
                  <c:v>43087</c:v>
                </c:pt>
                <c:pt idx="771">
                  <c:v>43088</c:v>
                </c:pt>
                <c:pt idx="772">
                  <c:v>43089</c:v>
                </c:pt>
                <c:pt idx="773">
                  <c:v>43090</c:v>
                </c:pt>
                <c:pt idx="774">
                  <c:v>43091</c:v>
                </c:pt>
                <c:pt idx="775">
                  <c:v>43094</c:v>
                </c:pt>
                <c:pt idx="776">
                  <c:v>43095</c:v>
                </c:pt>
                <c:pt idx="777">
                  <c:v>43096</c:v>
                </c:pt>
                <c:pt idx="778">
                  <c:v>43097</c:v>
                </c:pt>
                <c:pt idx="779">
                  <c:v>43098</c:v>
                </c:pt>
                <c:pt idx="780">
                  <c:v>43101</c:v>
                </c:pt>
                <c:pt idx="781">
                  <c:v>43102</c:v>
                </c:pt>
                <c:pt idx="782">
                  <c:v>43103</c:v>
                </c:pt>
                <c:pt idx="783">
                  <c:v>43104</c:v>
                </c:pt>
                <c:pt idx="784">
                  <c:v>43105</c:v>
                </c:pt>
                <c:pt idx="785">
                  <c:v>43108</c:v>
                </c:pt>
                <c:pt idx="786">
                  <c:v>43109</c:v>
                </c:pt>
                <c:pt idx="787">
                  <c:v>43110</c:v>
                </c:pt>
                <c:pt idx="788">
                  <c:v>43111</c:v>
                </c:pt>
                <c:pt idx="789">
                  <c:v>43112</c:v>
                </c:pt>
                <c:pt idx="790">
                  <c:v>43115</c:v>
                </c:pt>
                <c:pt idx="791">
                  <c:v>43116</c:v>
                </c:pt>
                <c:pt idx="792">
                  <c:v>43117</c:v>
                </c:pt>
                <c:pt idx="793">
                  <c:v>43118</c:v>
                </c:pt>
                <c:pt idx="794">
                  <c:v>43119</c:v>
                </c:pt>
                <c:pt idx="795">
                  <c:v>43122</c:v>
                </c:pt>
                <c:pt idx="796">
                  <c:v>43123</c:v>
                </c:pt>
                <c:pt idx="797">
                  <c:v>43124</c:v>
                </c:pt>
                <c:pt idx="798">
                  <c:v>43125</c:v>
                </c:pt>
                <c:pt idx="799">
                  <c:v>43126</c:v>
                </c:pt>
                <c:pt idx="800">
                  <c:v>43129</c:v>
                </c:pt>
                <c:pt idx="801">
                  <c:v>43130</c:v>
                </c:pt>
                <c:pt idx="802">
                  <c:v>43131</c:v>
                </c:pt>
                <c:pt idx="803">
                  <c:v>43132</c:v>
                </c:pt>
                <c:pt idx="804">
                  <c:v>43133</c:v>
                </c:pt>
                <c:pt idx="805">
                  <c:v>43136</c:v>
                </c:pt>
                <c:pt idx="806">
                  <c:v>43137</c:v>
                </c:pt>
                <c:pt idx="807">
                  <c:v>43138</c:v>
                </c:pt>
                <c:pt idx="808">
                  <c:v>43139</c:v>
                </c:pt>
                <c:pt idx="809">
                  <c:v>43140</c:v>
                </c:pt>
                <c:pt idx="810">
                  <c:v>43143</c:v>
                </c:pt>
                <c:pt idx="811">
                  <c:v>43144</c:v>
                </c:pt>
                <c:pt idx="812">
                  <c:v>43145</c:v>
                </c:pt>
                <c:pt idx="813">
                  <c:v>43146</c:v>
                </c:pt>
                <c:pt idx="814">
                  <c:v>43147</c:v>
                </c:pt>
                <c:pt idx="815">
                  <c:v>43150</c:v>
                </c:pt>
                <c:pt idx="816">
                  <c:v>43151</c:v>
                </c:pt>
                <c:pt idx="817">
                  <c:v>43152</c:v>
                </c:pt>
                <c:pt idx="818">
                  <c:v>43153</c:v>
                </c:pt>
                <c:pt idx="819">
                  <c:v>43154</c:v>
                </c:pt>
                <c:pt idx="820">
                  <c:v>43157</c:v>
                </c:pt>
                <c:pt idx="821">
                  <c:v>43158</c:v>
                </c:pt>
                <c:pt idx="822">
                  <c:v>43159</c:v>
                </c:pt>
                <c:pt idx="823">
                  <c:v>43160</c:v>
                </c:pt>
                <c:pt idx="824">
                  <c:v>43161</c:v>
                </c:pt>
                <c:pt idx="825">
                  <c:v>43164</c:v>
                </c:pt>
                <c:pt idx="826">
                  <c:v>43165</c:v>
                </c:pt>
                <c:pt idx="827">
                  <c:v>43166</c:v>
                </c:pt>
                <c:pt idx="828">
                  <c:v>43167</c:v>
                </c:pt>
                <c:pt idx="829">
                  <c:v>43168</c:v>
                </c:pt>
                <c:pt idx="830">
                  <c:v>43171</c:v>
                </c:pt>
                <c:pt idx="831">
                  <c:v>43172</c:v>
                </c:pt>
                <c:pt idx="832">
                  <c:v>43173</c:v>
                </c:pt>
                <c:pt idx="833">
                  <c:v>43174</c:v>
                </c:pt>
                <c:pt idx="834">
                  <c:v>43175</c:v>
                </c:pt>
                <c:pt idx="835">
                  <c:v>43178</c:v>
                </c:pt>
                <c:pt idx="836">
                  <c:v>43179</c:v>
                </c:pt>
                <c:pt idx="837">
                  <c:v>43180</c:v>
                </c:pt>
                <c:pt idx="838">
                  <c:v>43181</c:v>
                </c:pt>
                <c:pt idx="839">
                  <c:v>43182</c:v>
                </c:pt>
                <c:pt idx="840">
                  <c:v>43185</c:v>
                </c:pt>
                <c:pt idx="841">
                  <c:v>43186</c:v>
                </c:pt>
                <c:pt idx="842">
                  <c:v>43187</c:v>
                </c:pt>
                <c:pt idx="843">
                  <c:v>43188</c:v>
                </c:pt>
                <c:pt idx="844">
                  <c:v>43189</c:v>
                </c:pt>
                <c:pt idx="845">
                  <c:v>43192</c:v>
                </c:pt>
                <c:pt idx="846">
                  <c:v>43193</c:v>
                </c:pt>
                <c:pt idx="847">
                  <c:v>43194</c:v>
                </c:pt>
                <c:pt idx="848">
                  <c:v>43195</c:v>
                </c:pt>
                <c:pt idx="849">
                  <c:v>43196</c:v>
                </c:pt>
                <c:pt idx="850">
                  <c:v>43199</c:v>
                </c:pt>
                <c:pt idx="851">
                  <c:v>43200</c:v>
                </c:pt>
                <c:pt idx="852">
                  <c:v>43201</c:v>
                </c:pt>
                <c:pt idx="853">
                  <c:v>43202</c:v>
                </c:pt>
                <c:pt idx="854">
                  <c:v>43203</c:v>
                </c:pt>
                <c:pt idx="855">
                  <c:v>43206</c:v>
                </c:pt>
                <c:pt idx="856">
                  <c:v>43207</c:v>
                </c:pt>
                <c:pt idx="857">
                  <c:v>43208</c:v>
                </c:pt>
                <c:pt idx="858">
                  <c:v>43209</c:v>
                </c:pt>
                <c:pt idx="859">
                  <c:v>43210</c:v>
                </c:pt>
                <c:pt idx="860">
                  <c:v>43213</c:v>
                </c:pt>
                <c:pt idx="861">
                  <c:v>43214</c:v>
                </c:pt>
                <c:pt idx="862">
                  <c:v>43215</c:v>
                </c:pt>
                <c:pt idx="863">
                  <c:v>43216</c:v>
                </c:pt>
                <c:pt idx="864">
                  <c:v>43217</c:v>
                </c:pt>
                <c:pt idx="865">
                  <c:v>43220</c:v>
                </c:pt>
                <c:pt idx="866">
                  <c:v>43221</c:v>
                </c:pt>
                <c:pt idx="867">
                  <c:v>43222</c:v>
                </c:pt>
                <c:pt idx="868">
                  <c:v>43223</c:v>
                </c:pt>
                <c:pt idx="869">
                  <c:v>43224</c:v>
                </c:pt>
                <c:pt idx="870">
                  <c:v>43227</c:v>
                </c:pt>
                <c:pt idx="871">
                  <c:v>43228</c:v>
                </c:pt>
                <c:pt idx="872">
                  <c:v>43229</c:v>
                </c:pt>
                <c:pt idx="873">
                  <c:v>43230</c:v>
                </c:pt>
                <c:pt idx="874">
                  <c:v>43231</c:v>
                </c:pt>
                <c:pt idx="875">
                  <c:v>43234</c:v>
                </c:pt>
                <c:pt idx="876">
                  <c:v>43235</c:v>
                </c:pt>
                <c:pt idx="877">
                  <c:v>43236</c:v>
                </c:pt>
                <c:pt idx="878">
                  <c:v>43237</c:v>
                </c:pt>
                <c:pt idx="879">
                  <c:v>43238</c:v>
                </c:pt>
                <c:pt idx="880">
                  <c:v>43241</c:v>
                </c:pt>
                <c:pt idx="881">
                  <c:v>43242</c:v>
                </c:pt>
                <c:pt idx="882">
                  <c:v>43243</c:v>
                </c:pt>
                <c:pt idx="883">
                  <c:v>43244</c:v>
                </c:pt>
                <c:pt idx="884">
                  <c:v>43245</c:v>
                </c:pt>
                <c:pt idx="885">
                  <c:v>43248</c:v>
                </c:pt>
                <c:pt idx="886">
                  <c:v>43249</c:v>
                </c:pt>
                <c:pt idx="887">
                  <c:v>43250</c:v>
                </c:pt>
                <c:pt idx="888">
                  <c:v>43251</c:v>
                </c:pt>
                <c:pt idx="889">
                  <c:v>43252</c:v>
                </c:pt>
                <c:pt idx="890">
                  <c:v>43255</c:v>
                </c:pt>
                <c:pt idx="891">
                  <c:v>43256</c:v>
                </c:pt>
                <c:pt idx="892">
                  <c:v>43257</c:v>
                </c:pt>
                <c:pt idx="893">
                  <c:v>43258</c:v>
                </c:pt>
                <c:pt idx="894">
                  <c:v>43259</c:v>
                </c:pt>
                <c:pt idx="895">
                  <c:v>43262</c:v>
                </c:pt>
                <c:pt idx="896">
                  <c:v>43263</c:v>
                </c:pt>
                <c:pt idx="897">
                  <c:v>43264</c:v>
                </c:pt>
                <c:pt idx="898">
                  <c:v>43265</c:v>
                </c:pt>
                <c:pt idx="899">
                  <c:v>43266</c:v>
                </c:pt>
                <c:pt idx="900">
                  <c:v>43269</c:v>
                </c:pt>
                <c:pt idx="901">
                  <c:v>43270</c:v>
                </c:pt>
                <c:pt idx="902">
                  <c:v>43271</c:v>
                </c:pt>
                <c:pt idx="903">
                  <c:v>43272</c:v>
                </c:pt>
                <c:pt idx="904">
                  <c:v>43273</c:v>
                </c:pt>
                <c:pt idx="905">
                  <c:v>43276</c:v>
                </c:pt>
                <c:pt idx="906">
                  <c:v>43277</c:v>
                </c:pt>
                <c:pt idx="907">
                  <c:v>43278</c:v>
                </c:pt>
                <c:pt idx="908">
                  <c:v>43279</c:v>
                </c:pt>
                <c:pt idx="909">
                  <c:v>43280</c:v>
                </c:pt>
                <c:pt idx="910">
                  <c:v>43283</c:v>
                </c:pt>
                <c:pt idx="911">
                  <c:v>43284</c:v>
                </c:pt>
                <c:pt idx="912">
                  <c:v>43285</c:v>
                </c:pt>
                <c:pt idx="913">
                  <c:v>43286</c:v>
                </c:pt>
                <c:pt idx="914">
                  <c:v>43287</c:v>
                </c:pt>
                <c:pt idx="915">
                  <c:v>43290</c:v>
                </c:pt>
                <c:pt idx="916">
                  <c:v>43291</c:v>
                </c:pt>
                <c:pt idx="917">
                  <c:v>43292</c:v>
                </c:pt>
                <c:pt idx="918">
                  <c:v>43293</c:v>
                </c:pt>
                <c:pt idx="919">
                  <c:v>43294</c:v>
                </c:pt>
                <c:pt idx="920">
                  <c:v>43297</c:v>
                </c:pt>
                <c:pt idx="921">
                  <c:v>43298</c:v>
                </c:pt>
                <c:pt idx="922">
                  <c:v>43299</c:v>
                </c:pt>
                <c:pt idx="923">
                  <c:v>43300</c:v>
                </c:pt>
                <c:pt idx="924">
                  <c:v>43301</c:v>
                </c:pt>
                <c:pt idx="925">
                  <c:v>43304</c:v>
                </c:pt>
                <c:pt idx="926">
                  <c:v>43305</c:v>
                </c:pt>
                <c:pt idx="927">
                  <c:v>43306</c:v>
                </c:pt>
                <c:pt idx="928">
                  <c:v>43307</c:v>
                </c:pt>
                <c:pt idx="929">
                  <c:v>43308</c:v>
                </c:pt>
                <c:pt idx="930">
                  <c:v>43311</c:v>
                </c:pt>
                <c:pt idx="931">
                  <c:v>43312</c:v>
                </c:pt>
                <c:pt idx="932">
                  <c:v>43313</c:v>
                </c:pt>
                <c:pt idx="933">
                  <c:v>43314</c:v>
                </c:pt>
                <c:pt idx="934">
                  <c:v>43315</c:v>
                </c:pt>
                <c:pt idx="935">
                  <c:v>43318</c:v>
                </c:pt>
                <c:pt idx="936">
                  <c:v>43319</c:v>
                </c:pt>
                <c:pt idx="937">
                  <c:v>43320</c:v>
                </c:pt>
                <c:pt idx="938">
                  <c:v>43321</c:v>
                </c:pt>
                <c:pt idx="939">
                  <c:v>43322</c:v>
                </c:pt>
                <c:pt idx="940">
                  <c:v>43325</c:v>
                </c:pt>
                <c:pt idx="941">
                  <c:v>43326</c:v>
                </c:pt>
                <c:pt idx="942">
                  <c:v>43327</c:v>
                </c:pt>
                <c:pt idx="943">
                  <c:v>43328</c:v>
                </c:pt>
                <c:pt idx="944">
                  <c:v>43329</c:v>
                </c:pt>
                <c:pt idx="945">
                  <c:v>43332</c:v>
                </c:pt>
                <c:pt idx="946">
                  <c:v>43333</c:v>
                </c:pt>
                <c:pt idx="947">
                  <c:v>43334</c:v>
                </c:pt>
                <c:pt idx="948">
                  <c:v>43335</c:v>
                </c:pt>
                <c:pt idx="949">
                  <c:v>43336</c:v>
                </c:pt>
                <c:pt idx="950">
                  <c:v>43339</c:v>
                </c:pt>
                <c:pt idx="951">
                  <c:v>43340</c:v>
                </c:pt>
                <c:pt idx="952">
                  <c:v>43341</c:v>
                </c:pt>
                <c:pt idx="953">
                  <c:v>43342</c:v>
                </c:pt>
                <c:pt idx="954">
                  <c:v>43343</c:v>
                </c:pt>
                <c:pt idx="955">
                  <c:v>43346</c:v>
                </c:pt>
                <c:pt idx="956">
                  <c:v>43347</c:v>
                </c:pt>
                <c:pt idx="957">
                  <c:v>43348</c:v>
                </c:pt>
                <c:pt idx="958">
                  <c:v>43349</c:v>
                </c:pt>
                <c:pt idx="959">
                  <c:v>43350</c:v>
                </c:pt>
                <c:pt idx="960">
                  <c:v>43353</c:v>
                </c:pt>
                <c:pt idx="961">
                  <c:v>43354</c:v>
                </c:pt>
                <c:pt idx="962">
                  <c:v>43355</c:v>
                </c:pt>
                <c:pt idx="963">
                  <c:v>43356</c:v>
                </c:pt>
                <c:pt idx="964">
                  <c:v>43357</c:v>
                </c:pt>
                <c:pt idx="965">
                  <c:v>43360</c:v>
                </c:pt>
                <c:pt idx="966">
                  <c:v>43361</c:v>
                </c:pt>
                <c:pt idx="967">
                  <c:v>43362</c:v>
                </c:pt>
                <c:pt idx="968">
                  <c:v>43363</c:v>
                </c:pt>
                <c:pt idx="969">
                  <c:v>43364</c:v>
                </c:pt>
                <c:pt idx="970">
                  <c:v>43367</c:v>
                </c:pt>
                <c:pt idx="971">
                  <c:v>43368</c:v>
                </c:pt>
                <c:pt idx="972">
                  <c:v>43369</c:v>
                </c:pt>
                <c:pt idx="973">
                  <c:v>43370</c:v>
                </c:pt>
                <c:pt idx="974">
                  <c:v>43371</c:v>
                </c:pt>
                <c:pt idx="975">
                  <c:v>43374</c:v>
                </c:pt>
                <c:pt idx="976">
                  <c:v>43375</c:v>
                </c:pt>
                <c:pt idx="977">
                  <c:v>43376</c:v>
                </c:pt>
                <c:pt idx="978">
                  <c:v>43377</c:v>
                </c:pt>
                <c:pt idx="979">
                  <c:v>43378</c:v>
                </c:pt>
                <c:pt idx="980">
                  <c:v>43381</c:v>
                </c:pt>
                <c:pt idx="981">
                  <c:v>43382</c:v>
                </c:pt>
                <c:pt idx="982">
                  <c:v>43383</c:v>
                </c:pt>
                <c:pt idx="983">
                  <c:v>43384</c:v>
                </c:pt>
                <c:pt idx="984">
                  <c:v>43385</c:v>
                </c:pt>
                <c:pt idx="985">
                  <c:v>43388</c:v>
                </c:pt>
                <c:pt idx="986">
                  <c:v>43389</c:v>
                </c:pt>
                <c:pt idx="987">
                  <c:v>43390</c:v>
                </c:pt>
                <c:pt idx="988">
                  <c:v>43391</c:v>
                </c:pt>
                <c:pt idx="989">
                  <c:v>43392</c:v>
                </c:pt>
                <c:pt idx="990">
                  <c:v>43395</c:v>
                </c:pt>
                <c:pt idx="991">
                  <c:v>43396</c:v>
                </c:pt>
                <c:pt idx="992">
                  <c:v>43397</c:v>
                </c:pt>
                <c:pt idx="993">
                  <c:v>43398</c:v>
                </c:pt>
                <c:pt idx="994">
                  <c:v>43399</c:v>
                </c:pt>
                <c:pt idx="995">
                  <c:v>43402</c:v>
                </c:pt>
                <c:pt idx="996">
                  <c:v>43403</c:v>
                </c:pt>
                <c:pt idx="997">
                  <c:v>43404</c:v>
                </c:pt>
                <c:pt idx="998">
                  <c:v>43405</c:v>
                </c:pt>
                <c:pt idx="999">
                  <c:v>43406</c:v>
                </c:pt>
                <c:pt idx="1000">
                  <c:v>43409</c:v>
                </c:pt>
                <c:pt idx="1001">
                  <c:v>43410</c:v>
                </c:pt>
                <c:pt idx="1002">
                  <c:v>43411</c:v>
                </c:pt>
                <c:pt idx="1003">
                  <c:v>43412</c:v>
                </c:pt>
                <c:pt idx="1004">
                  <c:v>43413</c:v>
                </c:pt>
                <c:pt idx="1005">
                  <c:v>43416</c:v>
                </c:pt>
                <c:pt idx="1006">
                  <c:v>43417</c:v>
                </c:pt>
                <c:pt idx="1007">
                  <c:v>43418</c:v>
                </c:pt>
                <c:pt idx="1008">
                  <c:v>43419</c:v>
                </c:pt>
                <c:pt idx="1009">
                  <c:v>43420</c:v>
                </c:pt>
                <c:pt idx="1010">
                  <c:v>43423</c:v>
                </c:pt>
                <c:pt idx="1011">
                  <c:v>43424</c:v>
                </c:pt>
                <c:pt idx="1012">
                  <c:v>43425</c:v>
                </c:pt>
                <c:pt idx="1013">
                  <c:v>43426</c:v>
                </c:pt>
                <c:pt idx="1014">
                  <c:v>43427</c:v>
                </c:pt>
                <c:pt idx="1015">
                  <c:v>43430</c:v>
                </c:pt>
                <c:pt idx="1016">
                  <c:v>43431</c:v>
                </c:pt>
                <c:pt idx="1017">
                  <c:v>43432</c:v>
                </c:pt>
                <c:pt idx="1018">
                  <c:v>43433</c:v>
                </c:pt>
                <c:pt idx="1019">
                  <c:v>43434</c:v>
                </c:pt>
                <c:pt idx="1020">
                  <c:v>43437</c:v>
                </c:pt>
                <c:pt idx="1021">
                  <c:v>43438</c:v>
                </c:pt>
                <c:pt idx="1022">
                  <c:v>43439</c:v>
                </c:pt>
                <c:pt idx="1023">
                  <c:v>43440</c:v>
                </c:pt>
                <c:pt idx="1024">
                  <c:v>43441</c:v>
                </c:pt>
                <c:pt idx="1025">
                  <c:v>43444</c:v>
                </c:pt>
                <c:pt idx="1026">
                  <c:v>43445</c:v>
                </c:pt>
                <c:pt idx="1027">
                  <c:v>43446</c:v>
                </c:pt>
                <c:pt idx="1028">
                  <c:v>43447</c:v>
                </c:pt>
                <c:pt idx="1029">
                  <c:v>43448</c:v>
                </c:pt>
                <c:pt idx="1030">
                  <c:v>43451</c:v>
                </c:pt>
                <c:pt idx="1031">
                  <c:v>43452</c:v>
                </c:pt>
                <c:pt idx="1032">
                  <c:v>43453</c:v>
                </c:pt>
                <c:pt idx="1033">
                  <c:v>43454</c:v>
                </c:pt>
                <c:pt idx="1034">
                  <c:v>43455</c:v>
                </c:pt>
                <c:pt idx="1035">
                  <c:v>43458</c:v>
                </c:pt>
                <c:pt idx="1036">
                  <c:v>43459</c:v>
                </c:pt>
                <c:pt idx="1037">
                  <c:v>43460</c:v>
                </c:pt>
                <c:pt idx="1038">
                  <c:v>43461</c:v>
                </c:pt>
                <c:pt idx="1039">
                  <c:v>43462</c:v>
                </c:pt>
                <c:pt idx="1040">
                  <c:v>43465</c:v>
                </c:pt>
                <c:pt idx="1041">
                  <c:v>43466</c:v>
                </c:pt>
                <c:pt idx="1042">
                  <c:v>43467</c:v>
                </c:pt>
                <c:pt idx="1043">
                  <c:v>43468</c:v>
                </c:pt>
                <c:pt idx="1044">
                  <c:v>43469</c:v>
                </c:pt>
                <c:pt idx="1045">
                  <c:v>43472</c:v>
                </c:pt>
                <c:pt idx="1046">
                  <c:v>43473</c:v>
                </c:pt>
                <c:pt idx="1047">
                  <c:v>43474</c:v>
                </c:pt>
                <c:pt idx="1048">
                  <c:v>43475</c:v>
                </c:pt>
                <c:pt idx="1049">
                  <c:v>43476</c:v>
                </c:pt>
                <c:pt idx="1050">
                  <c:v>43479</c:v>
                </c:pt>
                <c:pt idx="1051">
                  <c:v>43480</c:v>
                </c:pt>
                <c:pt idx="1052">
                  <c:v>43481</c:v>
                </c:pt>
                <c:pt idx="1053">
                  <c:v>43482</c:v>
                </c:pt>
                <c:pt idx="1054">
                  <c:v>43483</c:v>
                </c:pt>
                <c:pt idx="1055">
                  <c:v>43486</c:v>
                </c:pt>
                <c:pt idx="1056">
                  <c:v>43487</c:v>
                </c:pt>
                <c:pt idx="1057">
                  <c:v>43488</c:v>
                </c:pt>
                <c:pt idx="1058">
                  <c:v>43489</c:v>
                </c:pt>
                <c:pt idx="1059">
                  <c:v>43490</c:v>
                </c:pt>
                <c:pt idx="1060">
                  <c:v>43493</c:v>
                </c:pt>
                <c:pt idx="1061">
                  <c:v>43494</c:v>
                </c:pt>
                <c:pt idx="1062">
                  <c:v>43495</c:v>
                </c:pt>
                <c:pt idx="1063">
                  <c:v>43496</c:v>
                </c:pt>
                <c:pt idx="1064">
                  <c:v>43497</c:v>
                </c:pt>
                <c:pt idx="1065">
                  <c:v>43500</c:v>
                </c:pt>
                <c:pt idx="1066">
                  <c:v>43501</c:v>
                </c:pt>
                <c:pt idx="1067">
                  <c:v>43502</c:v>
                </c:pt>
                <c:pt idx="1068">
                  <c:v>43503</c:v>
                </c:pt>
                <c:pt idx="1069">
                  <c:v>43504</c:v>
                </c:pt>
                <c:pt idx="1070">
                  <c:v>43507</c:v>
                </c:pt>
                <c:pt idx="1071">
                  <c:v>43508</c:v>
                </c:pt>
                <c:pt idx="1072">
                  <c:v>43509</c:v>
                </c:pt>
                <c:pt idx="1073">
                  <c:v>43510</c:v>
                </c:pt>
                <c:pt idx="1074">
                  <c:v>43511</c:v>
                </c:pt>
                <c:pt idx="1075">
                  <c:v>43514</c:v>
                </c:pt>
                <c:pt idx="1076">
                  <c:v>43515</c:v>
                </c:pt>
                <c:pt idx="1077">
                  <c:v>43516</c:v>
                </c:pt>
                <c:pt idx="1078">
                  <c:v>43517</c:v>
                </c:pt>
                <c:pt idx="1079">
                  <c:v>43518</c:v>
                </c:pt>
                <c:pt idx="1080">
                  <c:v>43521</c:v>
                </c:pt>
                <c:pt idx="1081">
                  <c:v>43522</c:v>
                </c:pt>
                <c:pt idx="1082">
                  <c:v>43523</c:v>
                </c:pt>
                <c:pt idx="1083">
                  <c:v>43524</c:v>
                </c:pt>
                <c:pt idx="1084">
                  <c:v>43525</c:v>
                </c:pt>
                <c:pt idx="1085">
                  <c:v>43528</c:v>
                </c:pt>
                <c:pt idx="1086">
                  <c:v>43529</c:v>
                </c:pt>
                <c:pt idx="1087">
                  <c:v>43530</c:v>
                </c:pt>
                <c:pt idx="1088">
                  <c:v>43531</c:v>
                </c:pt>
                <c:pt idx="1089">
                  <c:v>43532</c:v>
                </c:pt>
                <c:pt idx="1090">
                  <c:v>43535</c:v>
                </c:pt>
                <c:pt idx="1091">
                  <c:v>43536</c:v>
                </c:pt>
                <c:pt idx="1092">
                  <c:v>43537</c:v>
                </c:pt>
                <c:pt idx="1093">
                  <c:v>43538</c:v>
                </c:pt>
                <c:pt idx="1094">
                  <c:v>43539</c:v>
                </c:pt>
                <c:pt idx="1095">
                  <c:v>43542</c:v>
                </c:pt>
                <c:pt idx="1096">
                  <c:v>43543</c:v>
                </c:pt>
                <c:pt idx="1097">
                  <c:v>43544</c:v>
                </c:pt>
                <c:pt idx="1098">
                  <c:v>43545</c:v>
                </c:pt>
                <c:pt idx="1099">
                  <c:v>43546</c:v>
                </c:pt>
                <c:pt idx="1100">
                  <c:v>43549</c:v>
                </c:pt>
                <c:pt idx="1101">
                  <c:v>43550</c:v>
                </c:pt>
                <c:pt idx="1102">
                  <c:v>43551</c:v>
                </c:pt>
                <c:pt idx="1103">
                  <c:v>43552</c:v>
                </c:pt>
                <c:pt idx="1104">
                  <c:v>43553</c:v>
                </c:pt>
                <c:pt idx="1105">
                  <c:v>43556</c:v>
                </c:pt>
                <c:pt idx="1106">
                  <c:v>43557</c:v>
                </c:pt>
                <c:pt idx="1107">
                  <c:v>43558</c:v>
                </c:pt>
                <c:pt idx="1108">
                  <c:v>43559</c:v>
                </c:pt>
                <c:pt idx="1109">
                  <c:v>43560</c:v>
                </c:pt>
                <c:pt idx="1110">
                  <c:v>43563</c:v>
                </c:pt>
                <c:pt idx="1111">
                  <c:v>43564</c:v>
                </c:pt>
                <c:pt idx="1112">
                  <c:v>43565</c:v>
                </c:pt>
                <c:pt idx="1113">
                  <c:v>43566</c:v>
                </c:pt>
                <c:pt idx="1114">
                  <c:v>43567</c:v>
                </c:pt>
                <c:pt idx="1115">
                  <c:v>43570</c:v>
                </c:pt>
                <c:pt idx="1116">
                  <c:v>43571</c:v>
                </c:pt>
                <c:pt idx="1117">
                  <c:v>43572</c:v>
                </c:pt>
                <c:pt idx="1118">
                  <c:v>43573</c:v>
                </c:pt>
                <c:pt idx="1119">
                  <c:v>43574</c:v>
                </c:pt>
                <c:pt idx="1120">
                  <c:v>43577</c:v>
                </c:pt>
                <c:pt idx="1121">
                  <c:v>43578</c:v>
                </c:pt>
                <c:pt idx="1122">
                  <c:v>43579</c:v>
                </c:pt>
                <c:pt idx="1123">
                  <c:v>43580</c:v>
                </c:pt>
                <c:pt idx="1124">
                  <c:v>43581</c:v>
                </c:pt>
                <c:pt idx="1125">
                  <c:v>43584</c:v>
                </c:pt>
                <c:pt idx="1126">
                  <c:v>43585</c:v>
                </c:pt>
                <c:pt idx="1127">
                  <c:v>43586</c:v>
                </c:pt>
                <c:pt idx="1128">
                  <c:v>43587</c:v>
                </c:pt>
                <c:pt idx="1129">
                  <c:v>43588</c:v>
                </c:pt>
                <c:pt idx="1130">
                  <c:v>43591</c:v>
                </c:pt>
                <c:pt idx="1131">
                  <c:v>43592</c:v>
                </c:pt>
                <c:pt idx="1132">
                  <c:v>43593</c:v>
                </c:pt>
                <c:pt idx="1133">
                  <c:v>43594</c:v>
                </c:pt>
                <c:pt idx="1134">
                  <c:v>43595</c:v>
                </c:pt>
                <c:pt idx="1135">
                  <c:v>43598</c:v>
                </c:pt>
                <c:pt idx="1136">
                  <c:v>43599</c:v>
                </c:pt>
                <c:pt idx="1137">
                  <c:v>43600</c:v>
                </c:pt>
                <c:pt idx="1138">
                  <c:v>43601</c:v>
                </c:pt>
                <c:pt idx="1139">
                  <c:v>43602</c:v>
                </c:pt>
                <c:pt idx="1140">
                  <c:v>43605</c:v>
                </c:pt>
                <c:pt idx="1141">
                  <c:v>43606</c:v>
                </c:pt>
                <c:pt idx="1142">
                  <c:v>43607</c:v>
                </c:pt>
                <c:pt idx="1143">
                  <c:v>43608</c:v>
                </c:pt>
                <c:pt idx="1144">
                  <c:v>43609</c:v>
                </c:pt>
                <c:pt idx="1145">
                  <c:v>43612</c:v>
                </c:pt>
                <c:pt idx="1146">
                  <c:v>43613</c:v>
                </c:pt>
                <c:pt idx="1147">
                  <c:v>43614</c:v>
                </c:pt>
                <c:pt idx="1148">
                  <c:v>43615</c:v>
                </c:pt>
                <c:pt idx="1149">
                  <c:v>43616</c:v>
                </c:pt>
                <c:pt idx="1150">
                  <c:v>43619</c:v>
                </c:pt>
                <c:pt idx="1151">
                  <c:v>43620</c:v>
                </c:pt>
                <c:pt idx="1152">
                  <c:v>43621</c:v>
                </c:pt>
                <c:pt idx="1153">
                  <c:v>43622</c:v>
                </c:pt>
                <c:pt idx="1154">
                  <c:v>43623</c:v>
                </c:pt>
                <c:pt idx="1155">
                  <c:v>43626</c:v>
                </c:pt>
                <c:pt idx="1156">
                  <c:v>43627</c:v>
                </c:pt>
                <c:pt idx="1157">
                  <c:v>43628</c:v>
                </c:pt>
                <c:pt idx="1158">
                  <c:v>43629</c:v>
                </c:pt>
                <c:pt idx="1159">
                  <c:v>43630</c:v>
                </c:pt>
                <c:pt idx="1160">
                  <c:v>43633</c:v>
                </c:pt>
                <c:pt idx="1161">
                  <c:v>43634</c:v>
                </c:pt>
                <c:pt idx="1162">
                  <c:v>43635</c:v>
                </c:pt>
                <c:pt idx="1163">
                  <c:v>43636</c:v>
                </c:pt>
                <c:pt idx="1164">
                  <c:v>43637</c:v>
                </c:pt>
                <c:pt idx="1165">
                  <c:v>43640</c:v>
                </c:pt>
                <c:pt idx="1166">
                  <c:v>43641</c:v>
                </c:pt>
                <c:pt idx="1167">
                  <c:v>43642</c:v>
                </c:pt>
                <c:pt idx="1168">
                  <c:v>43643</c:v>
                </c:pt>
                <c:pt idx="1169">
                  <c:v>43644</c:v>
                </c:pt>
                <c:pt idx="1170">
                  <c:v>43647</c:v>
                </c:pt>
                <c:pt idx="1171">
                  <c:v>43648</c:v>
                </c:pt>
                <c:pt idx="1172">
                  <c:v>43649</c:v>
                </c:pt>
                <c:pt idx="1173">
                  <c:v>43650</c:v>
                </c:pt>
                <c:pt idx="1174">
                  <c:v>43651</c:v>
                </c:pt>
                <c:pt idx="1175">
                  <c:v>43654</c:v>
                </c:pt>
                <c:pt idx="1176">
                  <c:v>43655</c:v>
                </c:pt>
                <c:pt idx="1177">
                  <c:v>43656</c:v>
                </c:pt>
                <c:pt idx="1178">
                  <c:v>43657</c:v>
                </c:pt>
                <c:pt idx="1179">
                  <c:v>43658</c:v>
                </c:pt>
                <c:pt idx="1180">
                  <c:v>43661</c:v>
                </c:pt>
                <c:pt idx="1181">
                  <c:v>43662</c:v>
                </c:pt>
                <c:pt idx="1182">
                  <c:v>43663</c:v>
                </c:pt>
                <c:pt idx="1183">
                  <c:v>43664</c:v>
                </c:pt>
                <c:pt idx="1184">
                  <c:v>43665</c:v>
                </c:pt>
                <c:pt idx="1185">
                  <c:v>43668</c:v>
                </c:pt>
                <c:pt idx="1186">
                  <c:v>43669</c:v>
                </c:pt>
                <c:pt idx="1187">
                  <c:v>43670</c:v>
                </c:pt>
                <c:pt idx="1188">
                  <c:v>43671</c:v>
                </c:pt>
                <c:pt idx="1189">
                  <c:v>43672</c:v>
                </c:pt>
                <c:pt idx="1190">
                  <c:v>43675</c:v>
                </c:pt>
                <c:pt idx="1191">
                  <c:v>43676</c:v>
                </c:pt>
                <c:pt idx="1192">
                  <c:v>43677</c:v>
                </c:pt>
                <c:pt idx="1193">
                  <c:v>43678</c:v>
                </c:pt>
                <c:pt idx="1194">
                  <c:v>43679</c:v>
                </c:pt>
                <c:pt idx="1195">
                  <c:v>43682</c:v>
                </c:pt>
                <c:pt idx="1196">
                  <c:v>43683</c:v>
                </c:pt>
                <c:pt idx="1197">
                  <c:v>43684</c:v>
                </c:pt>
                <c:pt idx="1198">
                  <c:v>43685</c:v>
                </c:pt>
                <c:pt idx="1199">
                  <c:v>43686</c:v>
                </c:pt>
                <c:pt idx="1200">
                  <c:v>43689</c:v>
                </c:pt>
                <c:pt idx="1201">
                  <c:v>43690</c:v>
                </c:pt>
                <c:pt idx="1202">
                  <c:v>43691</c:v>
                </c:pt>
                <c:pt idx="1203">
                  <c:v>43692</c:v>
                </c:pt>
                <c:pt idx="1204">
                  <c:v>43693</c:v>
                </c:pt>
                <c:pt idx="1205">
                  <c:v>43696</c:v>
                </c:pt>
                <c:pt idx="1206">
                  <c:v>43697</c:v>
                </c:pt>
                <c:pt idx="1207">
                  <c:v>43698</c:v>
                </c:pt>
                <c:pt idx="1208">
                  <c:v>43699</c:v>
                </c:pt>
                <c:pt idx="1209">
                  <c:v>43700</c:v>
                </c:pt>
                <c:pt idx="1210">
                  <c:v>43703</c:v>
                </c:pt>
                <c:pt idx="1211">
                  <c:v>43704</c:v>
                </c:pt>
                <c:pt idx="1212">
                  <c:v>43705</c:v>
                </c:pt>
                <c:pt idx="1213">
                  <c:v>43706</c:v>
                </c:pt>
                <c:pt idx="1214">
                  <c:v>43707</c:v>
                </c:pt>
                <c:pt idx="1215">
                  <c:v>43710</c:v>
                </c:pt>
                <c:pt idx="1216">
                  <c:v>43711</c:v>
                </c:pt>
                <c:pt idx="1217">
                  <c:v>43712</c:v>
                </c:pt>
                <c:pt idx="1218">
                  <c:v>43713</c:v>
                </c:pt>
                <c:pt idx="1219">
                  <c:v>43714</c:v>
                </c:pt>
                <c:pt idx="1220">
                  <c:v>43717</c:v>
                </c:pt>
                <c:pt idx="1221">
                  <c:v>43718</c:v>
                </c:pt>
                <c:pt idx="1222">
                  <c:v>43719</c:v>
                </c:pt>
                <c:pt idx="1223">
                  <c:v>43720</c:v>
                </c:pt>
                <c:pt idx="1224">
                  <c:v>43721</c:v>
                </c:pt>
                <c:pt idx="1225">
                  <c:v>43724</c:v>
                </c:pt>
                <c:pt idx="1226">
                  <c:v>43725</c:v>
                </c:pt>
                <c:pt idx="1227">
                  <c:v>43726</c:v>
                </c:pt>
                <c:pt idx="1228">
                  <c:v>43727</c:v>
                </c:pt>
                <c:pt idx="1229">
                  <c:v>43728</c:v>
                </c:pt>
                <c:pt idx="1230">
                  <c:v>43731</c:v>
                </c:pt>
                <c:pt idx="1231">
                  <c:v>43732</c:v>
                </c:pt>
                <c:pt idx="1232">
                  <c:v>43733</c:v>
                </c:pt>
                <c:pt idx="1233">
                  <c:v>43734</c:v>
                </c:pt>
                <c:pt idx="1234">
                  <c:v>43735</c:v>
                </c:pt>
                <c:pt idx="1235">
                  <c:v>43738</c:v>
                </c:pt>
                <c:pt idx="1236">
                  <c:v>43739</c:v>
                </c:pt>
                <c:pt idx="1237">
                  <c:v>43740</c:v>
                </c:pt>
                <c:pt idx="1238">
                  <c:v>43741</c:v>
                </c:pt>
                <c:pt idx="1239">
                  <c:v>43742</c:v>
                </c:pt>
                <c:pt idx="1240">
                  <c:v>43745</c:v>
                </c:pt>
                <c:pt idx="1241">
                  <c:v>43746</c:v>
                </c:pt>
                <c:pt idx="1242">
                  <c:v>43747</c:v>
                </c:pt>
                <c:pt idx="1243">
                  <c:v>43748</c:v>
                </c:pt>
                <c:pt idx="1244">
                  <c:v>43749</c:v>
                </c:pt>
                <c:pt idx="1245">
                  <c:v>43752</c:v>
                </c:pt>
                <c:pt idx="1246">
                  <c:v>43753</c:v>
                </c:pt>
                <c:pt idx="1247">
                  <c:v>43754</c:v>
                </c:pt>
                <c:pt idx="1248">
                  <c:v>43755</c:v>
                </c:pt>
                <c:pt idx="1249">
                  <c:v>43756</c:v>
                </c:pt>
                <c:pt idx="1250">
                  <c:v>43759</c:v>
                </c:pt>
                <c:pt idx="1251">
                  <c:v>43760</c:v>
                </c:pt>
                <c:pt idx="1252">
                  <c:v>43761</c:v>
                </c:pt>
                <c:pt idx="1253">
                  <c:v>43762</c:v>
                </c:pt>
                <c:pt idx="1254">
                  <c:v>43763</c:v>
                </c:pt>
                <c:pt idx="1255">
                  <c:v>43766</c:v>
                </c:pt>
                <c:pt idx="1256">
                  <c:v>43767</c:v>
                </c:pt>
                <c:pt idx="1257">
                  <c:v>43768</c:v>
                </c:pt>
                <c:pt idx="1258">
                  <c:v>43769</c:v>
                </c:pt>
                <c:pt idx="1259">
                  <c:v>43770</c:v>
                </c:pt>
                <c:pt idx="1260">
                  <c:v>43773</c:v>
                </c:pt>
                <c:pt idx="1261">
                  <c:v>43774</c:v>
                </c:pt>
                <c:pt idx="1262">
                  <c:v>43775</c:v>
                </c:pt>
                <c:pt idx="1263">
                  <c:v>43776</c:v>
                </c:pt>
                <c:pt idx="1264">
                  <c:v>43777</c:v>
                </c:pt>
                <c:pt idx="1265">
                  <c:v>43780</c:v>
                </c:pt>
                <c:pt idx="1266">
                  <c:v>43781</c:v>
                </c:pt>
                <c:pt idx="1267">
                  <c:v>43782</c:v>
                </c:pt>
                <c:pt idx="1268">
                  <c:v>43783</c:v>
                </c:pt>
                <c:pt idx="1269">
                  <c:v>43784</c:v>
                </c:pt>
                <c:pt idx="1270">
                  <c:v>43787</c:v>
                </c:pt>
                <c:pt idx="1271">
                  <c:v>43788</c:v>
                </c:pt>
                <c:pt idx="1272">
                  <c:v>43789</c:v>
                </c:pt>
                <c:pt idx="1273">
                  <c:v>43790</c:v>
                </c:pt>
                <c:pt idx="1274">
                  <c:v>43791</c:v>
                </c:pt>
                <c:pt idx="1275">
                  <c:v>43794</c:v>
                </c:pt>
                <c:pt idx="1276">
                  <c:v>43795</c:v>
                </c:pt>
                <c:pt idx="1277">
                  <c:v>43796</c:v>
                </c:pt>
                <c:pt idx="1278">
                  <c:v>43797</c:v>
                </c:pt>
                <c:pt idx="1279">
                  <c:v>43798</c:v>
                </c:pt>
                <c:pt idx="1280">
                  <c:v>43801</c:v>
                </c:pt>
                <c:pt idx="1281">
                  <c:v>43802</c:v>
                </c:pt>
                <c:pt idx="1282">
                  <c:v>43803</c:v>
                </c:pt>
                <c:pt idx="1283">
                  <c:v>43804</c:v>
                </c:pt>
                <c:pt idx="1284">
                  <c:v>43805</c:v>
                </c:pt>
                <c:pt idx="1285">
                  <c:v>43808</c:v>
                </c:pt>
                <c:pt idx="1286">
                  <c:v>43809</c:v>
                </c:pt>
                <c:pt idx="1287">
                  <c:v>43810</c:v>
                </c:pt>
                <c:pt idx="1288">
                  <c:v>43811</c:v>
                </c:pt>
                <c:pt idx="1289">
                  <c:v>43812</c:v>
                </c:pt>
                <c:pt idx="1290">
                  <c:v>43815</c:v>
                </c:pt>
                <c:pt idx="1291">
                  <c:v>43816</c:v>
                </c:pt>
                <c:pt idx="1292">
                  <c:v>43817</c:v>
                </c:pt>
                <c:pt idx="1293">
                  <c:v>43818</c:v>
                </c:pt>
                <c:pt idx="1294">
                  <c:v>43819</c:v>
                </c:pt>
                <c:pt idx="1295">
                  <c:v>43822</c:v>
                </c:pt>
                <c:pt idx="1296">
                  <c:v>43823</c:v>
                </c:pt>
                <c:pt idx="1297">
                  <c:v>43824</c:v>
                </c:pt>
                <c:pt idx="1298">
                  <c:v>43825</c:v>
                </c:pt>
                <c:pt idx="1299">
                  <c:v>43826</c:v>
                </c:pt>
                <c:pt idx="1300">
                  <c:v>43829</c:v>
                </c:pt>
                <c:pt idx="1301">
                  <c:v>43830</c:v>
                </c:pt>
                <c:pt idx="1302">
                  <c:v>43831</c:v>
                </c:pt>
                <c:pt idx="1303">
                  <c:v>43832</c:v>
                </c:pt>
                <c:pt idx="1304">
                  <c:v>43833</c:v>
                </c:pt>
                <c:pt idx="1305">
                  <c:v>43836</c:v>
                </c:pt>
                <c:pt idx="1306">
                  <c:v>43837</c:v>
                </c:pt>
                <c:pt idx="1307">
                  <c:v>43838</c:v>
                </c:pt>
                <c:pt idx="1308">
                  <c:v>43839</c:v>
                </c:pt>
                <c:pt idx="1309">
                  <c:v>43840</c:v>
                </c:pt>
                <c:pt idx="1310">
                  <c:v>43843</c:v>
                </c:pt>
                <c:pt idx="1311">
                  <c:v>43844</c:v>
                </c:pt>
                <c:pt idx="1312">
                  <c:v>43845</c:v>
                </c:pt>
                <c:pt idx="1313">
                  <c:v>43846</c:v>
                </c:pt>
                <c:pt idx="1314">
                  <c:v>43847</c:v>
                </c:pt>
                <c:pt idx="1315">
                  <c:v>43850</c:v>
                </c:pt>
                <c:pt idx="1316">
                  <c:v>43851</c:v>
                </c:pt>
                <c:pt idx="1317">
                  <c:v>43852</c:v>
                </c:pt>
                <c:pt idx="1318">
                  <c:v>43853</c:v>
                </c:pt>
                <c:pt idx="1319">
                  <c:v>43854</c:v>
                </c:pt>
                <c:pt idx="1320">
                  <c:v>43857</c:v>
                </c:pt>
                <c:pt idx="1321">
                  <c:v>43858</c:v>
                </c:pt>
                <c:pt idx="1322">
                  <c:v>43859</c:v>
                </c:pt>
                <c:pt idx="1323">
                  <c:v>43860</c:v>
                </c:pt>
                <c:pt idx="1324">
                  <c:v>43861</c:v>
                </c:pt>
                <c:pt idx="1325">
                  <c:v>43864</c:v>
                </c:pt>
                <c:pt idx="1326">
                  <c:v>43865</c:v>
                </c:pt>
                <c:pt idx="1327">
                  <c:v>43866</c:v>
                </c:pt>
                <c:pt idx="1328">
                  <c:v>43867</c:v>
                </c:pt>
                <c:pt idx="1329">
                  <c:v>43868</c:v>
                </c:pt>
                <c:pt idx="1330">
                  <c:v>43871</c:v>
                </c:pt>
                <c:pt idx="1331">
                  <c:v>43872</c:v>
                </c:pt>
                <c:pt idx="1332">
                  <c:v>43873</c:v>
                </c:pt>
                <c:pt idx="1333">
                  <c:v>43874</c:v>
                </c:pt>
                <c:pt idx="1334">
                  <c:v>43875</c:v>
                </c:pt>
                <c:pt idx="1335">
                  <c:v>43878</c:v>
                </c:pt>
                <c:pt idx="1336">
                  <c:v>43879</c:v>
                </c:pt>
                <c:pt idx="1337">
                  <c:v>43880</c:v>
                </c:pt>
                <c:pt idx="1338">
                  <c:v>43881</c:v>
                </c:pt>
                <c:pt idx="1339">
                  <c:v>43882</c:v>
                </c:pt>
                <c:pt idx="1340">
                  <c:v>43885</c:v>
                </c:pt>
                <c:pt idx="1341">
                  <c:v>43886</c:v>
                </c:pt>
                <c:pt idx="1342">
                  <c:v>43887</c:v>
                </c:pt>
                <c:pt idx="1343">
                  <c:v>43888</c:v>
                </c:pt>
                <c:pt idx="1344">
                  <c:v>43889</c:v>
                </c:pt>
                <c:pt idx="1345">
                  <c:v>43892</c:v>
                </c:pt>
                <c:pt idx="1346">
                  <c:v>43893</c:v>
                </c:pt>
                <c:pt idx="1347">
                  <c:v>43894</c:v>
                </c:pt>
                <c:pt idx="1348">
                  <c:v>43895</c:v>
                </c:pt>
                <c:pt idx="1349">
                  <c:v>43896</c:v>
                </c:pt>
                <c:pt idx="1350">
                  <c:v>43899</c:v>
                </c:pt>
                <c:pt idx="1351">
                  <c:v>43900</c:v>
                </c:pt>
                <c:pt idx="1352">
                  <c:v>43901</c:v>
                </c:pt>
                <c:pt idx="1353">
                  <c:v>43902</c:v>
                </c:pt>
                <c:pt idx="1354">
                  <c:v>43903</c:v>
                </c:pt>
                <c:pt idx="1355">
                  <c:v>43906</c:v>
                </c:pt>
                <c:pt idx="1356">
                  <c:v>43907</c:v>
                </c:pt>
                <c:pt idx="1357">
                  <c:v>43908</c:v>
                </c:pt>
                <c:pt idx="1358">
                  <c:v>43909</c:v>
                </c:pt>
                <c:pt idx="1359">
                  <c:v>43910</c:v>
                </c:pt>
                <c:pt idx="1360">
                  <c:v>43913</c:v>
                </c:pt>
                <c:pt idx="1361">
                  <c:v>43914</c:v>
                </c:pt>
                <c:pt idx="1362">
                  <c:v>43915</c:v>
                </c:pt>
                <c:pt idx="1363">
                  <c:v>43916</c:v>
                </c:pt>
                <c:pt idx="1364">
                  <c:v>43917</c:v>
                </c:pt>
                <c:pt idx="1365">
                  <c:v>43920</c:v>
                </c:pt>
                <c:pt idx="1366">
                  <c:v>43921</c:v>
                </c:pt>
                <c:pt idx="1367">
                  <c:v>43922</c:v>
                </c:pt>
                <c:pt idx="1368">
                  <c:v>43923</c:v>
                </c:pt>
                <c:pt idx="1369">
                  <c:v>43924</c:v>
                </c:pt>
                <c:pt idx="1370">
                  <c:v>43927</c:v>
                </c:pt>
                <c:pt idx="1371">
                  <c:v>43928</c:v>
                </c:pt>
                <c:pt idx="1372">
                  <c:v>43929</c:v>
                </c:pt>
                <c:pt idx="1373">
                  <c:v>43930</c:v>
                </c:pt>
                <c:pt idx="1374">
                  <c:v>43931</c:v>
                </c:pt>
                <c:pt idx="1375">
                  <c:v>43934</c:v>
                </c:pt>
                <c:pt idx="1376">
                  <c:v>43935</c:v>
                </c:pt>
                <c:pt idx="1377">
                  <c:v>43936</c:v>
                </c:pt>
                <c:pt idx="1378">
                  <c:v>43937</c:v>
                </c:pt>
                <c:pt idx="1379">
                  <c:v>43938</c:v>
                </c:pt>
                <c:pt idx="1380">
                  <c:v>43941</c:v>
                </c:pt>
                <c:pt idx="1381">
                  <c:v>43942</c:v>
                </c:pt>
                <c:pt idx="1382">
                  <c:v>43943</c:v>
                </c:pt>
                <c:pt idx="1383">
                  <c:v>43944</c:v>
                </c:pt>
                <c:pt idx="1384">
                  <c:v>43945</c:v>
                </c:pt>
                <c:pt idx="1385">
                  <c:v>43948</c:v>
                </c:pt>
                <c:pt idx="1386">
                  <c:v>43949</c:v>
                </c:pt>
                <c:pt idx="1387">
                  <c:v>43950</c:v>
                </c:pt>
                <c:pt idx="1388">
                  <c:v>43951</c:v>
                </c:pt>
                <c:pt idx="1389">
                  <c:v>43952</c:v>
                </c:pt>
                <c:pt idx="1390">
                  <c:v>43955</c:v>
                </c:pt>
                <c:pt idx="1391">
                  <c:v>43956</c:v>
                </c:pt>
                <c:pt idx="1392">
                  <c:v>43957</c:v>
                </c:pt>
                <c:pt idx="1393">
                  <c:v>43958</c:v>
                </c:pt>
                <c:pt idx="1394">
                  <c:v>43959</c:v>
                </c:pt>
                <c:pt idx="1395">
                  <c:v>43962</c:v>
                </c:pt>
                <c:pt idx="1396">
                  <c:v>43963</c:v>
                </c:pt>
                <c:pt idx="1397">
                  <c:v>43964</c:v>
                </c:pt>
                <c:pt idx="1398">
                  <c:v>43965</c:v>
                </c:pt>
                <c:pt idx="1399">
                  <c:v>43966</c:v>
                </c:pt>
                <c:pt idx="1400">
                  <c:v>43969</c:v>
                </c:pt>
                <c:pt idx="1401">
                  <c:v>43970</c:v>
                </c:pt>
                <c:pt idx="1402">
                  <c:v>43971</c:v>
                </c:pt>
                <c:pt idx="1403">
                  <c:v>43972</c:v>
                </c:pt>
                <c:pt idx="1404">
                  <c:v>43973</c:v>
                </c:pt>
                <c:pt idx="1405">
                  <c:v>43976</c:v>
                </c:pt>
                <c:pt idx="1406">
                  <c:v>43977</c:v>
                </c:pt>
                <c:pt idx="1407">
                  <c:v>43978</c:v>
                </c:pt>
                <c:pt idx="1408">
                  <c:v>43979</c:v>
                </c:pt>
                <c:pt idx="1409">
                  <c:v>43980</c:v>
                </c:pt>
                <c:pt idx="1410">
                  <c:v>43983</c:v>
                </c:pt>
                <c:pt idx="1411">
                  <c:v>43984</c:v>
                </c:pt>
                <c:pt idx="1412">
                  <c:v>43985</c:v>
                </c:pt>
                <c:pt idx="1413">
                  <c:v>43986</c:v>
                </c:pt>
                <c:pt idx="1414">
                  <c:v>43987</c:v>
                </c:pt>
                <c:pt idx="1415">
                  <c:v>43990</c:v>
                </c:pt>
                <c:pt idx="1416">
                  <c:v>43991</c:v>
                </c:pt>
                <c:pt idx="1417">
                  <c:v>43992</c:v>
                </c:pt>
                <c:pt idx="1418">
                  <c:v>43993</c:v>
                </c:pt>
                <c:pt idx="1419">
                  <c:v>43994</c:v>
                </c:pt>
                <c:pt idx="1420">
                  <c:v>43997</c:v>
                </c:pt>
                <c:pt idx="1421">
                  <c:v>43998</c:v>
                </c:pt>
                <c:pt idx="1422">
                  <c:v>43999</c:v>
                </c:pt>
                <c:pt idx="1423">
                  <c:v>44000</c:v>
                </c:pt>
                <c:pt idx="1424">
                  <c:v>44001</c:v>
                </c:pt>
              </c:numCache>
            </c:numRef>
          </c:cat>
          <c:val>
            <c:numRef>
              <c:f>Sheet1!$I$1269:$I$2697</c:f>
              <c:numCache>
                <c:formatCode>0.00</c:formatCode>
                <c:ptCount val="1429"/>
                <c:pt idx="0">
                  <c:v>0.66700000000000004</c:v>
                </c:pt>
                <c:pt idx="1">
                  <c:v>0.65900000000000003</c:v>
                </c:pt>
                <c:pt idx="2">
                  <c:v>0.627</c:v>
                </c:pt>
                <c:pt idx="3">
                  <c:v>0.61099999999999999</c:v>
                </c:pt>
                <c:pt idx="4">
                  <c:v>0.60699999999999998</c:v>
                </c:pt>
                <c:pt idx="5">
                  <c:v>0.56299999999999994</c:v>
                </c:pt>
                <c:pt idx="6">
                  <c:v>0.54700000000000004</c:v>
                </c:pt>
                <c:pt idx="7">
                  <c:v>0.54100000000000004</c:v>
                </c:pt>
                <c:pt idx="8">
                  <c:v>0.503</c:v>
                </c:pt>
                <c:pt idx="9">
                  <c:v>0.41399999999999998</c:v>
                </c:pt>
                <c:pt idx="10">
                  <c:v>0.48599999999999999</c:v>
                </c:pt>
                <c:pt idx="11">
                  <c:v>0.48599999999999999</c:v>
                </c:pt>
                <c:pt idx="12">
                  <c:v>0.49299999999999999</c:v>
                </c:pt>
                <c:pt idx="13">
                  <c:v>0.50900000000000001</c:v>
                </c:pt>
                <c:pt idx="14">
                  <c:v>0.51900000000000002</c:v>
                </c:pt>
                <c:pt idx="15">
                  <c:v>0.48799999999999999</c:v>
                </c:pt>
                <c:pt idx="16">
                  <c:v>0.51300000000000001</c:v>
                </c:pt>
                <c:pt idx="17">
                  <c:v>0.51300000000000001</c:v>
                </c:pt>
                <c:pt idx="18">
                  <c:v>0.46700000000000003</c:v>
                </c:pt>
                <c:pt idx="19">
                  <c:v>0.51800000000000002</c:v>
                </c:pt>
                <c:pt idx="20">
                  <c:v>0.45100000000000001</c:v>
                </c:pt>
                <c:pt idx="21">
                  <c:v>0.46100000000000002</c:v>
                </c:pt>
                <c:pt idx="22">
                  <c:v>0.51</c:v>
                </c:pt>
                <c:pt idx="23">
                  <c:v>0.48599999999999999</c:v>
                </c:pt>
                <c:pt idx="24">
                  <c:v>0.52200000000000002</c:v>
                </c:pt>
                <c:pt idx="25">
                  <c:v>0.64600000000000002</c:v>
                </c:pt>
                <c:pt idx="26">
                  <c:v>0.65400000000000003</c:v>
                </c:pt>
                <c:pt idx="27">
                  <c:v>0.65200000000000002</c:v>
                </c:pt>
                <c:pt idx="28">
                  <c:v>0.66600000000000004</c:v>
                </c:pt>
                <c:pt idx="29">
                  <c:v>0.626</c:v>
                </c:pt>
                <c:pt idx="30">
                  <c:v>0.64300000000000002</c:v>
                </c:pt>
                <c:pt idx="31">
                  <c:v>0.64300000000000002</c:v>
                </c:pt>
                <c:pt idx="32">
                  <c:v>0.66400000000000003</c:v>
                </c:pt>
                <c:pt idx="33">
                  <c:v>0.59899999999999998</c:v>
                </c:pt>
                <c:pt idx="34">
                  <c:v>0.61899999999999999</c:v>
                </c:pt>
                <c:pt idx="35">
                  <c:v>0.63400000000000001</c:v>
                </c:pt>
                <c:pt idx="36">
                  <c:v>0.60399999999999998</c:v>
                </c:pt>
                <c:pt idx="37">
                  <c:v>0.55500000000000005</c:v>
                </c:pt>
                <c:pt idx="38">
                  <c:v>0.60499999999999998</c:v>
                </c:pt>
                <c:pt idx="39">
                  <c:v>0.64800000000000002</c:v>
                </c:pt>
                <c:pt idx="40">
                  <c:v>0.62</c:v>
                </c:pt>
                <c:pt idx="41">
                  <c:v>0.66400000000000003</c:v>
                </c:pt>
                <c:pt idx="42">
                  <c:v>0.68</c:v>
                </c:pt>
                <c:pt idx="43">
                  <c:v>0.65700000000000003</c:v>
                </c:pt>
                <c:pt idx="44">
                  <c:v>0.64100000000000001</c:v>
                </c:pt>
                <c:pt idx="45">
                  <c:v>0.72499999999999998</c:v>
                </c:pt>
                <c:pt idx="46">
                  <c:v>0.69399999999999995</c:v>
                </c:pt>
                <c:pt idx="47">
                  <c:v>0.68200000000000005</c:v>
                </c:pt>
                <c:pt idx="48">
                  <c:v>0.68200000000000005</c:v>
                </c:pt>
                <c:pt idx="49">
                  <c:v>0.66600000000000004</c:v>
                </c:pt>
                <c:pt idx="50">
                  <c:v>0.65900000000000003</c:v>
                </c:pt>
                <c:pt idx="51">
                  <c:v>0.65100000000000002</c:v>
                </c:pt>
                <c:pt idx="52">
                  <c:v>0.67400000000000004</c:v>
                </c:pt>
                <c:pt idx="53">
                  <c:v>0.55400000000000005</c:v>
                </c:pt>
                <c:pt idx="54">
                  <c:v>0.61099999999999999</c:v>
                </c:pt>
                <c:pt idx="55">
                  <c:v>0.58299999999999996</c:v>
                </c:pt>
                <c:pt idx="56">
                  <c:v>0.57099999999999995</c:v>
                </c:pt>
                <c:pt idx="57">
                  <c:v>0.55900000000000005</c:v>
                </c:pt>
                <c:pt idx="58">
                  <c:v>0.60399999999999998</c:v>
                </c:pt>
                <c:pt idx="59">
                  <c:v>0.61199999999999999</c:v>
                </c:pt>
                <c:pt idx="60">
                  <c:v>0.59599999999999997</c:v>
                </c:pt>
                <c:pt idx="61">
                  <c:v>0.58099999999999996</c:v>
                </c:pt>
                <c:pt idx="62">
                  <c:v>0.55700000000000005</c:v>
                </c:pt>
                <c:pt idx="63">
                  <c:v>0.53700000000000003</c:v>
                </c:pt>
                <c:pt idx="64">
                  <c:v>0.54200000000000004</c:v>
                </c:pt>
                <c:pt idx="65">
                  <c:v>0.47799999999999998</c:v>
                </c:pt>
                <c:pt idx="66">
                  <c:v>0.497</c:v>
                </c:pt>
                <c:pt idx="67">
                  <c:v>0.51800000000000002</c:v>
                </c:pt>
                <c:pt idx="68">
                  <c:v>0.53400000000000003</c:v>
                </c:pt>
                <c:pt idx="69">
                  <c:v>0.55000000000000004</c:v>
                </c:pt>
                <c:pt idx="70">
                  <c:v>0.55800000000000005</c:v>
                </c:pt>
                <c:pt idx="71">
                  <c:v>0.53</c:v>
                </c:pt>
                <c:pt idx="72">
                  <c:v>0.51400000000000001</c:v>
                </c:pt>
                <c:pt idx="73">
                  <c:v>0.498</c:v>
                </c:pt>
                <c:pt idx="74">
                  <c:v>0.48599999999999999</c:v>
                </c:pt>
                <c:pt idx="75">
                  <c:v>0.51</c:v>
                </c:pt>
                <c:pt idx="76">
                  <c:v>0.52200000000000002</c:v>
                </c:pt>
                <c:pt idx="77">
                  <c:v>0.51800000000000002</c:v>
                </c:pt>
                <c:pt idx="78">
                  <c:v>0.54700000000000004</c:v>
                </c:pt>
                <c:pt idx="79">
                  <c:v>0.53</c:v>
                </c:pt>
                <c:pt idx="80">
                  <c:v>0.50600000000000001</c:v>
                </c:pt>
                <c:pt idx="81">
                  <c:v>0.51800000000000002</c:v>
                </c:pt>
                <c:pt idx="82">
                  <c:v>0.56299999999999994</c:v>
                </c:pt>
                <c:pt idx="83">
                  <c:v>0.55900000000000005</c:v>
                </c:pt>
                <c:pt idx="84">
                  <c:v>0.56899999999999995</c:v>
                </c:pt>
                <c:pt idx="85">
                  <c:v>0.59699999999999998</c:v>
                </c:pt>
                <c:pt idx="86">
                  <c:v>0.60099999999999998</c:v>
                </c:pt>
                <c:pt idx="87">
                  <c:v>0.625</c:v>
                </c:pt>
                <c:pt idx="88">
                  <c:v>0.63700000000000001</c:v>
                </c:pt>
                <c:pt idx="89">
                  <c:v>0.63300000000000001</c:v>
                </c:pt>
                <c:pt idx="90">
                  <c:v>0.57399999999999995</c:v>
                </c:pt>
                <c:pt idx="91">
                  <c:v>0.61799999999999999</c:v>
                </c:pt>
                <c:pt idx="92">
                  <c:v>0.59799999999999998</c:v>
                </c:pt>
                <c:pt idx="93">
                  <c:v>0.57799999999999996</c:v>
                </c:pt>
                <c:pt idx="94">
                  <c:v>0.54600000000000004</c:v>
                </c:pt>
                <c:pt idx="95">
                  <c:v>0.53800000000000003</c:v>
                </c:pt>
                <c:pt idx="96">
                  <c:v>0.57899999999999996</c:v>
                </c:pt>
                <c:pt idx="97">
                  <c:v>0.61499999999999999</c:v>
                </c:pt>
                <c:pt idx="98">
                  <c:v>0.58699999999999997</c:v>
                </c:pt>
                <c:pt idx="99">
                  <c:v>0.57499999999999996</c:v>
                </c:pt>
                <c:pt idx="100">
                  <c:v>0.61599999999999999</c:v>
                </c:pt>
                <c:pt idx="101">
                  <c:v>0.61599999999999999</c:v>
                </c:pt>
                <c:pt idx="102">
                  <c:v>0.61399999999999999</c:v>
                </c:pt>
                <c:pt idx="103">
                  <c:v>0.65</c:v>
                </c:pt>
                <c:pt idx="104">
                  <c:v>0.63100000000000001</c:v>
                </c:pt>
                <c:pt idx="105">
                  <c:v>0.60699999999999998</c:v>
                </c:pt>
                <c:pt idx="106">
                  <c:v>0.64700000000000002</c:v>
                </c:pt>
                <c:pt idx="107">
                  <c:v>0.65500000000000003</c:v>
                </c:pt>
                <c:pt idx="108">
                  <c:v>0.67500000000000004</c:v>
                </c:pt>
                <c:pt idx="109">
                  <c:v>0.66300000000000003</c:v>
                </c:pt>
                <c:pt idx="110">
                  <c:v>0.71099999999999997</c:v>
                </c:pt>
                <c:pt idx="111">
                  <c:v>0.68300000000000005</c:v>
                </c:pt>
                <c:pt idx="112">
                  <c:v>0.71899999999999997</c:v>
                </c:pt>
                <c:pt idx="113">
                  <c:v>0.72699999999999998</c:v>
                </c:pt>
                <c:pt idx="114">
                  <c:v>0.71499999999999997</c:v>
                </c:pt>
                <c:pt idx="115">
                  <c:v>0.72799999999999998</c:v>
                </c:pt>
                <c:pt idx="116">
                  <c:v>0.70399999999999996</c:v>
                </c:pt>
                <c:pt idx="117">
                  <c:v>0.68700000000000006</c:v>
                </c:pt>
                <c:pt idx="118">
                  <c:v>0.65100000000000002</c:v>
                </c:pt>
                <c:pt idx="119">
                  <c:v>0.63500000000000001</c:v>
                </c:pt>
                <c:pt idx="120">
                  <c:v>0.61899999999999999</c:v>
                </c:pt>
                <c:pt idx="121">
                  <c:v>0.66</c:v>
                </c:pt>
                <c:pt idx="122">
                  <c:v>0.68</c:v>
                </c:pt>
                <c:pt idx="123">
                  <c:v>0.68200000000000005</c:v>
                </c:pt>
                <c:pt idx="124">
                  <c:v>0.69</c:v>
                </c:pt>
                <c:pt idx="125">
                  <c:v>0.71399999999999997</c:v>
                </c:pt>
                <c:pt idx="126">
                  <c:v>0.63500000000000001</c:v>
                </c:pt>
                <c:pt idx="127">
                  <c:v>0.64500000000000002</c:v>
                </c:pt>
                <c:pt idx="128">
                  <c:v>0.69</c:v>
                </c:pt>
                <c:pt idx="129">
                  <c:v>0.629</c:v>
                </c:pt>
                <c:pt idx="130">
                  <c:v>0.629</c:v>
                </c:pt>
                <c:pt idx="131">
                  <c:v>0.59099999999999997</c:v>
                </c:pt>
                <c:pt idx="132">
                  <c:v>0.58699999999999997</c:v>
                </c:pt>
                <c:pt idx="133">
                  <c:v>0.54300000000000004</c:v>
                </c:pt>
                <c:pt idx="134">
                  <c:v>0.58699999999999997</c:v>
                </c:pt>
                <c:pt idx="135">
                  <c:v>0.63900000000000001</c:v>
                </c:pt>
                <c:pt idx="136">
                  <c:v>0.67900000000000005</c:v>
                </c:pt>
                <c:pt idx="137">
                  <c:v>0.63900000000000001</c:v>
                </c:pt>
                <c:pt idx="138">
                  <c:v>0.627</c:v>
                </c:pt>
                <c:pt idx="139">
                  <c:v>0.65700000000000003</c:v>
                </c:pt>
                <c:pt idx="140">
                  <c:v>0.66700000000000004</c:v>
                </c:pt>
                <c:pt idx="141">
                  <c:v>0.70799999999999996</c:v>
                </c:pt>
                <c:pt idx="142">
                  <c:v>0.68</c:v>
                </c:pt>
                <c:pt idx="143">
                  <c:v>0.70799999999999996</c:v>
                </c:pt>
                <c:pt idx="144">
                  <c:v>0.69599999999999995</c:v>
                </c:pt>
                <c:pt idx="145">
                  <c:v>0.68</c:v>
                </c:pt>
                <c:pt idx="146">
                  <c:v>0.65200000000000002</c:v>
                </c:pt>
                <c:pt idx="147">
                  <c:v>0.67</c:v>
                </c:pt>
                <c:pt idx="148">
                  <c:v>0.70599999999999996</c:v>
                </c:pt>
                <c:pt idx="149">
                  <c:v>0.72899999999999998</c:v>
                </c:pt>
                <c:pt idx="150">
                  <c:v>0.66300000000000003</c:v>
                </c:pt>
                <c:pt idx="151">
                  <c:v>0.66700000000000004</c:v>
                </c:pt>
                <c:pt idx="152">
                  <c:v>0.73399999999999999</c:v>
                </c:pt>
                <c:pt idx="153">
                  <c:v>0.72799999999999998</c:v>
                </c:pt>
                <c:pt idx="154">
                  <c:v>0.70299999999999996</c:v>
                </c:pt>
                <c:pt idx="155">
                  <c:v>0.71899999999999997</c:v>
                </c:pt>
                <c:pt idx="156">
                  <c:v>0.72299999999999998</c:v>
                </c:pt>
                <c:pt idx="157">
                  <c:v>0.67500000000000004</c:v>
                </c:pt>
                <c:pt idx="158">
                  <c:v>0.66700000000000004</c:v>
                </c:pt>
                <c:pt idx="159">
                  <c:v>0.70899999999999996</c:v>
                </c:pt>
                <c:pt idx="160">
                  <c:v>0.72399999999999998</c:v>
                </c:pt>
                <c:pt idx="161">
                  <c:v>0.70799999999999996</c:v>
                </c:pt>
                <c:pt idx="162">
                  <c:v>0.72</c:v>
                </c:pt>
                <c:pt idx="163">
                  <c:v>0.65900000000000003</c:v>
                </c:pt>
                <c:pt idx="164">
                  <c:v>0.65500000000000003</c:v>
                </c:pt>
                <c:pt idx="165">
                  <c:v>0.61499999999999999</c:v>
                </c:pt>
                <c:pt idx="166">
                  <c:v>0.56999999999999995</c:v>
                </c:pt>
                <c:pt idx="167">
                  <c:v>0.60299999999999998</c:v>
                </c:pt>
                <c:pt idx="168">
                  <c:v>0.67400000000000004</c:v>
                </c:pt>
                <c:pt idx="169">
                  <c:v>0.69</c:v>
                </c:pt>
                <c:pt idx="170">
                  <c:v>0.71799999999999997</c:v>
                </c:pt>
                <c:pt idx="171">
                  <c:v>0.73899999999999999</c:v>
                </c:pt>
                <c:pt idx="172">
                  <c:v>0.70599999999999996</c:v>
                </c:pt>
                <c:pt idx="173">
                  <c:v>0.71</c:v>
                </c:pt>
                <c:pt idx="174">
                  <c:v>0.69399999999999995</c:v>
                </c:pt>
                <c:pt idx="175">
                  <c:v>0.70899999999999996</c:v>
                </c:pt>
                <c:pt idx="176">
                  <c:v>0.70899999999999996</c:v>
                </c:pt>
                <c:pt idx="177">
                  <c:v>0.73499999999999999</c:v>
                </c:pt>
                <c:pt idx="178">
                  <c:v>0.74299999999999999</c:v>
                </c:pt>
                <c:pt idx="179">
                  <c:v>0.73499999999999999</c:v>
                </c:pt>
                <c:pt idx="180">
                  <c:v>0.70699999999999996</c:v>
                </c:pt>
                <c:pt idx="181">
                  <c:v>0.72799999999999998</c:v>
                </c:pt>
                <c:pt idx="182">
                  <c:v>0.80400000000000005</c:v>
                </c:pt>
                <c:pt idx="183">
                  <c:v>0.81299999999999994</c:v>
                </c:pt>
                <c:pt idx="184">
                  <c:v>0.68200000000000005</c:v>
                </c:pt>
                <c:pt idx="185">
                  <c:v>0.68</c:v>
                </c:pt>
                <c:pt idx="186">
                  <c:v>0.70799999999999996</c:v>
                </c:pt>
                <c:pt idx="187">
                  <c:v>0.67600000000000005</c:v>
                </c:pt>
                <c:pt idx="188">
                  <c:v>0.70099999999999996</c:v>
                </c:pt>
                <c:pt idx="189">
                  <c:v>0.68200000000000005</c:v>
                </c:pt>
                <c:pt idx="190">
                  <c:v>0.69399999999999995</c:v>
                </c:pt>
                <c:pt idx="191">
                  <c:v>0.67</c:v>
                </c:pt>
                <c:pt idx="192">
                  <c:v>0.65100000000000002</c:v>
                </c:pt>
                <c:pt idx="193">
                  <c:v>0.63100000000000001</c:v>
                </c:pt>
                <c:pt idx="194">
                  <c:v>0.64700000000000002</c:v>
                </c:pt>
                <c:pt idx="195">
                  <c:v>0.58099999999999996</c:v>
                </c:pt>
                <c:pt idx="196">
                  <c:v>0.60699999999999998</c:v>
                </c:pt>
                <c:pt idx="197">
                  <c:v>0.60299999999999998</c:v>
                </c:pt>
                <c:pt idx="198">
                  <c:v>0.627</c:v>
                </c:pt>
                <c:pt idx="199">
                  <c:v>0.63500000000000001</c:v>
                </c:pt>
                <c:pt idx="200">
                  <c:v>0.63900000000000001</c:v>
                </c:pt>
                <c:pt idx="201">
                  <c:v>0.63900000000000001</c:v>
                </c:pt>
                <c:pt idx="202">
                  <c:v>0.61899999999999999</c:v>
                </c:pt>
                <c:pt idx="203">
                  <c:v>0.55100000000000005</c:v>
                </c:pt>
                <c:pt idx="204">
                  <c:v>0.59899999999999998</c:v>
                </c:pt>
                <c:pt idx="205">
                  <c:v>0.61099999999999999</c:v>
                </c:pt>
                <c:pt idx="206">
                  <c:v>0.58899999999999997</c:v>
                </c:pt>
                <c:pt idx="207">
                  <c:v>0.63100000000000001</c:v>
                </c:pt>
                <c:pt idx="208">
                  <c:v>0.623</c:v>
                </c:pt>
                <c:pt idx="209">
                  <c:v>0.60299999999999998</c:v>
                </c:pt>
                <c:pt idx="210">
                  <c:v>0.64300000000000002</c:v>
                </c:pt>
                <c:pt idx="211">
                  <c:v>0.63900000000000001</c:v>
                </c:pt>
                <c:pt idx="212">
                  <c:v>0.623</c:v>
                </c:pt>
                <c:pt idx="213">
                  <c:v>0.70499999999999996</c:v>
                </c:pt>
                <c:pt idx="214">
                  <c:v>0.72599999999999998</c:v>
                </c:pt>
                <c:pt idx="215">
                  <c:v>0.72599999999999998</c:v>
                </c:pt>
                <c:pt idx="216">
                  <c:v>0.755</c:v>
                </c:pt>
                <c:pt idx="217">
                  <c:v>0.76800000000000002</c:v>
                </c:pt>
                <c:pt idx="218">
                  <c:v>0.81399999999999995</c:v>
                </c:pt>
                <c:pt idx="219">
                  <c:v>0.82799999999999996</c:v>
                </c:pt>
                <c:pt idx="220">
                  <c:v>0.88800000000000001</c:v>
                </c:pt>
                <c:pt idx="221">
                  <c:v>0.88400000000000001</c:v>
                </c:pt>
                <c:pt idx="222">
                  <c:v>0.876</c:v>
                </c:pt>
                <c:pt idx="223">
                  <c:v>0.876</c:v>
                </c:pt>
                <c:pt idx="224">
                  <c:v>0.873</c:v>
                </c:pt>
                <c:pt idx="225">
                  <c:v>0.83699999999999997</c:v>
                </c:pt>
                <c:pt idx="226">
                  <c:v>0.85299999999999998</c:v>
                </c:pt>
                <c:pt idx="227">
                  <c:v>0.85299999999999998</c:v>
                </c:pt>
                <c:pt idx="228">
                  <c:v>0.878</c:v>
                </c:pt>
                <c:pt idx="229">
                  <c:v>0.89400000000000002</c:v>
                </c:pt>
                <c:pt idx="230">
                  <c:v>0.91900000000000004</c:v>
                </c:pt>
                <c:pt idx="231">
                  <c:v>0.91900000000000004</c:v>
                </c:pt>
                <c:pt idx="232">
                  <c:v>0.93200000000000005</c:v>
                </c:pt>
                <c:pt idx="233">
                  <c:v>0.93600000000000005</c:v>
                </c:pt>
                <c:pt idx="234">
                  <c:v>0.93600000000000005</c:v>
                </c:pt>
                <c:pt idx="235">
                  <c:v>0.92</c:v>
                </c:pt>
                <c:pt idx="236">
                  <c:v>0.93200000000000005</c:v>
                </c:pt>
                <c:pt idx="237">
                  <c:v>0.90900000000000003</c:v>
                </c:pt>
                <c:pt idx="238">
                  <c:v>0.93700000000000006</c:v>
                </c:pt>
                <c:pt idx="239">
                  <c:v>0.95199999999999996</c:v>
                </c:pt>
                <c:pt idx="240">
                  <c:v>0.94099999999999995</c:v>
                </c:pt>
                <c:pt idx="241">
                  <c:v>0.92900000000000005</c:v>
                </c:pt>
                <c:pt idx="242">
                  <c:v>0.93100000000000005</c:v>
                </c:pt>
                <c:pt idx="243">
                  <c:v>0.92500000000000004</c:v>
                </c:pt>
                <c:pt idx="244">
                  <c:v>0.94499999999999995</c:v>
                </c:pt>
                <c:pt idx="245">
                  <c:v>0.877</c:v>
                </c:pt>
                <c:pt idx="246">
                  <c:v>0.94599999999999995</c:v>
                </c:pt>
                <c:pt idx="247">
                  <c:v>0.96599999999999997</c:v>
                </c:pt>
                <c:pt idx="248">
                  <c:v>1.0049999999999999</c:v>
                </c:pt>
                <c:pt idx="249">
                  <c:v>0.98599999999999999</c:v>
                </c:pt>
                <c:pt idx="250">
                  <c:v>0.95399999999999996</c:v>
                </c:pt>
                <c:pt idx="251">
                  <c:v>0.94599999999999995</c:v>
                </c:pt>
                <c:pt idx="252">
                  <c:v>0.97499999999999998</c:v>
                </c:pt>
                <c:pt idx="253">
                  <c:v>0.98299999999999998</c:v>
                </c:pt>
                <c:pt idx="254">
                  <c:v>1</c:v>
                </c:pt>
                <c:pt idx="255">
                  <c:v>1</c:v>
                </c:pt>
                <c:pt idx="256">
                  <c:v>1.0089999999999999</c:v>
                </c:pt>
                <c:pt idx="257">
                  <c:v>1.093</c:v>
                </c:pt>
                <c:pt idx="258">
                  <c:v>1.073</c:v>
                </c:pt>
                <c:pt idx="259">
                  <c:v>1.05</c:v>
                </c:pt>
                <c:pt idx="260">
                  <c:v>1.05</c:v>
                </c:pt>
                <c:pt idx="261">
                  <c:v>1.038</c:v>
                </c:pt>
                <c:pt idx="262">
                  <c:v>1.016</c:v>
                </c:pt>
                <c:pt idx="263">
                  <c:v>0.97799999999999998</c:v>
                </c:pt>
                <c:pt idx="264">
                  <c:v>0.95</c:v>
                </c:pt>
                <c:pt idx="265">
                  <c:v>0.93400000000000005</c:v>
                </c:pt>
                <c:pt idx="266">
                  <c:v>0.93400000000000005</c:v>
                </c:pt>
                <c:pt idx="267">
                  <c:v>0.92600000000000005</c:v>
                </c:pt>
                <c:pt idx="268">
                  <c:v>0.90900000000000003</c:v>
                </c:pt>
                <c:pt idx="269">
                  <c:v>0.89300000000000002</c:v>
                </c:pt>
                <c:pt idx="270">
                  <c:v>0.85199999999999998</c:v>
                </c:pt>
                <c:pt idx="271">
                  <c:v>0.85199999999999998</c:v>
                </c:pt>
                <c:pt idx="272">
                  <c:v>0.872</c:v>
                </c:pt>
                <c:pt idx="273">
                  <c:v>0.82299999999999995</c:v>
                </c:pt>
                <c:pt idx="274">
                  <c:v>0.83499999999999996</c:v>
                </c:pt>
                <c:pt idx="275">
                  <c:v>0.871</c:v>
                </c:pt>
                <c:pt idx="276">
                  <c:v>0.85899999999999999</c:v>
                </c:pt>
                <c:pt idx="277">
                  <c:v>0.84199999999999997</c:v>
                </c:pt>
                <c:pt idx="278">
                  <c:v>0.83499999999999996</c:v>
                </c:pt>
                <c:pt idx="279">
                  <c:v>0.81899999999999995</c:v>
                </c:pt>
                <c:pt idx="280">
                  <c:v>0.77600000000000002</c:v>
                </c:pt>
                <c:pt idx="281">
                  <c:v>0.79900000000000004</c:v>
                </c:pt>
                <c:pt idx="282">
                  <c:v>0.72</c:v>
                </c:pt>
                <c:pt idx="283">
                  <c:v>0.72399999999999998</c:v>
                </c:pt>
                <c:pt idx="284">
                  <c:v>0.7</c:v>
                </c:pt>
                <c:pt idx="285">
                  <c:v>0.72399999999999998</c:v>
                </c:pt>
                <c:pt idx="286">
                  <c:v>0.66800000000000004</c:v>
                </c:pt>
                <c:pt idx="287">
                  <c:v>0.69199999999999995</c:v>
                </c:pt>
                <c:pt idx="288">
                  <c:v>0.68799999999999994</c:v>
                </c:pt>
                <c:pt idx="289">
                  <c:v>0.65200000000000002</c:v>
                </c:pt>
                <c:pt idx="290">
                  <c:v>0.71599999999999997</c:v>
                </c:pt>
                <c:pt idx="291">
                  <c:v>0.71599999999999997</c:v>
                </c:pt>
                <c:pt idx="292">
                  <c:v>0.72199999999999998</c:v>
                </c:pt>
                <c:pt idx="293">
                  <c:v>0.74399999999999999</c:v>
                </c:pt>
                <c:pt idx="294">
                  <c:v>0.69499999999999995</c:v>
                </c:pt>
                <c:pt idx="295">
                  <c:v>0.74399999999999999</c:v>
                </c:pt>
                <c:pt idx="296">
                  <c:v>0.752</c:v>
                </c:pt>
                <c:pt idx="297">
                  <c:v>0.73599999999999999</c:v>
                </c:pt>
                <c:pt idx="298">
                  <c:v>0.75600000000000001</c:v>
                </c:pt>
                <c:pt idx="299">
                  <c:v>0.72799999999999998</c:v>
                </c:pt>
                <c:pt idx="300">
                  <c:v>0.79500000000000004</c:v>
                </c:pt>
                <c:pt idx="301">
                  <c:v>0.77600000000000002</c:v>
                </c:pt>
                <c:pt idx="302">
                  <c:v>0.84099999999999997</c:v>
                </c:pt>
                <c:pt idx="303">
                  <c:v>0.84299999999999997</c:v>
                </c:pt>
                <c:pt idx="304">
                  <c:v>0.84699999999999998</c:v>
                </c:pt>
                <c:pt idx="305">
                  <c:v>0.86399999999999999</c:v>
                </c:pt>
                <c:pt idx="306">
                  <c:v>0.90800000000000003</c:v>
                </c:pt>
                <c:pt idx="307">
                  <c:v>0.86799999999999999</c:v>
                </c:pt>
                <c:pt idx="308">
                  <c:v>0.89200000000000002</c:v>
                </c:pt>
                <c:pt idx="309">
                  <c:v>0.92800000000000005</c:v>
                </c:pt>
                <c:pt idx="310">
                  <c:v>0.95699999999999996</c:v>
                </c:pt>
                <c:pt idx="311">
                  <c:v>0.95799999999999996</c:v>
                </c:pt>
                <c:pt idx="312">
                  <c:v>0.96599999999999997</c:v>
                </c:pt>
                <c:pt idx="313">
                  <c:v>0.85699999999999998</c:v>
                </c:pt>
                <c:pt idx="314">
                  <c:v>0.86499999999999999</c:v>
                </c:pt>
                <c:pt idx="315">
                  <c:v>0.83699999999999997</c:v>
                </c:pt>
                <c:pt idx="316">
                  <c:v>0.874</c:v>
                </c:pt>
                <c:pt idx="317">
                  <c:v>0.88900000000000001</c:v>
                </c:pt>
                <c:pt idx="318">
                  <c:v>0.85399999999999998</c:v>
                </c:pt>
                <c:pt idx="319">
                  <c:v>0.871</c:v>
                </c:pt>
                <c:pt idx="320">
                  <c:v>0.871</c:v>
                </c:pt>
                <c:pt idx="321">
                  <c:v>0.86699999999999999</c:v>
                </c:pt>
                <c:pt idx="322">
                  <c:v>0.78600000000000003</c:v>
                </c:pt>
                <c:pt idx="323">
                  <c:v>0.75900000000000001</c:v>
                </c:pt>
                <c:pt idx="324">
                  <c:v>0.72299999999999998</c:v>
                </c:pt>
                <c:pt idx="325">
                  <c:v>0.72399999999999998</c:v>
                </c:pt>
                <c:pt idx="326">
                  <c:v>0.73799999999999999</c:v>
                </c:pt>
                <c:pt idx="327">
                  <c:v>0.72199999999999998</c:v>
                </c:pt>
                <c:pt idx="328">
                  <c:v>0.73399999999999999</c:v>
                </c:pt>
                <c:pt idx="329">
                  <c:v>0.69</c:v>
                </c:pt>
                <c:pt idx="330">
                  <c:v>0.69699999999999995</c:v>
                </c:pt>
                <c:pt idx="331">
                  <c:v>0.70099999999999996</c:v>
                </c:pt>
                <c:pt idx="332">
                  <c:v>0.74099999999999999</c:v>
                </c:pt>
                <c:pt idx="333">
                  <c:v>0.748</c:v>
                </c:pt>
                <c:pt idx="334">
                  <c:v>0.76800000000000002</c:v>
                </c:pt>
                <c:pt idx="335">
                  <c:v>0.73599999999999999</c:v>
                </c:pt>
                <c:pt idx="336">
                  <c:v>0.74299999999999999</c:v>
                </c:pt>
                <c:pt idx="337">
                  <c:v>0.75900000000000001</c:v>
                </c:pt>
                <c:pt idx="338">
                  <c:v>0.79600000000000004</c:v>
                </c:pt>
                <c:pt idx="339">
                  <c:v>0.80800000000000005</c:v>
                </c:pt>
                <c:pt idx="340">
                  <c:v>0.82</c:v>
                </c:pt>
                <c:pt idx="341">
                  <c:v>0.83199999999999996</c:v>
                </c:pt>
                <c:pt idx="342">
                  <c:v>0.86299999999999999</c:v>
                </c:pt>
                <c:pt idx="343">
                  <c:v>0.81899999999999995</c:v>
                </c:pt>
                <c:pt idx="344">
                  <c:v>0.78400000000000003</c:v>
                </c:pt>
                <c:pt idx="345">
                  <c:v>0.78400000000000003</c:v>
                </c:pt>
                <c:pt idx="346">
                  <c:v>0.79200000000000004</c:v>
                </c:pt>
                <c:pt idx="347">
                  <c:v>0.75600000000000001</c:v>
                </c:pt>
                <c:pt idx="348">
                  <c:v>0.74</c:v>
                </c:pt>
                <c:pt idx="349">
                  <c:v>0.72</c:v>
                </c:pt>
                <c:pt idx="350">
                  <c:v>0.73599999999999999</c:v>
                </c:pt>
                <c:pt idx="351">
                  <c:v>0.70799999999999996</c:v>
                </c:pt>
                <c:pt idx="352">
                  <c:v>0.72399999999999998</c:v>
                </c:pt>
                <c:pt idx="353">
                  <c:v>0.73</c:v>
                </c:pt>
                <c:pt idx="354">
                  <c:v>0.75600000000000001</c:v>
                </c:pt>
                <c:pt idx="355">
                  <c:v>0.748</c:v>
                </c:pt>
                <c:pt idx="356">
                  <c:v>0.78800000000000003</c:v>
                </c:pt>
                <c:pt idx="357">
                  <c:v>0.83299999999999996</c:v>
                </c:pt>
                <c:pt idx="358">
                  <c:v>0.89400000000000002</c:v>
                </c:pt>
                <c:pt idx="359">
                  <c:v>0.88400000000000001</c:v>
                </c:pt>
                <c:pt idx="360">
                  <c:v>0.878</c:v>
                </c:pt>
                <c:pt idx="361">
                  <c:v>0.89900000000000002</c:v>
                </c:pt>
                <c:pt idx="362">
                  <c:v>0.91100000000000003</c:v>
                </c:pt>
                <c:pt idx="363">
                  <c:v>0.92</c:v>
                </c:pt>
                <c:pt idx="364">
                  <c:v>0.86899999999999999</c:v>
                </c:pt>
                <c:pt idx="365">
                  <c:v>0.91100000000000003</c:v>
                </c:pt>
                <c:pt idx="366">
                  <c:v>0.91100000000000003</c:v>
                </c:pt>
                <c:pt idx="367">
                  <c:v>0.879</c:v>
                </c:pt>
                <c:pt idx="368">
                  <c:v>0.90100000000000002</c:v>
                </c:pt>
                <c:pt idx="369">
                  <c:v>0.88900000000000001</c:v>
                </c:pt>
                <c:pt idx="370">
                  <c:v>0.77400000000000002</c:v>
                </c:pt>
                <c:pt idx="371">
                  <c:v>0.79700000000000004</c:v>
                </c:pt>
                <c:pt idx="372">
                  <c:v>0.78500000000000003</c:v>
                </c:pt>
                <c:pt idx="373">
                  <c:v>0.77700000000000002</c:v>
                </c:pt>
                <c:pt idx="374">
                  <c:v>0.76900000000000002</c:v>
                </c:pt>
                <c:pt idx="375">
                  <c:v>0.72899999999999998</c:v>
                </c:pt>
                <c:pt idx="376">
                  <c:v>0.71599999999999997</c:v>
                </c:pt>
                <c:pt idx="377">
                  <c:v>0.72399999999999998</c:v>
                </c:pt>
                <c:pt idx="378">
                  <c:v>0.67200000000000004</c:v>
                </c:pt>
                <c:pt idx="379">
                  <c:v>0.68700000000000006</c:v>
                </c:pt>
                <c:pt idx="380">
                  <c:v>0.69499999999999995</c:v>
                </c:pt>
                <c:pt idx="381">
                  <c:v>0.747</c:v>
                </c:pt>
                <c:pt idx="382">
                  <c:v>0.76500000000000001</c:v>
                </c:pt>
                <c:pt idx="383">
                  <c:v>0.745</c:v>
                </c:pt>
                <c:pt idx="384">
                  <c:v>0.78100000000000003</c:v>
                </c:pt>
                <c:pt idx="385">
                  <c:v>0.629</c:v>
                </c:pt>
                <c:pt idx="386">
                  <c:v>0.59499999999999997</c:v>
                </c:pt>
                <c:pt idx="387">
                  <c:v>0.61499999999999999</c:v>
                </c:pt>
                <c:pt idx="388">
                  <c:v>0.63900000000000001</c:v>
                </c:pt>
                <c:pt idx="389">
                  <c:v>0.58399999999999996</c:v>
                </c:pt>
                <c:pt idx="390">
                  <c:v>0.59099999999999997</c:v>
                </c:pt>
                <c:pt idx="391">
                  <c:v>0.59099999999999997</c:v>
                </c:pt>
                <c:pt idx="392">
                  <c:v>0.55200000000000005</c:v>
                </c:pt>
                <c:pt idx="393">
                  <c:v>0.57899999999999996</c:v>
                </c:pt>
                <c:pt idx="394">
                  <c:v>0.59099999999999997</c:v>
                </c:pt>
                <c:pt idx="395">
                  <c:v>0.60699999999999998</c:v>
                </c:pt>
                <c:pt idx="396">
                  <c:v>0.65500000000000003</c:v>
                </c:pt>
                <c:pt idx="397">
                  <c:v>0.69</c:v>
                </c:pt>
                <c:pt idx="398">
                  <c:v>0.66700000000000004</c:v>
                </c:pt>
                <c:pt idx="399">
                  <c:v>0.67500000000000004</c:v>
                </c:pt>
                <c:pt idx="400">
                  <c:v>0.67</c:v>
                </c:pt>
                <c:pt idx="401">
                  <c:v>0.69199999999999995</c:v>
                </c:pt>
                <c:pt idx="402">
                  <c:v>0.69199999999999995</c:v>
                </c:pt>
                <c:pt idx="403">
                  <c:v>0.71199999999999997</c:v>
                </c:pt>
                <c:pt idx="404">
                  <c:v>0.68</c:v>
                </c:pt>
                <c:pt idx="405">
                  <c:v>0.70399999999999996</c:v>
                </c:pt>
                <c:pt idx="406">
                  <c:v>0.73499999999999999</c:v>
                </c:pt>
                <c:pt idx="407">
                  <c:v>0.75600000000000001</c:v>
                </c:pt>
                <c:pt idx="408">
                  <c:v>0.72</c:v>
                </c:pt>
                <c:pt idx="409">
                  <c:v>0.70899999999999996</c:v>
                </c:pt>
                <c:pt idx="410">
                  <c:v>0.65700000000000003</c:v>
                </c:pt>
                <c:pt idx="411">
                  <c:v>0.68700000000000006</c:v>
                </c:pt>
                <c:pt idx="412">
                  <c:v>0.68100000000000005</c:v>
                </c:pt>
                <c:pt idx="413">
                  <c:v>0.66900000000000004</c:v>
                </c:pt>
                <c:pt idx="414">
                  <c:v>0.64500000000000002</c:v>
                </c:pt>
                <c:pt idx="415">
                  <c:v>0.72399999999999998</c:v>
                </c:pt>
                <c:pt idx="416">
                  <c:v>0.72799999999999998</c:v>
                </c:pt>
                <c:pt idx="417">
                  <c:v>0.71199999999999997</c:v>
                </c:pt>
                <c:pt idx="418">
                  <c:v>0.68400000000000005</c:v>
                </c:pt>
                <c:pt idx="419">
                  <c:v>0.74399999999999999</c:v>
                </c:pt>
                <c:pt idx="420">
                  <c:v>0.70799999999999996</c:v>
                </c:pt>
                <c:pt idx="421">
                  <c:v>0.72799999999999998</c:v>
                </c:pt>
                <c:pt idx="422">
                  <c:v>0.748</c:v>
                </c:pt>
                <c:pt idx="423">
                  <c:v>0.72799999999999998</c:v>
                </c:pt>
                <c:pt idx="424">
                  <c:v>0.70299999999999996</c:v>
                </c:pt>
                <c:pt idx="425">
                  <c:v>0.748</c:v>
                </c:pt>
                <c:pt idx="426">
                  <c:v>0.74</c:v>
                </c:pt>
                <c:pt idx="427">
                  <c:v>0.74399999999999999</c:v>
                </c:pt>
                <c:pt idx="428">
                  <c:v>0.76400000000000001</c:v>
                </c:pt>
                <c:pt idx="429">
                  <c:v>0.79100000000000004</c:v>
                </c:pt>
                <c:pt idx="430">
                  <c:v>0.84399999999999997</c:v>
                </c:pt>
                <c:pt idx="431">
                  <c:v>0.80700000000000005</c:v>
                </c:pt>
                <c:pt idx="432">
                  <c:v>0.79900000000000004</c:v>
                </c:pt>
                <c:pt idx="433">
                  <c:v>0.80700000000000005</c:v>
                </c:pt>
                <c:pt idx="434">
                  <c:v>0.78400000000000003</c:v>
                </c:pt>
                <c:pt idx="435">
                  <c:v>0.78800000000000003</c:v>
                </c:pt>
                <c:pt idx="436">
                  <c:v>0.73</c:v>
                </c:pt>
                <c:pt idx="437">
                  <c:v>0.73599999999999999</c:v>
                </c:pt>
                <c:pt idx="438">
                  <c:v>0.77200000000000002</c:v>
                </c:pt>
                <c:pt idx="439">
                  <c:v>0.78400000000000003</c:v>
                </c:pt>
                <c:pt idx="440">
                  <c:v>0.77200000000000002</c:v>
                </c:pt>
                <c:pt idx="441">
                  <c:v>0.8</c:v>
                </c:pt>
                <c:pt idx="442">
                  <c:v>0.76</c:v>
                </c:pt>
                <c:pt idx="443">
                  <c:v>0.72799999999999998</c:v>
                </c:pt>
                <c:pt idx="444">
                  <c:v>0.76400000000000001</c:v>
                </c:pt>
                <c:pt idx="445">
                  <c:v>0.78</c:v>
                </c:pt>
                <c:pt idx="446">
                  <c:v>0.77600000000000002</c:v>
                </c:pt>
                <c:pt idx="447">
                  <c:v>0.77600000000000002</c:v>
                </c:pt>
                <c:pt idx="448">
                  <c:v>0.77200000000000002</c:v>
                </c:pt>
                <c:pt idx="449">
                  <c:v>0.75600000000000001</c:v>
                </c:pt>
                <c:pt idx="450">
                  <c:v>0.73599999999999999</c:v>
                </c:pt>
                <c:pt idx="451">
                  <c:v>0.74399999999999999</c:v>
                </c:pt>
                <c:pt idx="452">
                  <c:v>0.75800000000000001</c:v>
                </c:pt>
                <c:pt idx="453">
                  <c:v>0.73599999999999999</c:v>
                </c:pt>
                <c:pt idx="454">
                  <c:v>0.76400000000000001</c:v>
                </c:pt>
                <c:pt idx="455">
                  <c:v>0.79300000000000004</c:v>
                </c:pt>
                <c:pt idx="456">
                  <c:v>0.82399999999999995</c:v>
                </c:pt>
                <c:pt idx="457">
                  <c:v>0.83399999999999996</c:v>
                </c:pt>
                <c:pt idx="458">
                  <c:v>0.85199999999999998</c:v>
                </c:pt>
                <c:pt idx="459">
                  <c:v>0.83199999999999996</c:v>
                </c:pt>
                <c:pt idx="460">
                  <c:v>0.83199999999999996</c:v>
                </c:pt>
                <c:pt idx="461">
                  <c:v>0.86699999999999999</c:v>
                </c:pt>
                <c:pt idx="462">
                  <c:v>0.86099999999999999</c:v>
                </c:pt>
                <c:pt idx="463">
                  <c:v>0.83599999999999997</c:v>
                </c:pt>
                <c:pt idx="464">
                  <c:v>0.83699999999999997</c:v>
                </c:pt>
                <c:pt idx="465">
                  <c:v>0.81699999999999995</c:v>
                </c:pt>
                <c:pt idx="466">
                  <c:v>0.80100000000000005</c:v>
                </c:pt>
                <c:pt idx="467">
                  <c:v>0.79700000000000004</c:v>
                </c:pt>
                <c:pt idx="468">
                  <c:v>0.82099999999999995</c:v>
                </c:pt>
                <c:pt idx="469">
                  <c:v>0.82499999999999996</c:v>
                </c:pt>
                <c:pt idx="470">
                  <c:v>0.84199999999999997</c:v>
                </c:pt>
                <c:pt idx="471">
                  <c:v>0.85399999999999998</c:v>
                </c:pt>
                <c:pt idx="472">
                  <c:v>0.87</c:v>
                </c:pt>
                <c:pt idx="473">
                  <c:v>0.88700000000000001</c:v>
                </c:pt>
                <c:pt idx="474">
                  <c:v>0.85499999999999998</c:v>
                </c:pt>
                <c:pt idx="475">
                  <c:v>0.84299999999999997</c:v>
                </c:pt>
                <c:pt idx="476">
                  <c:v>0.83299999999999996</c:v>
                </c:pt>
                <c:pt idx="477">
                  <c:v>0.81899999999999995</c:v>
                </c:pt>
                <c:pt idx="478">
                  <c:v>0.80800000000000005</c:v>
                </c:pt>
                <c:pt idx="479">
                  <c:v>0.78500000000000003</c:v>
                </c:pt>
                <c:pt idx="480">
                  <c:v>0.82</c:v>
                </c:pt>
                <c:pt idx="481">
                  <c:v>0.85599999999999998</c:v>
                </c:pt>
                <c:pt idx="482">
                  <c:v>0.89200000000000002</c:v>
                </c:pt>
                <c:pt idx="483">
                  <c:v>0.91700000000000004</c:v>
                </c:pt>
                <c:pt idx="484">
                  <c:v>0.91700000000000004</c:v>
                </c:pt>
                <c:pt idx="485">
                  <c:v>1.004</c:v>
                </c:pt>
                <c:pt idx="486">
                  <c:v>0.995</c:v>
                </c:pt>
                <c:pt idx="487">
                  <c:v>1.0069999999999999</c:v>
                </c:pt>
                <c:pt idx="488">
                  <c:v>1.048</c:v>
                </c:pt>
                <c:pt idx="489">
                  <c:v>1.07</c:v>
                </c:pt>
                <c:pt idx="490">
                  <c:v>1.07</c:v>
                </c:pt>
                <c:pt idx="491">
                  <c:v>1.089</c:v>
                </c:pt>
                <c:pt idx="492">
                  <c:v>1.125</c:v>
                </c:pt>
                <c:pt idx="493">
                  <c:v>1.125</c:v>
                </c:pt>
                <c:pt idx="494">
                  <c:v>1.1200000000000001</c:v>
                </c:pt>
                <c:pt idx="495">
                  <c:v>1.101</c:v>
                </c:pt>
                <c:pt idx="496">
                  <c:v>1.089</c:v>
                </c:pt>
                <c:pt idx="497">
                  <c:v>1.115</c:v>
                </c:pt>
                <c:pt idx="498">
                  <c:v>1.149</c:v>
                </c:pt>
                <c:pt idx="499">
                  <c:v>1.0980000000000001</c:v>
                </c:pt>
                <c:pt idx="500">
                  <c:v>1.1219999999999999</c:v>
                </c:pt>
                <c:pt idx="501">
                  <c:v>1.1160000000000001</c:v>
                </c:pt>
                <c:pt idx="502">
                  <c:v>1.0960000000000001</c:v>
                </c:pt>
                <c:pt idx="503">
                  <c:v>1.1120000000000001</c:v>
                </c:pt>
                <c:pt idx="504">
                  <c:v>1.135</c:v>
                </c:pt>
                <c:pt idx="505">
                  <c:v>1.143</c:v>
                </c:pt>
                <c:pt idx="506">
                  <c:v>1.1659999999999999</c:v>
                </c:pt>
                <c:pt idx="507">
                  <c:v>1.2690000000000001</c:v>
                </c:pt>
                <c:pt idx="508">
                  <c:v>1.2749999999999999</c:v>
                </c:pt>
                <c:pt idx="509">
                  <c:v>1.254</c:v>
                </c:pt>
                <c:pt idx="510">
                  <c:v>1.224</c:v>
                </c:pt>
                <c:pt idx="511">
                  <c:v>1.218</c:v>
                </c:pt>
                <c:pt idx="512">
                  <c:v>1.19</c:v>
                </c:pt>
                <c:pt idx="513">
                  <c:v>1.194</c:v>
                </c:pt>
                <c:pt idx="514">
                  <c:v>1.204</c:v>
                </c:pt>
                <c:pt idx="515">
                  <c:v>1.204</c:v>
                </c:pt>
                <c:pt idx="516">
                  <c:v>1.2290000000000001</c:v>
                </c:pt>
                <c:pt idx="517">
                  <c:v>1.256</c:v>
                </c:pt>
                <c:pt idx="518">
                  <c:v>1.214</c:v>
                </c:pt>
                <c:pt idx="519">
                  <c:v>1.19</c:v>
                </c:pt>
                <c:pt idx="520">
                  <c:v>1.19</c:v>
                </c:pt>
                <c:pt idx="521">
                  <c:v>1.216</c:v>
                </c:pt>
                <c:pt idx="522">
                  <c:v>1.216</c:v>
                </c:pt>
                <c:pt idx="523">
                  <c:v>1.1639999999999999</c:v>
                </c:pt>
                <c:pt idx="524">
                  <c:v>1.212</c:v>
                </c:pt>
                <c:pt idx="525">
                  <c:v>1.1839999999999999</c:v>
                </c:pt>
                <c:pt idx="526">
                  <c:v>1.1879999999999999</c:v>
                </c:pt>
                <c:pt idx="527">
                  <c:v>1.1870000000000001</c:v>
                </c:pt>
                <c:pt idx="528">
                  <c:v>1.175</c:v>
                </c:pt>
                <c:pt idx="529">
                  <c:v>1.1950000000000001</c:v>
                </c:pt>
                <c:pt idx="530">
                  <c:v>1.1950000000000001</c:v>
                </c:pt>
                <c:pt idx="531">
                  <c:v>1.1539999999999999</c:v>
                </c:pt>
                <c:pt idx="532">
                  <c:v>1.2230000000000001</c:v>
                </c:pt>
                <c:pt idx="533">
                  <c:v>1.2230000000000001</c:v>
                </c:pt>
                <c:pt idx="534">
                  <c:v>1.1910000000000001</c:v>
                </c:pt>
                <c:pt idx="535">
                  <c:v>1.145</c:v>
                </c:pt>
                <c:pt idx="536">
                  <c:v>1.194</c:v>
                </c:pt>
                <c:pt idx="537">
                  <c:v>1.236</c:v>
                </c:pt>
                <c:pt idx="538">
                  <c:v>1.226</c:v>
                </c:pt>
                <c:pt idx="539">
                  <c:v>1.22</c:v>
                </c:pt>
                <c:pt idx="540">
                  <c:v>1.214</c:v>
                </c:pt>
                <c:pt idx="541">
                  <c:v>1.206</c:v>
                </c:pt>
                <c:pt idx="542">
                  <c:v>1.214</c:v>
                </c:pt>
                <c:pt idx="543">
                  <c:v>1.2070000000000001</c:v>
                </c:pt>
                <c:pt idx="544">
                  <c:v>1.1990000000000001</c:v>
                </c:pt>
                <c:pt idx="545">
                  <c:v>1.151</c:v>
                </c:pt>
                <c:pt idx="546">
                  <c:v>1.167</c:v>
                </c:pt>
                <c:pt idx="547">
                  <c:v>1.143</c:v>
                </c:pt>
                <c:pt idx="548">
                  <c:v>1.179</c:v>
                </c:pt>
                <c:pt idx="549">
                  <c:v>1.1919999999999999</c:v>
                </c:pt>
                <c:pt idx="550">
                  <c:v>1.204</c:v>
                </c:pt>
                <c:pt idx="551">
                  <c:v>1.236</c:v>
                </c:pt>
                <c:pt idx="552">
                  <c:v>1.2490000000000001</c:v>
                </c:pt>
                <c:pt idx="553">
                  <c:v>1.204</c:v>
                </c:pt>
                <c:pt idx="554">
                  <c:v>1.19</c:v>
                </c:pt>
                <c:pt idx="555">
                  <c:v>1.19</c:v>
                </c:pt>
                <c:pt idx="556">
                  <c:v>1.2090000000000001</c:v>
                </c:pt>
                <c:pt idx="557">
                  <c:v>1.218</c:v>
                </c:pt>
                <c:pt idx="558">
                  <c:v>1.1839999999999999</c:v>
                </c:pt>
                <c:pt idx="559">
                  <c:v>1.145</c:v>
                </c:pt>
                <c:pt idx="560">
                  <c:v>1.196</c:v>
                </c:pt>
                <c:pt idx="561">
                  <c:v>1.262</c:v>
                </c:pt>
                <c:pt idx="562">
                  <c:v>1.286</c:v>
                </c:pt>
                <c:pt idx="563">
                  <c:v>1.31</c:v>
                </c:pt>
                <c:pt idx="564">
                  <c:v>1.3069999999999999</c:v>
                </c:pt>
                <c:pt idx="565">
                  <c:v>1.3069999999999999</c:v>
                </c:pt>
                <c:pt idx="566">
                  <c:v>1.33</c:v>
                </c:pt>
                <c:pt idx="567">
                  <c:v>1.3559999999999999</c:v>
                </c:pt>
                <c:pt idx="568">
                  <c:v>1.375</c:v>
                </c:pt>
                <c:pt idx="569">
                  <c:v>1.355</c:v>
                </c:pt>
                <c:pt idx="570">
                  <c:v>1.3740000000000001</c:v>
                </c:pt>
                <c:pt idx="571">
                  <c:v>1.3780000000000001</c:v>
                </c:pt>
                <c:pt idx="572">
                  <c:v>1.3009999999999999</c:v>
                </c:pt>
                <c:pt idx="573">
                  <c:v>1.3340000000000001</c:v>
                </c:pt>
                <c:pt idx="574">
                  <c:v>1.3180000000000001</c:v>
                </c:pt>
                <c:pt idx="575">
                  <c:v>1.29</c:v>
                </c:pt>
                <c:pt idx="576">
                  <c:v>1.262</c:v>
                </c:pt>
                <c:pt idx="577">
                  <c:v>1.25</c:v>
                </c:pt>
                <c:pt idx="578">
                  <c:v>1.254</c:v>
                </c:pt>
                <c:pt idx="579">
                  <c:v>1.2589999999999999</c:v>
                </c:pt>
                <c:pt idx="580">
                  <c:v>1.2549999999999999</c:v>
                </c:pt>
                <c:pt idx="581">
                  <c:v>1.304</c:v>
                </c:pt>
                <c:pt idx="582">
                  <c:v>1.272</c:v>
                </c:pt>
                <c:pt idx="583">
                  <c:v>1.284</c:v>
                </c:pt>
                <c:pt idx="584">
                  <c:v>1.256</c:v>
                </c:pt>
                <c:pt idx="585">
                  <c:v>1.228</c:v>
                </c:pt>
                <c:pt idx="586">
                  <c:v>1.254</c:v>
                </c:pt>
                <c:pt idx="587">
                  <c:v>1.236</c:v>
                </c:pt>
                <c:pt idx="588">
                  <c:v>1.24</c:v>
                </c:pt>
                <c:pt idx="589">
                  <c:v>1.2889999999999999</c:v>
                </c:pt>
                <c:pt idx="590">
                  <c:v>1.276</c:v>
                </c:pt>
                <c:pt idx="591">
                  <c:v>1.236</c:v>
                </c:pt>
                <c:pt idx="592">
                  <c:v>1.204</c:v>
                </c:pt>
                <c:pt idx="593">
                  <c:v>1.2070000000000001</c:v>
                </c:pt>
                <c:pt idx="594">
                  <c:v>1.2070000000000001</c:v>
                </c:pt>
                <c:pt idx="595">
                  <c:v>1.2030000000000001</c:v>
                </c:pt>
                <c:pt idx="596">
                  <c:v>1.1619999999999999</c:v>
                </c:pt>
                <c:pt idx="597">
                  <c:v>1.179</c:v>
                </c:pt>
                <c:pt idx="598">
                  <c:v>1.1870000000000001</c:v>
                </c:pt>
                <c:pt idx="599">
                  <c:v>1.1819999999999999</c:v>
                </c:pt>
                <c:pt idx="600">
                  <c:v>1.2310000000000001</c:v>
                </c:pt>
                <c:pt idx="601">
                  <c:v>1.272</c:v>
                </c:pt>
                <c:pt idx="602">
                  <c:v>1.274</c:v>
                </c:pt>
                <c:pt idx="603">
                  <c:v>1.26</c:v>
                </c:pt>
                <c:pt idx="604">
                  <c:v>1.264</c:v>
                </c:pt>
                <c:pt idx="605">
                  <c:v>1.276</c:v>
                </c:pt>
                <c:pt idx="606">
                  <c:v>1.26</c:v>
                </c:pt>
                <c:pt idx="607">
                  <c:v>1.296</c:v>
                </c:pt>
                <c:pt idx="608">
                  <c:v>1.3080000000000001</c:v>
                </c:pt>
                <c:pt idx="609">
                  <c:v>1.3120000000000001</c:v>
                </c:pt>
                <c:pt idx="610">
                  <c:v>1.3320000000000001</c:v>
                </c:pt>
                <c:pt idx="611">
                  <c:v>1.343</c:v>
                </c:pt>
                <c:pt idx="612">
                  <c:v>1.357</c:v>
                </c:pt>
                <c:pt idx="613">
                  <c:v>1.337</c:v>
                </c:pt>
                <c:pt idx="614">
                  <c:v>1.292</c:v>
                </c:pt>
                <c:pt idx="615">
                  <c:v>1.3009999999999999</c:v>
                </c:pt>
                <c:pt idx="616">
                  <c:v>1.3009999999999999</c:v>
                </c:pt>
                <c:pt idx="617">
                  <c:v>1.248</c:v>
                </c:pt>
                <c:pt idx="618">
                  <c:v>1.27</c:v>
                </c:pt>
                <c:pt idx="619">
                  <c:v>1.272</c:v>
                </c:pt>
                <c:pt idx="620">
                  <c:v>1.2849999999999999</c:v>
                </c:pt>
                <c:pt idx="621">
                  <c:v>1.3049999999999999</c:v>
                </c:pt>
                <c:pt idx="622">
                  <c:v>1.284</c:v>
                </c:pt>
                <c:pt idx="623">
                  <c:v>1.296</c:v>
                </c:pt>
                <c:pt idx="624">
                  <c:v>1.296</c:v>
                </c:pt>
                <c:pt idx="625">
                  <c:v>1.296</c:v>
                </c:pt>
                <c:pt idx="626">
                  <c:v>1.286</c:v>
                </c:pt>
                <c:pt idx="627">
                  <c:v>1.284</c:v>
                </c:pt>
                <c:pt idx="628">
                  <c:v>1.292</c:v>
                </c:pt>
                <c:pt idx="629">
                  <c:v>1.29</c:v>
                </c:pt>
                <c:pt idx="630">
                  <c:v>1.304</c:v>
                </c:pt>
                <c:pt idx="631">
                  <c:v>1.296</c:v>
                </c:pt>
                <c:pt idx="632">
                  <c:v>1.31</c:v>
                </c:pt>
                <c:pt idx="633">
                  <c:v>1.3180000000000001</c:v>
                </c:pt>
                <c:pt idx="634">
                  <c:v>1.337</c:v>
                </c:pt>
                <c:pt idx="635">
                  <c:v>1.357</c:v>
                </c:pt>
                <c:pt idx="636">
                  <c:v>1.365</c:v>
                </c:pt>
                <c:pt idx="637">
                  <c:v>1.333</c:v>
                </c:pt>
                <c:pt idx="638">
                  <c:v>1.353</c:v>
                </c:pt>
                <c:pt idx="639">
                  <c:v>1.3169999999999999</c:v>
                </c:pt>
                <c:pt idx="640">
                  <c:v>1.3580000000000001</c:v>
                </c:pt>
                <c:pt idx="641">
                  <c:v>1.3460000000000001</c:v>
                </c:pt>
                <c:pt idx="642">
                  <c:v>1.35</c:v>
                </c:pt>
                <c:pt idx="643">
                  <c:v>1.3420000000000001</c:v>
                </c:pt>
                <c:pt idx="644">
                  <c:v>1.3420000000000001</c:v>
                </c:pt>
                <c:pt idx="645">
                  <c:v>1.3340000000000001</c:v>
                </c:pt>
                <c:pt idx="646">
                  <c:v>1.371</c:v>
                </c:pt>
                <c:pt idx="647">
                  <c:v>1.355</c:v>
                </c:pt>
                <c:pt idx="648">
                  <c:v>1.371</c:v>
                </c:pt>
                <c:pt idx="649">
                  <c:v>1.3839999999999999</c:v>
                </c:pt>
                <c:pt idx="650">
                  <c:v>1.4119999999999999</c:v>
                </c:pt>
                <c:pt idx="651">
                  <c:v>1.4119999999999999</c:v>
                </c:pt>
                <c:pt idx="652">
                  <c:v>1.4039999999999999</c:v>
                </c:pt>
                <c:pt idx="653">
                  <c:v>1.3959999999999999</c:v>
                </c:pt>
                <c:pt idx="654">
                  <c:v>1.401</c:v>
                </c:pt>
                <c:pt idx="655">
                  <c:v>1.385</c:v>
                </c:pt>
                <c:pt idx="656">
                  <c:v>1.377</c:v>
                </c:pt>
                <c:pt idx="657">
                  <c:v>1.345</c:v>
                </c:pt>
                <c:pt idx="658">
                  <c:v>1.365</c:v>
                </c:pt>
                <c:pt idx="659">
                  <c:v>1.3580000000000001</c:v>
                </c:pt>
                <c:pt idx="660">
                  <c:v>1.3580000000000001</c:v>
                </c:pt>
                <c:pt idx="661">
                  <c:v>1.35</c:v>
                </c:pt>
                <c:pt idx="662">
                  <c:v>1.3580000000000001</c:v>
                </c:pt>
                <c:pt idx="663">
                  <c:v>1.3540000000000001</c:v>
                </c:pt>
                <c:pt idx="664">
                  <c:v>1.3420000000000001</c:v>
                </c:pt>
                <c:pt idx="665">
                  <c:v>1.359</c:v>
                </c:pt>
                <c:pt idx="666">
                  <c:v>1.3919999999999999</c:v>
                </c:pt>
                <c:pt idx="667">
                  <c:v>1.357</c:v>
                </c:pt>
                <c:pt idx="668">
                  <c:v>1.365</c:v>
                </c:pt>
                <c:pt idx="669">
                  <c:v>1.349</c:v>
                </c:pt>
                <c:pt idx="670">
                  <c:v>1.3519999999999999</c:v>
                </c:pt>
                <c:pt idx="671">
                  <c:v>1.3439999999999999</c:v>
                </c:pt>
                <c:pt idx="672">
                  <c:v>1.361</c:v>
                </c:pt>
                <c:pt idx="673">
                  <c:v>1.341</c:v>
                </c:pt>
                <c:pt idx="674">
                  <c:v>1.353</c:v>
                </c:pt>
                <c:pt idx="675">
                  <c:v>1.353</c:v>
                </c:pt>
                <c:pt idx="676">
                  <c:v>1.353</c:v>
                </c:pt>
                <c:pt idx="677">
                  <c:v>1.341</c:v>
                </c:pt>
                <c:pt idx="678">
                  <c:v>1.3280000000000001</c:v>
                </c:pt>
                <c:pt idx="679">
                  <c:v>1.296</c:v>
                </c:pt>
                <c:pt idx="680">
                  <c:v>1.32</c:v>
                </c:pt>
                <c:pt idx="681">
                  <c:v>1.35</c:v>
                </c:pt>
                <c:pt idx="682">
                  <c:v>1.3280000000000001</c:v>
                </c:pt>
                <c:pt idx="683">
                  <c:v>1.2989999999999999</c:v>
                </c:pt>
                <c:pt idx="684">
                  <c:v>1.3069999999999999</c:v>
                </c:pt>
                <c:pt idx="685">
                  <c:v>1.3029999999999999</c:v>
                </c:pt>
                <c:pt idx="686">
                  <c:v>1.3240000000000001</c:v>
                </c:pt>
                <c:pt idx="687">
                  <c:v>1.3069999999999999</c:v>
                </c:pt>
                <c:pt idx="688">
                  <c:v>1.3320000000000001</c:v>
                </c:pt>
                <c:pt idx="689">
                  <c:v>1.335</c:v>
                </c:pt>
                <c:pt idx="690">
                  <c:v>1.327</c:v>
                </c:pt>
                <c:pt idx="691">
                  <c:v>1.319</c:v>
                </c:pt>
                <c:pt idx="692">
                  <c:v>1.327</c:v>
                </c:pt>
                <c:pt idx="693">
                  <c:v>1.3280000000000001</c:v>
                </c:pt>
                <c:pt idx="694">
                  <c:v>1.3439999999999999</c:v>
                </c:pt>
                <c:pt idx="695">
                  <c:v>1.3439999999999999</c:v>
                </c:pt>
                <c:pt idx="696">
                  <c:v>1.292</c:v>
                </c:pt>
                <c:pt idx="697">
                  <c:v>1.304</c:v>
                </c:pt>
                <c:pt idx="698">
                  <c:v>1.264</c:v>
                </c:pt>
                <c:pt idx="699">
                  <c:v>1.264</c:v>
                </c:pt>
                <c:pt idx="700">
                  <c:v>1.321</c:v>
                </c:pt>
                <c:pt idx="701">
                  <c:v>1.337</c:v>
                </c:pt>
                <c:pt idx="702">
                  <c:v>1.349</c:v>
                </c:pt>
                <c:pt idx="703">
                  <c:v>1.363</c:v>
                </c:pt>
                <c:pt idx="704">
                  <c:v>1.3820000000000001</c:v>
                </c:pt>
                <c:pt idx="705">
                  <c:v>1.397</c:v>
                </c:pt>
                <c:pt idx="706">
                  <c:v>1.4020000000000001</c:v>
                </c:pt>
                <c:pt idx="707">
                  <c:v>1.44</c:v>
                </c:pt>
                <c:pt idx="708">
                  <c:v>1.4410000000000001</c:v>
                </c:pt>
                <c:pt idx="709">
                  <c:v>1.4330000000000001</c:v>
                </c:pt>
                <c:pt idx="710">
                  <c:v>1.425</c:v>
                </c:pt>
                <c:pt idx="711">
                  <c:v>1.4379999999999999</c:v>
                </c:pt>
                <c:pt idx="712">
                  <c:v>1.4729999999999999</c:v>
                </c:pt>
                <c:pt idx="713">
                  <c:v>1.4530000000000001</c:v>
                </c:pt>
                <c:pt idx="714">
                  <c:v>1.486</c:v>
                </c:pt>
                <c:pt idx="715">
                  <c:v>1.4849999999999999</c:v>
                </c:pt>
                <c:pt idx="716">
                  <c:v>1.4729999999999999</c:v>
                </c:pt>
                <c:pt idx="717">
                  <c:v>1.4729999999999999</c:v>
                </c:pt>
                <c:pt idx="718">
                  <c:v>1.4889999999999999</c:v>
                </c:pt>
                <c:pt idx="719">
                  <c:v>1.506</c:v>
                </c:pt>
                <c:pt idx="720">
                  <c:v>1.506</c:v>
                </c:pt>
                <c:pt idx="721">
                  <c:v>1.514</c:v>
                </c:pt>
                <c:pt idx="722">
                  <c:v>1.5209999999999999</c:v>
                </c:pt>
                <c:pt idx="723">
                  <c:v>1.5150000000000001</c:v>
                </c:pt>
                <c:pt idx="724">
                  <c:v>1.4950000000000001</c:v>
                </c:pt>
                <c:pt idx="725">
                  <c:v>1.54</c:v>
                </c:pt>
                <c:pt idx="726">
                  <c:v>1.548</c:v>
                </c:pt>
                <c:pt idx="727">
                  <c:v>1.5649999999999999</c:v>
                </c:pt>
                <c:pt idx="728">
                  <c:v>1.532</c:v>
                </c:pt>
                <c:pt idx="729">
                  <c:v>1.5779999999999998</c:v>
                </c:pt>
                <c:pt idx="730">
                  <c:v>1.5659999999999998</c:v>
                </c:pt>
                <c:pt idx="731">
                  <c:v>1.583</c:v>
                </c:pt>
                <c:pt idx="732">
                  <c:v>1.597</c:v>
                </c:pt>
                <c:pt idx="733">
                  <c:v>1.617</c:v>
                </c:pt>
                <c:pt idx="734">
                  <c:v>1.5899999999999999</c:v>
                </c:pt>
                <c:pt idx="735">
                  <c:v>1.5760000000000001</c:v>
                </c:pt>
                <c:pt idx="736">
                  <c:v>1.6019999999999999</c:v>
                </c:pt>
                <c:pt idx="737">
                  <c:v>1.6139999999999999</c:v>
                </c:pt>
                <c:pt idx="738">
                  <c:v>1.6099999999999999</c:v>
                </c:pt>
                <c:pt idx="739">
                  <c:v>1.615</c:v>
                </c:pt>
                <c:pt idx="740">
                  <c:v>1.623</c:v>
                </c:pt>
                <c:pt idx="741">
                  <c:v>1.631</c:v>
                </c:pt>
                <c:pt idx="742">
                  <c:v>1.647</c:v>
                </c:pt>
                <c:pt idx="743">
                  <c:v>1.6360000000000001</c:v>
                </c:pt>
                <c:pt idx="744">
                  <c:v>1.6560000000000001</c:v>
                </c:pt>
                <c:pt idx="745">
                  <c:v>1.6830000000000001</c:v>
                </c:pt>
                <c:pt idx="746">
                  <c:v>1.6890000000000001</c:v>
                </c:pt>
                <c:pt idx="747">
                  <c:v>1.6850000000000001</c:v>
                </c:pt>
                <c:pt idx="748">
                  <c:v>1.71</c:v>
                </c:pt>
                <c:pt idx="749">
                  <c:v>1.7229999999999999</c:v>
                </c:pt>
                <c:pt idx="750">
                  <c:v>1.7530000000000001</c:v>
                </c:pt>
                <c:pt idx="751">
                  <c:v>1.7730000000000001</c:v>
                </c:pt>
                <c:pt idx="752">
                  <c:v>1.7290000000000001</c:v>
                </c:pt>
                <c:pt idx="753">
                  <c:v>1.7290000000000001</c:v>
                </c:pt>
                <c:pt idx="754">
                  <c:v>1.7469999999999999</c:v>
                </c:pt>
                <c:pt idx="755">
                  <c:v>1.7429999999999999</c:v>
                </c:pt>
                <c:pt idx="756">
                  <c:v>1.748</c:v>
                </c:pt>
                <c:pt idx="757">
                  <c:v>1.764</c:v>
                </c:pt>
                <c:pt idx="758">
                  <c:v>1.784</c:v>
                </c:pt>
                <c:pt idx="759">
                  <c:v>1.7730000000000001</c:v>
                </c:pt>
                <c:pt idx="760">
                  <c:v>1.8080000000000001</c:v>
                </c:pt>
                <c:pt idx="761">
                  <c:v>1.8199999999999998</c:v>
                </c:pt>
                <c:pt idx="762">
                  <c:v>1.8080000000000001</c:v>
                </c:pt>
                <c:pt idx="763">
                  <c:v>1.804</c:v>
                </c:pt>
                <c:pt idx="764">
                  <c:v>1.7970000000000002</c:v>
                </c:pt>
                <c:pt idx="765">
                  <c:v>1.821</c:v>
                </c:pt>
                <c:pt idx="766">
                  <c:v>1.829</c:v>
                </c:pt>
                <c:pt idx="767">
                  <c:v>1.776</c:v>
                </c:pt>
                <c:pt idx="768">
                  <c:v>1.8129999999999999</c:v>
                </c:pt>
                <c:pt idx="769">
                  <c:v>1.8380000000000001</c:v>
                </c:pt>
                <c:pt idx="770">
                  <c:v>1.83</c:v>
                </c:pt>
                <c:pt idx="771">
                  <c:v>1.855</c:v>
                </c:pt>
                <c:pt idx="772">
                  <c:v>1.859</c:v>
                </c:pt>
                <c:pt idx="773">
                  <c:v>1.88</c:v>
                </c:pt>
                <c:pt idx="774">
                  <c:v>1.893</c:v>
                </c:pt>
                <c:pt idx="775">
                  <c:v>1.893</c:v>
                </c:pt>
                <c:pt idx="776">
                  <c:v>1.901</c:v>
                </c:pt>
                <c:pt idx="777">
                  <c:v>1.8940000000000001</c:v>
                </c:pt>
                <c:pt idx="778">
                  <c:v>1.909</c:v>
                </c:pt>
                <c:pt idx="779">
                  <c:v>1.885</c:v>
                </c:pt>
                <c:pt idx="780">
                  <c:v>1.885</c:v>
                </c:pt>
                <c:pt idx="781">
                  <c:v>1.921</c:v>
                </c:pt>
                <c:pt idx="782">
                  <c:v>1.9330000000000001</c:v>
                </c:pt>
                <c:pt idx="783">
                  <c:v>1.954</c:v>
                </c:pt>
                <c:pt idx="784">
                  <c:v>1.962</c:v>
                </c:pt>
                <c:pt idx="785">
                  <c:v>1.9590000000000001</c:v>
                </c:pt>
                <c:pt idx="786">
                  <c:v>1.97</c:v>
                </c:pt>
                <c:pt idx="787">
                  <c:v>1.974</c:v>
                </c:pt>
                <c:pt idx="788">
                  <c:v>1.98</c:v>
                </c:pt>
                <c:pt idx="789">
                  <c:v>2</c:v>
                </c:pt>
                <c:pt idx="790">
                  <c:v>2</c:v>
                </c:pt>
                <c:pt idx="791">
                  <c:v>2.016</c:v>
                </c:pt>
                <c:pt idx="792">
                  <c:v>2.0449999999999999</c:v>
                </c:pt>
                <c:pt idx="793">
                  <c:v>2.0449999999999999</c:v>
                </c:pt>
                <c:pt idx="794">
                  <c:v>2.0670000000000002</c:v>
                </c:pt>
                <c:pt idx="795">
                  <c:v>2.0630000000000002</c:v>
                </c:pt>
                <c:pt idx="796">
                  <c:v>2.0409999999999999</c:v>
                </c:pt>
                <c:pt idx="797">
                  <c:v>2.0779999999999998</c:v>
                </c:pt>
                <c:pt idx="798">
                  <c:v>2.0859999999999999</c:v>
                </c:pt>
                <c:pt idx="799">
                  <c:v>2.1179999999999999</c:v>
                </c:pt>
                <c:pt idx="800">
                  <c:v>2.1179999999999999</c:v>
                </c:pt>
                <c:pt idx="801">
                  <c:v>2.1259999999999999</c:v>
                </c:pt>
                <c:pt idx="802">
                  <c:v>2.1429999999999998</c:v>
                </c:pt>
                <c:pt idx="803">
                  <c:v>2.1629999999999998</c:v>
                </c:pt>
                <c:pt idx="804">
                  <c:v>2.1429999999999998</c:v>
                </c:pt>
                <c:pt idx="805">
                  <c:v>2.0259999999999998</c:v>
                </c:pt>
                <c:pt idx="806">
                  <c:v>2.1070000000000002</c:v>
                </c:pt>
                <c:pt idx="807">
                  <c:v>2.125</c:v>
                </c:pt>
                <c:pt idx="808">
                  <c:v>2.1040000000000001</c:v>
                </c:pt>
                <c:pt idx="809">
                  <c:v>2.0750000000000002</c:v>
                </c:pt>
                <c:pt idx="810">
                  <c:v>2.077</c:v>
                </c:pt>
                <c:pt idx="811">
                  <c:v>2.105</c:v>
                </c:pt>
                <c:pt idx="812">
                  <c:v>2.1659999999999999</c:v>
                </c:pt>
                <c:pt idx="813">
                  <c:v>2.1859999999999999</c:v>
                </c:pt>
                <c:pt idx="814">
                  <c:v>2.1920000000000002</c:v>
                </c:pt>
                <c:pt idx="815">
                  <c:v>2.1920000000000002</c:v>
                </c:pt>
                <c:pt idx="816">
                  <c:v>2.2210000000000001</c:v>
                </c:pt>
                <c:pt idx="817">
                  <c:v>2.2679999999999998</c:v>
                </c:pt>
                <c:pt idx="818">
                  <c:v>2.2480000000000002</c:v>
                </c:pt>
                <c:pt idx="819">
                  <c:v>2.2400000000000002</c:v>
                </c:pt>
                <c:pt idx="820">
                  <c:v>2.2240000000000002</c:v>
                </c:pt>
                <c:pt idx="821">
                  <c:v>2.262</c:v>
                </c:pt>
                <c:pt idx="822">
                  <c:v>2.2519999999999998</c:v>
                </c:pt>
                <c:pt idx="823">
                  <c:v>2.2130000000000001</c:v>
                </c:pt>
                <c:pt idx="824">
                  <c:v>2.2429999999999999</c:v>
                </c:pt>
                <c:pt idx="825">
                  <c:v>2.2400000000000002</c:v>
                </c:pt>
                <c:pt idx="826">
                  <c:v>2.2519999999999998</c:v>
                </c:pt>
                <c:pt idx="827">
                  <c:v>2.2530000000000001</c:v>
                </c:pt>
                <c:pt idx="828">
                  <c:v>2.2519999999999998</c:v>
                </c:pt>
                <c:pt idx="829">
                  <c:v>2.2599999999999998</c:v>
                </c:pt>
                <c:pt idx="830">
                  <c:v>2.2629999999999999</c:v>
                </c:pt>
                <c:pt idx="831">
                  <c:v>2.2560000000000002</c:v>
                </c:pt>
                <c:pt idx="832">
                  <c:v>2.2599999999999998</c:v>
                </c:pt>
                <c:pt idx="833">
                  <c:v>2.2869999999999999</c:v>
                </c:pt>
                <c:pt idx="834">
                  <c:v>2.2930000000000001</c:v>
                </c:pt>
                <c:pt idx="835">
                  <c:v>2.31</c:v>
                </c:pt>
                <c:pt idx="836">
                  <c:v>2.347</c:v>
                </c:pt>
                <c:pt idx="837">
                  <c:v>2.3069999999999999</c:v>
                </c:pt>
                <c:pt idx="838">
                  <c:v>2.2810000000000001</c:v>
                </c:pt>
                <c:pt idx="839">
                  <c:v>2.2560000000000002</c:v>
                </c:pt>
                <c:pt idx="840">
                  <c:v>2.2730000000000001</c:v>
                </c:pt>
                <c:pt idx="841">
                  <c:v>2.266</c:v>
                </c:pt>
                <c:pt idx="842">
                  <c:v>2.2850000000000001</c:v>
                </c:pt>
                <c:pt idx="843">
                  <c:v>2.2679999999999998</c:v>
                </c:pt>
                <c:pt idx="844">
                  <c:v>2.2679999999999998</c:v>
                </c:pt>
                <c:pt idx="845">
                  <c:v>2.2480000000000002</c:v>
                </c:pt>
                <c:pt idx="846">
                  <c:v>2.2789999999999999</c:v>
                </c:pt>
                <c:pt idx="847">
                  <c:v>2.2930000000000001</c:v>
                </c:pt>
                <c:pt idx="848">
                  <c:v>2.3050000000000002</c:v>
                </c:pt>
                <c:pt idx="849">
                  <c:v>2.2679999999999998</c:v>
                </c:pt>
                <c:pt idx="850">
                  <c:v>2.2789999999999999</c:v>
                </c:pt>
                <c:pt idx="851">
                  <c:v>2.3090000000000002</c:v>
                </c:pt>
                <c:pt idx="852">
                  <c:v>2.3090000000000002</c:v>
                </c:pt>
                <c:pt idx="853">
                  <c:v>2.3490000000000002</c:v>
                </c:pt>
                <c:pt idx="854">
                  <c:v>2.359</c:v>
                </c:pt>
                <c:pt idx="855">
                  <c:v>2.379</c:v>
                </c:pt>
                <c:pt idx="856">
                  <c:v>2.3959999999999999</c:v>
                </c:pt>
                <c:pt idx="857">
                  <c:v>2.4300000000000002</c:v>
                </c:pt>
                <c:pt idx="858">
                  <c:v>2.4300000000000002</c:v>
                </c:pt>
                <c:pt idx="859">
                  <c:v>2.4590000000000001</c:v>
                </c:pt>
                <c:pt idx="860">
                  <c:v>2.4779999999999998</c:v>
                </c:pt>
                <c:pt idx="861">
                  <c:v>2.476</c:v>
                </c:pt>
                <c:pt idx="862">
                  <c:v>2.4889999999999999</c:v>
                </c:pt>
                <c:pt idx="863">
                  <c:v>2.4830000000000001</c:v>
                </c:pt>
                <c:pt idx="864">
                  <c:v>2.4849999999999999</c:v>
                </c:pt>
                <c:pt idx="865">
                  <c:v>2.4900000000000002</c:v>
                </c:pt>
                <c:pt idx="866">
                  <c:v>2.5049999999999999</c:v>
                </c:pt>
                <c:pt idx="867">
                  <c:v>2.4889999999999999</c:v>
                </c:pt>
                <c:pt idx="868">
                  <c:v>2.4779999999999998</c:v>
                </c:pt>
                <c:pt idx="869">
                  <c:v>2.4990000000000001</c:v>
                </c:pt>
                <c:pt idx="870">
                  <c:v>2.4990000000000001</c:v>
                </c:pt>
                <c:pt idx="871">
                  <c:v>2.5110000000000001</c:v>
                </c:pt>
                <c:pt idx="872">
                  <c:v>2.532</c:v>
                </c:pt>
                <c:pt idx="873">
                  <c:v>2.532</c:v>
                </c:pt>
                <c:pt idx="874">
                  <c:v>2.5380000000000003</c:v>
                </c:pt>
                <c:pt idx="875">
                  <c:v>2.5499999999999998</c:v>
                </c:pt>
                <c:pt idx="876">
                  <c:v>2.5760000000000001</c:v>
                </c:pt>
                <c:pt idx="877">
                  <c:v>2.5869999999999997</c:v>
                </c:pt>
                <c:pt idx="878">
                  <c:v>2.5670000000000002</c:v>
                </c:pt>
                <c:pt idx="879">
                  <c:v>2.5489999999999999</c:v>
                </c:pt>
                <c:pt idx="880">
                  <c:v>2.5680000000000001</c:v>
                </c:pt>
                <c:pt idx="881">
                  <c:v>2.569</c:v>
                </c:pt>
                <c:pt idx="882">
                  <c:v>2.5300000000000002</c:v>
                </c:pt>
                <c:pt idx="883">
                  <c:v>2.5099999999999998</c:v>
                </c:pt>
                <c:pt idx="884">
                  <c:v>2.4779999999999998</c:v>
                </c:pt>
                <c:pt idx="885">
                  <c:v>2.4779999999999998</c:v>
                </c:pt>
                <c:pt idx="886">
                  <c:v>2.3210000000000002</c:v>
                </c:pt>
                <c:pt idx="887">
                  <c:v>2.4129999999999998</c:v>
                </c:pt>
                <c:pt idx="888">
                  <c:v>2.4289999999999998</c:v>
                </c:pt>
                <c:pt idx="889">
                  <c:v>2.4729999999999999</c:v>
                </c:pt>
                <c:pt idx="890">
                  <c:v>2.5179999999999998</c:v>
                </c:pt>
                <c:pt idx="891">
                  <c:v>2.4939999999999998</c:v>
                </c:pt>
                <c:pt idx="892">
                  <c:v>2.5179999999999998</c:v>
                </c:pt>
                <c:pt idx="893">
                  <c:v>2.4900000000000002</c:v>
                </c:pt>
                <c:pt idx="894">
                  <c:v>2.5</c:v>
                </c:pt>
                <c:pt idx="895">
                  <c:v>2.5220000000000002</c:v>
                </c:pt>
                <c:pt idx="896">
                  <c:v>2.54</c:v>
                </c:pt>
                <c:pt idx="897">
                  <c:v>2.569</c:v>
                </c:pt>
                <c:pt idx="898">
                  <c:v>2.5640000000000001</c:v>
                </c:pt>
                <c:pt idx="899">
                  <c:v>2.548</c:v>
                </c:pt>
                <c:pt idx="900">
                  <c:v>2.5510000000000002</c:v>
                </c:pt>
                <c:pt idx="901">
                  <c:v>2.5460000000000003</c:v>
                </c:pt>
                <c:pt idx="902">
                  <c:v>2.5670000000000002</c:v>
                </c:pt>
                <c:pt idx="903">
                  <c:v>2.5390000000000001</c:v>
                </c:pt>
                <c:pt idx="904">
                  <c:v>2.5430000000000001</c:v>
                </c:pt>
                <c:pt idx="905">
                  <c:v>2.5339999999999998</c:v>
                </c:pt>
                <c:pt idx="906">
                  <c:v>2.5350000000000001</c:v>
                </c:pt>
                <c:pt idx="907">
                  <c:v>2.5049999999999999</c:v>
                </c:pt>
                <c:pt idx="908">
                  <c:v>2.512</c:v>
                </c:pt>
                <c:pt idx="909">
                  <c:v>2.5300000000000002</c:v>
                </c:pt>
                <c:pt idx="910">
                  <c:v>2.5510000000000002</c:v>
                </c:pt>
                <c:pt idx="911">
                  <c:v>2.5259999999999998</c:v>
                </c:pt>
                <c:pt idx="912">
                  <c:v>2.5259999999999998</c:v>
                </c:pt>
                <c:pt idx="913">
                  <c:v>2.552</c:v>
                </c:pt>
                <c:pt idx="914">
                  <c:v>2.5390000000000001</c:v>
                </c:pt>
                <c:pt idx="915">
                  <c:v>2.56</c:v>
                </c:pt>
                <c:pt idx="916">
                  <c:v>2.5709999999999997</c:v>
                </c:pt>
                <c:pt idx="917">
                  <c:v>2.58</c:v>
                </c:pt>
                <c:pt idx="918">
                  <c:v>2.5880000000000001</c:v>
                </c:pt>
                <c:pt idx="919">
                  <c:v>2.58</c:v>
                </c:pt>
                <c:pt idx="920">
                  <c:v>2.5979999999999999</c:v>
                </c:pt>
                <c:pt idx="921">
                  <c:v>2.617</c:v>
                </c:pt>
                <c:pt idx="922">
                  <c:v>2.61</c:v>
                </c:pt>
                <c:pt idx="923">
                  <c:v>2.5920000000000001</c:v>
                </c:pt>
                <c:pt idx="924">
                  <c:v>2.5939999999999999</c:v>
                </c:pt>
                <c:pt idx="925">
                  <c:v>2.6310000000000002</c:v>
                </c:pt>
                <c:pt idx="926">
                  <c:v>2.6349999999999998</c:v>
                </c:pt>
                <c:pt idx="927">
                  <c:v>2.6710000000000003</c:v>
                </c:pt>
                <c:pt idx="928">
                  <c:v>2.6840000000000002</c:v>
                </c:pt>
                <c:pt idx="929">
                  <c:v>2.6710000000000003</c:v>
                </c:pt>
                <c:pt idx="930">
                  <c:v>2.6630000000000003</c:v>
                </c:pt>
                <c:pt idx="931">
                  <c:v>2.6710000000000003</c:v>
                </c:pt>
                <c:pt idx="932">
                  <c:v>2.68</c:v>
                </c:pt>
                <c:pt idx="933">
                  <c:v>2.6640000000000001</c:v>
                </c:pt>
                <c:pt idx="934">
                  <c:v>2.6440000000000001</c:v>
                </c:pt>
                <c:pt idx="935">
                  <c:v>2.6470000000000002</c:v>
                </c:pt>
                <c:pt idx="936">
                  <c:v>2.6720000000000002</c:v>
                </c:pt>
                <c:pt idx="937">
                  <c:v>2.67</c:v>
                </c:pt>
                <c:pt idx="938">
                  <c:v>2.6470000000000002</c:v>
                </c:pt>
                <c:pt idx="939">
                  <c:v>2.6059999999999999</c:v>
                </c:pt>
                <c:pt idx="940">
                  <c:v>2.6139999999999999</c:v>
                </c:pt>
                <c:pt idx="941">
                  <c:v>2.6390000000000002</c:v>
                </c:pt>
                <c:pt idx="942">
                  <c:v>2.61</c:v>
                </c:pt>
                <c:pt idx="943">
                  <c:v>2.6179999999999999</c:v>
                </c:pt>
                <c:pt idx="944">
                  <c:v>2.6070000000000002</c:v>
                </c:pt>
                <c:pt idx="945">
                  <c:v>2.5859999999999999</c:v>
                </c:pt>
                <c:pt idx="946">
                  <c:v>2.5979999999999999</c:v>
                </c:pt>
                <c:pt idx="947">
                  <c:v>2.593</c:v>
                </c:pt>
                <c:pt idx="948">
                  <c:v>2.6179999999999999</c:v>
                </c:pt>
                <c:pt idx="949">
                  <c:v>2.621</c:v>
                </c:pt>
                <c:pt idx="950">
                  <c:v>2.6429999999999998</c:v>
                </c:pt>
                <c:pt idx="951">
                  <c:v>2.6669999999999998</c:v>
                </c:pt>
                <c:pt idx="952">
                  <c:v>2.677</c:v>
                </c:pt>
                <c:pt idx="953">
                  <c:v>2.6509999999999998</c:v>
                </c:pt>
                <c:pt idx="954">
                  <c:v>2.6280000000000001</c:v>
                </c:pt>
                <c:pt idx="955">
                  <c:v>2.6280000000000001</c:v>
                </c:pt>
                <c:pt idx="956">
                  <c:v>2.6550000000000002</c:v>
                </c:pt>
                <c:pt idx="957">
                  <c:v>2.6520000000000001</c:v>
                </c:pt>
                <c:pt idx="958">
                  <c:v>2.6349999999999998</c:v>
                </c:pt>
                <c:pt idx="959">
                  <c:v>2.7050000000000001</c:v>
                </c:pt>
                <c:pt idx="960">
                  <c:v>2.7130000000000001</c:v>
                </c:pt>
                <c:pt idx="961">
                  <c:v>2.746</c:v>
                </c:pt>
                <c:pt idx="962">
                  <c:v>2.75</c:v>
                </c:pt>
                <c:pt idx="963">
                  <c:v>2.7589999999999999</c:v>
                </c:pt>
                <c:pt idx="964">
                  <c:v>2.7800000000000002</c:v>
                </c:pt>
                <c:pt idx="965">
                  <c:v>2.7789999999999999</c:v>
                </c:pt>
                <c:pt idx="966">
                  <c:v>2.8010000000000002</c:v>
                </c:pt>
                <c:pt idx="967">
                  <c:v>2.7930000000000001</c:v>
                </c:pt>
                <c:pt idx="968">
                  <c:v>2.806</c:v>
                </c:pt>
                <c:pt idx="969">
                  <c:v>2.802</c:v>
                </c:pt>
                <c:pt idx="970">
                  <c:v>2.819</c:v>
                </c:pt>
                <c:pt idx="971">
                  <c:v>2.8410000000000002</c:v>
                </c:pt>
                <c:pt idx="972">
                  <c:v>2.8170000000000002</c:v>
                </c:pt>
                <c:pt idx="973">
                  <c:v>2.8289999999999997</c:v>
                </c:pt>
                <c:pt idx="974">
                  <c:v>2.8209999999999997</c:v>
                </c:pt>
                <c:pt idx="975">
                  <c:v>2.8209999999999997</c:v>
                </c:pt>
                <c:pt idx="976">
                  <c:v>2.8129999999999997</c:v>
                </c:pt>
                <c:pt idx="977">
                  <c:v>2.8740000000000001</c:v>
                </c:pt>
                <c:pt idx="978">
                  <c:v>2.87</c:v>
                </c:pt>
                <c:pt idx="979">
                  <c:v>2.887</c:v>
                </c:pt>
                <c:pt idx="980">
                  <c:v>2.887</c:v>
                </c:pt>
                <c:pt idx="981">
                  <c:v>2.887</c:v>
                </c:pt>
                <c:pt idx="982">
                  <c:v>2.8439999999999999</c:v>
                </c:pt>
                <c:pt idx="983">
                  <c:v>2.85</c:v>
                </c:pt>
                <c:pt idx="984">
                  <c:v>2.855</c:v>
                </c:pt>
                <c:pt idx="985">
                  <c:v>2.8570000000000002</c:v>
                </c:pt>
                <c:pt idx="986">
                  <c:v>2.8679999999999999</c:v>
                </c:pt>
                <c:pt idx="987">
                  <c:v>2.89</c:v>
                </c:pt>
                <c:pt idx="988">
                  <c:v>2.8769999999999998</c:v>
                </c:pt>
                <c:pt idx="989">
                  <c:v>2.9060000000000001</c:v>
                </c:pt>
                <c:pt idx="990">
                  <c:v>2.91</c:v>
                </c:pt>
                <c:pt idx="991">
                  <c:v>2.8810000000000002</c:v>
                </c:pt>
                <c:pt idx="992">
                  <c:v>2.8330000000000002</c:v>
                </c:pt>
                <c:pt idx="993">
                  <c:v>2.8490000000000002</c:v>
                </c:pt>
                <c:pt idx="994">
                  <c:v>2.8079999999999998</c:v>
                </c:pt>
                <c:pt idx="995">
                  <c:v>2.8180000000000001</c:v>
                </c:pt>
                <c:pt idx="996">
                  <c:v>2.8529999999999998</c:v>
                </c:pt>
                <c:pt idx="997">
                  <c:v>2.8689999999999998</c:v>
                </c:pt>
                <c:pt idx="998">
                  <c:v>2.8460000000000001</c:v>
                </c:pt>
                <c:pt idx="999">
                  <c:v>2.9050000000000002</c:v>
                </c:pt>
                <c:pt idx="1000">
                  <c:v>2.91</c:v>
                </c:pt>
                <c:pt idx="1001">
                  <c:v>2.93</c:v>
                </c:pt>
                <c:pt idx="1002">
                  <c:v>2.9590000000000001</c:v>
                </c:pt>
                <c:pt idx="1003">
                  <c:v>2.9670000000000001</c:v>
                </c:pt>
                <c:pt idx="1004">
                  <c:v>2.9260000000000002</c:v>
                </c:pt>
                <c:pt idx="1005">
                  <c:v>2.9260000000000002</c:v>
                </c:pt>
                <c:pt idx="1006">
                  <c:v>2.8929999999999998</c:v>
                </c:pt>
                <c:pt idx="1007">
                  <c:v>2.8679999999999999</c:v>
                </c:pt>
                <c:pt idx="1008">
                  <c:v>2.8559999999999999</c:v>
                </c:pt>
                <c:pt idx="1009">
                  <c:v>2.802</c:v>
                </c:pt>
                <c:pt idx="1010">
                  <c:v>2.79</c:v>
                </c:pt>
                <c:pt idx="1011">
                  <c:v>2.8050000000000002</c:v>
                </c:pt>
                <c:pt idx="1012">
                  <c:v>2.8149999999999999</c:v>
                </c:pt>
                <c:pt idx="1013">
                  <c:v>2.8149999999999999</c:v>
                </c:pt>
                <c:pt idx="1014">
                  <c:v>2.8109999999999999</c:v>
                </c:pt>
                <c:pt idx="1015">
                  <c:v>2.8319999999999999</c:v>
                </c:pt>
                <c:pt idx="1016">
                  <c:v>2.8340000000000001</c:v>
                </c:pt>
                <c:pt idx="1017">
                  <c:v>2.81</c:v>
                </c:pt>
                <c:pt idx="1018">
                  <c:v>2.81</c:v>
                </c:pt>
                <c:pt idx="1019">
                  <c:v>2.7869999999999999</c:v>
                </c:pt>
                <c:pt idx="1020">
                  <c:v>2.8220000000000001</c:v>
                </c:pt>
                <c:pt idx="1021">
                  <c:v>2.7960000000000003</c:v>
                </c:pt>
                <c:pt idx="1022">
                  <c:v>2.7960000000000003</c:v>
                </c:pt>
                <c:pt idx="1023">
                  <c:v>2.7610000000000001</c:v>
                </c:pt>
                <c:pt idx="1024">
                  <c:v>2.7119999999999997</c:v>
                </c:pt>
                <c:pt idx="1025">
                  <c:v>2.73</c:v>
                </c:pt>
                <c:pt idx="1026">
                  <c:v>2.7650000000000001</c:v>
                </c:pt>
                <c:pt idx="1027">
                  <c:v>2.7730000000000001</c:v>
                </c:pt>
                <c:pt idx="1028">
                  <c:v>2.7629999999999999</c:v>
                </c:pt>
                <c:pt idx="1029">
                  <c:v>2.734</c:v>
                </c:pt>
                <c:pt idx="1030">
                  <c:v>2.694</c:v>
                </c:pt>
                <c:pt idx="1031">
                  <c:v>2.645</c:v>
                </c:pt>
                <c:pt idx="1032">
                  <c:v>2.6470000000000002</c:v>
                </c:pt>
                <c:pt idx="1033">
                  <c:v>2.6720000000000002</c:v>
                </c:pt>
                <c:pt idx="1034">
                  <c:v>2.641</c:v>
                </c:pt>
                <c:pt idx="1035">
                  <c:v>2.5640000000000001</c:v>
                </c:pt>
                <c:pt idx="1036">
                  <c:v>2.5640000000000001</c:v>
                </c:pt>
                <c:pt idx="1037">
                  <c:v>2.617</c:v>
                </c:pt>
                <c:pt idx="1038">
                  <c:v>2.5640000000000001</c:v>
                </c:pt>
                <c:pt idx="1039">
                  <c:v>2.5179999999999998</c:v>
                </c:pt>
                <c:pt idx="1040">
                  <c:v>2.4900000000000002</c:v>
                </c:pt>
                <c:pt idx="1041">
                  <c:v>2.4900000000000002</c:v>
                </c:pt>
                <c:pt idx="1042">
                  <c:v>2.4699999999999998</c:v>
                </c:pt>
                <c:pt idx="1043">
                  <c:v>2.38</c:v>
                </c:pt>
                <c:pt idx="1044">
                  <c:v>2.4950000000000001</c:v>
                </c:pt>
                <c:pt idx="1045">
                  <c:v>2.5430000000000001</c:v>
                </c:pt>
                <c:pt idx="1046">
                  <c:v>2.5880000000000001</c:v>
                </c:pt>
                <c:pt idx="1047">
                  <c:v>2.5540000000000003</c:v>
                </c:pt>
                <c:pt idx="1048">
                  <c:v>2.577</c:v>
                </c:pt>
                <c:pt idx="1049">
                  <c:v>2.5430000000000001</c:v>
                </c:pt>
                <c:pt idx="1050">
                  <c:v>2.5369999999999999</c:v>
                </c:pt>
                <c:pt idx="1051">
                  <c:v>2.5369999999999999</c:v>
                </c:pt>
                <c:pt idx="1052">
                  <c:v>2.5430000000000001</c:v>
                </c:pt>
                <c:pt idx="1053">
                  <c:v>2.5649999999999999</c:v>
                </c:pt>
                <c:pt idx="1054">
                  <c:v>2.6160000000000001</c:v>
                </c:pt>
                <c:pt idx="1055">
                  <c:v>2.6160000000000001</c:v>
                </c:pt>
                <c:pt idx="1056">
                  <c:v>2.5880000000000001</c:v>
                </c:pt>
                <c:pt idx="1057">
                  <c:v>2.585</c:v>
                </c:pt>
                <c:pt idx="1058">
                  <c:v>2.5649999999999999</c:v>
                </c:pt>
                <c:pt idx="1059">
                  <c:v>2.6070000000000002</c:v>
                </c:pt>
                <c:pt idx="1060">
                  <c:v>2.5910000000000002</c:v>
                </c:pt>
                <c:pt idx="1061">
                  <c:v>2.5739999999999998</c:v>
                </c:pt>
                <c:pt idx="1062">
                  <c:v>2.5089999999999999</c:v>
                </c:pt>
                <c:pt idx="1063">
                  <c:v>2.4590000000000001</c:v>
                </c:pt>
                <c:pt idx="1064">
                  <c:v>2.5049999999999999</c:v>
                </c:pt>
                <c:pt idx="1065">
                  <c:v>2.5369999999999999</c:v>
                </c:pt>
                <c:pt idx="1066">
                  <c:v>2.524</c:v>
                </c:pt>
                <c:pt idx="1067">
                  <c:v>2.5259999999999998</c:v>
                </c:pt>
                <c:pt idx="1068">
                  <c:v>2.4820000000000002</c:v>
                </c:pt>
                <c:pt idx="1069">
                  <c:v>2.4670000000000001</c:v>
                </c:pt>
                <c:pt idx="1070">
                  <c:v>2.4870000000000001</c:v>
                </c:pt>
                <c:pt idx="1071">
                  <c:v>2.5070000000000001</c:v>
                </c:pt>
                <c:pt idx="1072">
                  <c:v>2.5329999999999999</c:v>
                </c:pt>
                <c:pt idx="1073">
                  <c:v>2.4969999999999999</c:v>
                </c:pt>
                <c:pt idx="1074">
                  <c:v>2.5169999999999999</c:v>
                </c:pt>
                <c:pt idx="1075">
                  <c:v>2.5169999999999999</c:v>
                </c:pt>
                <c:pt idx="1076">
                  <c:v>2.4889999999999999</c:v>
                </c:pt>
                <c:pt idx="1077">
                  <c:v>2.4990000000000001</c:v>
                </c:pt>
                <c:pt idx="1078">
                  <c:v>2.5300000000000002</c:v>
                </c:pt>
                <c:pt idx="1079">
                  <c:v>2.496</c:v>
                </c:pt>
                <c:pt idx="1080">
                  <c:v>2.5070000000000001</c:v>
                </c:pt>
                <c:pt idx="1081">
                  <c:v>2.4830000000000001</c:v>
                </c:pt>
                <c:pt idx="1082">
                  <c:v>2.4990000000000001</c:v>
                </c:pt>
                <c:pt idx="1083">
                  <c:v>2.5150000000000001</c:v>
                </c:pt>
                <c:pt idx="1084">
                  <c:v>2.5550000000000002</c:v>
                </c:pt>
                <c:pt idx="1085">
                  <c:v>2.5409999999999999</c:v>
                </c:pt>
                <c:pt idx="1086">
                  <c:v>2.5470000000000002</c:v>
                </c:pt>
                <c:pt idx="1087">
                  <c:v>2.5169999999999999</c:v>
                </c:pt>
                <c:pt idx="1088">
                  <c:v>2.4740000000000002</c:v>
                </c:pt>
                <c:pt idx="1089">
                  <c:v>2.464</c:v>
                </c:pt>
                <c:pt idx="1090">
                  <c:v>2.476</c:v>
                </c:pt>
                <c:pt idx="1091">
                  <c:v>2.4540000000000002</c:v>
                </c:pt>
                <c:pt idx="1092">
                  <c:v>2.468</c:v>
                </c:pt>
                <c:pt idx="1093">
                  <c:v>2.464</c:v>
                </c:pt>
                <c:pt idx="1094">
                  <c:v>2.4390000000000001</c:v>
                </c:pt>
                <c:pt idx="1095">
                  <c:v>2.4529999999999998</c:v>
                </c:pt>
                <c:pt idx="1096">
                  <c:v>2.4710000000000001</c:v>
                </c:pt>
                <c:pt idx="1097">
                  <c:v>2.3980000000000001</c:v>
                </c:pt>
                <c:pt idx="1098">
                  <c:v>2.4089999999999998</c:v>
                </c:pt>
                <c:pt idx="1099">
                  <c:v>2.319</c:v>
                </c:pt>
                <c:pt idx="1100">
                  <c:v>2.2439999999999998</c:v>
                </c:pt>
                <c:pt idx="1101">
                  <c:v>2.2669999999999999</c:v>
                </c:pt>
                <c:pt idx="1102">
                  <c:v>2.202</c:v>
                </c:pt>
                <c:pt idx="1103">
                  <c:v>2.2370000000000001</c:v>
                </c:pt>
                <c:pt idx="1104">
                  <c:v>2.2629999999999999</c:v>
                </c:pt>
                <c:pt idx="1105">
                  <c:v>2.3340000000000001</c:v>
                </c:pt>
                <c:pt idx="1106">
                  <c:v>2.3029999999999999</c:v>
                </c:pt>
                <c:pt idx="1107">
                  <c:v>2.3380000000000001</c:v>
                </c:pt>
                <c:pt idx="1108">
                  <c:v>2.3380000000000001</c:v>
                </c:pt>
                <c:pt idx="1109">
                  <c:v>2.3410000000000002</c:v>
                </c:pt>
                <c:pt idx="1110">
                  <c:v>2.363</c:v>
                </c:pt>
                <c:pt idx="1111">
                  <c:v>2.351</c:v>
                </c:pt>
                <c:pt idx="1112">
                  <c:v>2.3220000000000001</c:v>
                </c:pt>
                <c:pt idx="1113">
                  <c:v>2.355</c:v>
                </c:pt>
                <c:pt idx="1114">
                  <c:v>2.3929999999999998</c:v>
                </c:pt>
                <c:pt idx="1115">
                  <c:v>2.3929999999999998</c:v>
                </c:pt>
                <c:pt idx="1116">
                  <c:v>2.4129999999999998</c:v>
                </c:pt>
                <c:pt idx="1117">
                  <c:v>2.4009999999999998</c:v>
                </c:pt>
                <c:pt idx="1118">
                  <c:v>2.3810000000000002</c:v>
                </c:pt>
                <c:pt idx="1119">
                  <c:v>2.3810000000000002</c:v>
                </c:pt>
                <c:pt idx="1120">
                  <c:v>2.3879999999999999</c:v>
                </c:pt>
                <c:pt idx="1121">
                  <c:v>2.3650000000000002</c:v>
                </c:pt>
                <c:pt idx="1122">
                  <c:v>2.319</c:v>
                </c:pt>
                <c:pt idx="1123">
                  <c:v>2.3330000000000002</c:v>
                </c:pt>
                <c:pt idx="1124">
                  <c:v>2.2829999999999999</c:v>
                </c:pt>
                <c:pt idx="1125">
                  <c:v>2.2930000000000001</c:v>
                </c:pt>
                <c:pt idx="1126">
                  <c:v>2.2669999999999999</c:v>
                </c:pt>
                <c:pt idx="1127">
                  <c:v>2.3050000000000002</c:v>
                </c:pt>
                <c:pt idx="1128">
                  <c:v>2.3460000000000001</c:v>
                </c:pt>
                <c:pt idx="1129">
                  <c:v>2.3340000000000001</c:v>
                </c:pt>
                <c:pt idx="1130">
                  <c:v>2.2919999999999998</c:v>
                </c:pt>
                <c:pt idx="1131">
                  <c:v>2.286</c:v>
                </c:pt>
                <c:pt idx="1132">
                  <c:v>2.298</c:v>
                </c:pt>
                <c:pt idx="1133">
                  <c:v>2.2599999999999998</c:v>
                </c:pt>
                <c:pt idx="1134">
                  <c:v>2.2679999999999998</c:v>
                </c:pt>
                <c:pt idx="1135">
                  <c:v>2.1890000000000001</c:v>
                </c:pt>
                <c:pt idx="1136">
                  <c:v>2.1989999999999998</c:v>
                </c:pt>
                <c:pt idx="1137">
                  <c:v>2.161</c:v>
                </c:pt>
                <c:pt idx="1138">
                  <c:v>2.1930000000000001</c:v>
                </c:pt>
                <c:pt idx="1139">
                  <c:v>2.2000000000000002</c:v>
                </c:pt>
                <c:pt idx="1140">
                  <c:v>2.222</c:v>
                </c:pt>
                <c:pt idx="1141">
                  <c:v>2.2560000000000002</c:v>
                </c:pt>
                <c:pt idx="1142">
                  <c:v>2.2240000000000002</c:v>
                </c:pt>
                <c:pt idx="1143">
                  <c:v>2.1480000000000001</c:v>
                </c:pt>
                <c:pt idx="1144">
                  <c:v>2.165</c:v>
                </c:pt>
                <c:pt idx="1145">
                  <c:v>2.165</c:v>
                </c:pt>
                <c:pt idx="1146">
                  <c:v>2.1269999999999998</c:v>
                </c:pt>
                <c:pt idx="1147">
                  <c:v>2.11</c:v>
                </c:pt>
                <c:pt idx="1148">
                  <c:v>2.0619999999999998</c:v>
                </c:pt>
                <c:pt idx="1149">
                  <c:v>1.9239999999999999</c:v>
                </c:pt>
                <c:pt idx="1150">
                  <c:v>1.8340000000000001</c:v>
                </c:pt>
                <c:pt idx="1151">
                  <c:v>1.885</c:v>
                </c:pt>
                <c:pt idx="1152">
                  <c:v>1.8580000000000001</c:v>
                </c:pt>
                <c:pt idx="1153">
                  <c:v>1.88</c:v>
                </c:pt>
                <c:pt idx="1154">
                  <c:v>1.851</c:v>
                </c:pt>
                <c:pt idx="1155">
                  <c:v>1.905</c:v>
                </c:pt>
                <c:pt idx="1156">
                  <c:v>1.931</c:v>
                </c:pt>
                <c:pt idx="1157">
                  <c:v>1.88</c:v>
                </c:pt>
                <c:pt idx="1158">
                  <c:v>1.8380000000000001</c:v>
                </c:pt>
                <c:pt idx="1159">
                  <c:v>1.843</c:v>
                </c:pt>
                <c:pt idx="1160">
                  <c:v>1.8719999999999999</c:v>
                </c:pt>
                <c:pt idx="1161">
                  <c:v>1.8660000000000001</c:v>
                </c:pt>
                <c:pt idx="1162">
                  <c:v>1.738</c:v>
                </c:pt>
                <c:pt idx="1163">
                  <c:v>1.7810000000000001</c:v>
                </c:pt>
                <c:pt idx="1164">
                  <c:v>1.77</c:v>
                </c:pt>
                <c:pt idx="1165">
                  <c:v>1.7330000000000001</c:v>
                </c:pt>
                <c:pt idx="1166">
                  <c:v>1.734</c:v>
                </c:pt>
                <c:pt idx="1167">
                  <c:v>1.7709999999999999</c:v>
                </c:pt>
                <c:pt idx="1168">
                  <c:v>1.7469999999999999</c:v>
                </c:pt>
                <c:pt idx="1169">
                  <c:v>1.756</c:v>
                </c:pt>
                <c:pt idx="1170">
                  <c:v>1.788</c:v>
                </c:pt>
                <c:pt idx="1171">
                  <c:v>1.7629999999999999</c:v>
                </c:pt>
                <c:pt idx="1172">
                  <c:v>1.762</c:v>
                </c:pt>
                <c:pt idx="1173">
                  <c:v>1.762</c:v>
                </c:pt>
                <c:pt idx="1174">
                  <c:v>1.8620000000000001</c:v>
                </c:pt>
                <c:pt idx="1175">
                  <c:v>1.891</c:v>
                </c:pt>
                <c:pt idx="1176">
                  <c:v>1.909</c:v>
                </c:pt>
                <c:pt idx="1177">
                  <c:v>1.829</c:v>
                </c:pt>
                <c:pt idx="1178">
                  <c:v>1.865</c:v>
                </c:pt>
                <c:pt idx="1179">
                  <c:v>1.8479999999999999</c:v>
                </c:pt>
                <c:pt idx="1180">
                  <c:v>1.831</c:v>
                </c:pt>
                <c:pt idx="1181">
                  <c:v>1.851</c:v>
                </c:pt>
                <c:pt idx="1182">
                  <c:v>1.8129999999999999</c:v>
                </c:pt>
                <c:pt idx="1183">
                  <c:v>1.7570000000000001</c:v>
                </c:pt>
                <c:pt idx="1184">
                  <c:v>1.821</c:v>
                </c:pt>
                <c:pt idx="1185">
                  <c:v>1.8129999999999999</c:v>
                </c:pt>
                <c:pt idx="1186">
                  <c:v>1.8380000000000001</c:v>
                </c:pt>
                <c:pt idx="1187">
                  <c:v>1.819</c:v>
                </c:pt>
                <c:pt idx="1188">
                  <c:v>1.8660000000000001</c:v>
                </c:pt>
                <c:pt idx="1189">
                  <c:v>1.8540000000000001</c:v>
                </c:pt>
                <c:pt idx="1190">
                  <c:v>1.861</c:v>
                </c:pt>
                <c:pt idx="1191">
                  <c:v>1.847</c:v>
                </c:pt>
                <c:pt idx="1192">
                  <c:v>1.873</c:v>
                </c:pt>
                <c:pt idx="1193">
                  <c:v>1.7349999999999999</c:v>
                </c:pt>
                <c:pt idx="1194">
                  <c:v>1.7130000000000001</c:v>
                </c:pt>
                <c:pt idx="1195">
                  <c:v>1.575</c:v>
                </c:pt>
                <c:pt idx="1196">
                  <c:v>1.5859999999999999</c:v>
                </c:pt>
                <c:pt idx="1197">
                  <c:v>1.6080000000000001</c:v>
                </c:pt>
                <c:pt idx="1198">
                  <c:v>1.62</c:v>
                </c:pt>
                <c:pt idx="1199">
                  <c:v>1.649</c:v>
                </c:pt>
                <c:pt idx="1200">
                  <c:v>1.5859999999999999</c:v>
                </c:pt>
                <c:pt idx="1201">
                  <c:v>1.669</c:v>
                </c:pt>
                <c:pt idx="1202">
                  <c:v>1.5779999999999998</c:v>
                </c:pt>
                <c:pt idx="1203">
                  <c:v>1.5</c:v>
                </c:pt>
                <c:pt idx="1204">
                  <c:v>1.478</c:v>
                </c:pt>
                <c:pt idx="1205">
                  <c:v>1.546</c:v>
                </c:pt>
                <c:pt idx="1206">
                  <c:v>1.5129999999999999</c:v>
                </c:pt>
                <c:pt idx="1207">
                  <c:v>1.5760000000000001</c:v>
                </c:pt>
                <c:pt idx="1208">
                  <c:v>1.613</c:v>
                </c:pt>
                <c:pt idx="1209">
                  <c:v>1.534</c:v>
                </c:pt>
                <c:pt idx="1210">
                  <c:v>1.54</c:v>
                </c:pt>
                <c:pt idx="1211">
                  <c:v>1.5230000000000001</c:v>
                </c:pt>
                <c:pt idx="1212">
                  <c:v>1.5030000000000001</c:v>
                </c:pt>
                <c:pt idx="1213">
                  <c:v>1.522</c:v>
                </c:pt>
                <c:pt idx="1214">
                  <c:v>1.5070000000000001</c:v>
                </c:pt>
                <c:pt idx="1215">
                  <c:v>1.5070000000000001</c:v>
                </c:pt>
                <c:pt idx="1216">
                  <c:v>1.4530000000000001</c:v>
                </c:pt>
                <c:pt idx="1217">
                  <c:v>1.4330000000000001</c:v>
                </c:pt>
                <c:pt idx="1218">
                  <c:v>1.528</c:v>
                </c:pt>
                <c:pt idx="1219">
                  <c:v>1.5430000000000001</c:v>
                </c:pt>
                <c:pt idx="1220">
                  <c:v>1.5939999999999999</c:v>
                </c:pt>
                <c:pt idx="1221">
                  <c:v>1.6779999999999999</c:v>
                </c:pt>
                <c:pt idx="1222">
                  <c:v>1.675</c:v>
                </c:pt>
                <c:pt idx="1223">
                  <c:v>1.72</c:v>
                </c:pt>
                <c:pt idx="1224">
                  <c:v>1.802</c:v>
                </c:pt>
                <c:pt idx="1225">
                  <c:v>1.7610000000000001</c:v>
                </c:pt>
                <c:pt idx="1226">
                  <c:v>1.728</c:v>
                </c:pt>
                <c:pt idx="1227">
                  <c:v>1.764</c:v>
                </c:pt>
                <c:pt idx="1228">
                  <c:v>1.74</c:v>
                </c:pt>
                <c:pt idx="1229">
                  <c:v>1.6859999999999999</c:v>
                </c:pt>
                <c:pt idx="1230">
                  <c:v>1.6830000000000001</c:v>
                </c:pt>
                <c:pt idx="1231">
                  <c:v>1.6280000000000001</c:v>
                </c:pt>
                <c:pt idx="1232">
                  <c:v>1.681</c:v>
                </c:pt>
                <c:pt idx="1233">
                  <c:v>1.657</c:v>
                </c:pt>
                <c:pt idx="1234">
                  <c:v>1.633</c:v>
                </c:pt>
                <c:pt idx="1235">
                  <c:v>1.6240000000000001</c:v>
                </c:pt>
                <c:pt idx="1236">
                  <c:v>1.5470000000000002</c:v>
                </c:pt>
                <c:pt idx="1237">
                  <c:v>1.4790000000000001</c:v>
                </c:pt>
                <c:pt idx="1238">
                  <c:v>1.391</c:v>
                </c:pt>
                <c:pt idx="1239">
                  <c:v>1.407</c:v>
                </c:pt>
                <c:pt idx="1240">
                  <c:v>1.464</c:v>
                </c:pt>
                <c:pt idx="1241">
                  <c:v>1.4219999999999999</c:v>
                </c:pt>
                <c:pt idx="1242">
                  <c:v>1.4670000000000001</c:v>
                </c:pt>
                <c:pt idx="1243">
                  <c:v>1.544</c:v>
                </c:pt>
                <c:pt idx="1244">
                  <c:v>1.595</c:v>
                </c:pt>
                <c:pt idx="1245">
                  <c:v>1.595</c:v>
                </c:pt>
                <c:pt idx="1246">
                  <c:v>1.62</c:v>
                </c:pt>
                <c:pt idx="1247">
                  <c:v>1.585</c:v>
                </c:pt>
                <c:pt idx="1248">
                  <c:v>1.6019999999999999</c:v>
                </c:pt>
                <c:pt idx="1249">
                  <c:v>1.5760000000000001</c:v>
                </c:pt>
                <c:pt idx="1250">
                  <c:v>1.6219999999999999</c:v>
                </c:pt>
                <c:pt idx="1251">
                  <c:v>1.5960000000000001</c:v>
                </c:pt>
                <c:pt idx="1252">
                  <c:v>1.5840000000000001</c:v>
                </c:pt>
                <c:pt idx="1253">
                  <c:v>1.579</c:v>
                </c:pt>
                <c:pt idx="1254">
                  <c:v>1.621</c:v>
                </c:pt>
                <c:pt idx="1255">
                  <c:v>1.645</c:v>
                </c:pt>
                <c:pt idx="1256">
                  <c:v>1.645</c:v>
                </c:pt>
                <c:pt idx="1257">
                  <c:v>1.6</c:v>
                </c:pt>
                <c:pt idx="1258">
                  <c:v>1.5270000000000001</c:v>
                </c:pt>
                <c:pt idx="1259">
                  <c:v>1.554</c:v>
                </c:pt>
                <c:pt idx="1260">
                  <c:v>1.5840000000000001</c:v>
                </c:pt>
                <c:pt idx="1261">
                  <c:v>1.6280000000000001</c:v>
                </c:pt>
                <c:pt idx="1262">
                  <c:v>1.611</c:v>
                </c:pt>
                <c:pt idx="1263">
                  <c:v>1.67</c:v>
                </c:pt>
                <c:pt idx="1264">
                  <c:v>1.677</c:v>
                </c:pt>
                <c:pt idx="1265">
                  <c:v>1.677</c:v>
                </c:pt>
                <c:pt idx="1266">
                  <c:v>1.663</c:v>
                </c:pt>
                <c:pt idx="1267">
                  <c:v>1.639</c:v>
                </c:pt>
                <c:pt idx="1268">
                  <c:v>1.5939999999999999</c:v>
                </c:pt>
                <c:pt idx="1269">
                  <c:v>1.611</c:v>
                </c:pt>
                <c:pt idx="1270">
                  <c:v>1.6</c:v>
                </c:pt>
                <c:pt idx="1271">
                  <c:v>1.597</c:v>
                </c:pt>
                <c:pt idx="1272">
                  <c:v>1.5779999999999998</c:v>
                </c:pt>
                <c:pt idx="1273">
                  <c:v>1.607</c:v>
                </c:pt>
                <c:pt idx="1274">
                  <c:v>1.629</c:v>
                </c:pt>
                <c:pt idx="1275">
                  <c:v>1.615</c:v>
                </c:pt>
                <c:pt idx="1276">
                  <c:v>1.5840000000000001</c:v>
                </c:pt>
                <c:pt idx="1277">
                  <c:v>1.627</c:v>
                </c:pt>
                <c:pt idx="1278">
                  <c:v>1.627</c:v>
                </c:pt>
                <c:pt idx="1279">
                  <c:v>1.6139999999999999</c:v>
                </c:pt>
                <c:pt idx="1280">
                  <c:v>1.603</c:v>
                </c:pt>
                <c:pt idx="1281">
                  <c:v>1.54</c:v>
                </c:pt>
                <c:pt idx="1282">
                  <c:v>1.575</c:v>
                </c:pt>
                <c:pt idx="1283">
                  <c:v>1.5939999999999999</c:v>
                </c:pt>
                <c:pt idx="1284">
                  <c:v>1.617</c:v>
                </c:pt>
                <c:pt idx="1285">
                  <c:v>1.615</c:v>
                </c:pt>
                <c:pt idx="1286">
                  <c:v>1.653</c:v>
                </c:pt>
                <c:pt idx="1287">
                  <c:v>1.6160000000000001</c:v>
                </c:pt>
                <c:pt idx="1288">
                  <c:v>1.6600000000000001</c:v>
                </c:pt>
                <c:pt idx="1289">
                  <c:v>1.607</c:v>
                </c:pt>
                <c:pt idx="1290">
                  <c:v>1.629</c:v>
                </c:pt>
                <c:pt idx="1291">
                  <c:v>1.6240000000000001</c:v>
                </c:pt>
                <c:pt idx="1292">
                  <c:v>1.631</c:v>
                </c:pt>
                <c:pt idx="1293">
                  <c:v>1.629</c:v>
                </c:pt>
                <c:pt idx="1294">
                  <c:v>1.63</c:v>
                </c:pt>
                <c:pt idx="1295">
                  <c:v>1.6539999999999999</c:v>
                </c:pt>
                <c:pt idx="1296">
                  <c:v>1.623</c:v>
                </c:pt>
                <c:pt idx="1297">
                  <c:v>1.623</c:v>
                </c:pt>
                <c:pt idx="1298">
                  <c:v>1.633</c:v>
                </c:pt>
                <c:pt idx="1299">
                  <c:v>1.5840000000000001</c:v>
                </c:pt>
                <c:pt idx="1300">
                  <c:v>1.5680000000000001</c:v>
                </c:pt>
                <c:pt idx="1301">
                  <c:v>1.571</c:v>
                </c:pt>
                <c:pt idx="1302">
                  <c:v>1.571</c:v>
                </c:pt>
                <c:pt idx="1303">
                  <c:v>1.5699999999999998</c:v>
                </c:pt>
                <c:pt idx="1304">
                  <c:v>1.528</c:v>
                </c:pt>
                <c:pt idx="1305">
                  <c:v>1.546</c:v>
                </c:pt>
                <c:pt idx="1306">
                  <c:v>1.542</c:v>
                </c:pt>
                <c:pt idx="1307">
                  <c:v>1.5840000000000001</c:v>
                </c:pt>
                <c:pt idx="1308">
                  <c:v>1.58</c:v>
                </c:pt>
                <c:pt idx="1309">
                  <c:v>1.571</c:v>
                </c:pt>
                <c:pt idx="1310">
                  <c:v>1.5859999999999999</c:v>
                </c:pt>
                <c:pt idx="1311">
                  <c:v>1.5720000000000001</c:v>
                </c:pt>
                <c:pt idx="1312">
                  <c:v>1.5550000000000002</c:v>
                </c:pt>
                <c:pt idx="1313">
                  <c:v>1.5669999999999999</c:v>
                </c:pt>
                <c:pt idx="1314">
                  <c:v>1.56</c:v>
                </c:pt>
                <c:pt idx="1315">
                  <c:v>1.56</c:v>
                </c:pt>
                <c:pt idx="1316">
                  <c:v>1.532</c:v>
                </c:pt>
                <c:pt idx="1317">
                  <c:v>1.5289999999999999</c:v>
                </c:pt>
                <c:pt idx="1318">
                  <c:v>1.5150000000000001</c:v>
                </c:pt>
                <c:pt idx="1319">
                  <c:v>1.496</c:v>
                </c:pt>
                <c:pt idx="1320">
                  <c:v>1.4430000000000001</c:v>
                </c:pt>
                <c:pt idx="1321">
                  <c:v>1.4650000000000001</c:v>
                </c:pt>
                <c:pt idx="1322">
                  <c:v>1.4159999999999999</c:v>
                </c:pt>
                <c:pt idx="1323">
                  <c:v>1.415</c:v>
                </c:pt>
                <c:pt idx="1324">
                  <c:v>1.3160000000000001</c:v>
                </c:pt>
                <c:pt idx="1325">
                  <c:v>1.355</c:v>
                </c:pt>
                <c:pt idx="1326">
                  <c:v>1.4119999999999999</c:v>
                </c:pt>
                <c:pt idx="1327">
                  <c:v>1.444</c:v>
                </c:pt>
                <c:pt idx="1328">
                  <c:v>1.446</c:v>
                </c:pt>
                <c:pt idx="1329">
                  <c:v>1.403</c:v>
                </c:pt>
                <c:pt idx="1330">
                  <c:v>1.395</c:v>
                </c:pt>
                <c:pt idx="1331">
                  <c:v>1.4239999999999999</c:v>
                </c:pt>
                <c:pt idx="1332">
                  <c:v>1.4450000000000001</c:v>
                </c:pt>
                <c:pt idx="1333">
                  <c:v>1.446</c:v>
                </c:pt>
                <c:pt idx="1334">
                  <c:v>1.43</c:v>
                </c:pt>
                <c:pt idx="1335">
                  <c:v>1.43</c:v>
                </c:pt>
                <c:pt idx="1336">
                  <c:v>1.4139999999999999</c:v>
                </c:pt>
                <c:pt idx="1337">
                  <c:v>1.4239999999999999</c:v>
                </c:pt>
                <c:pt idx="1338">
                  <c:v>1.391</c:v>
                </c:pt>
                <c:pt idx="1339">
                  <c:v>1.3559999999999999</c:v>
                </c:pt>
                <c:pt idx="1340">
                  <c:v>1.2509999999999999</c:v>
                </c:pt>
                <c:pt idx="1341">
                  <c:v>1.226</c:v>
                </c:pt>
                <c:pt idx="1342">
                  <c:v>1.167</c:v>
                </c:pt>
                <c:pt idx="1343">
                  <c:v>1.0620000000000001</c:v>
                </c:pt>
                <c:pt idx="1344">
                  <c:v>0.91500000000000004</c:v>
                </c:pt>
                <c:pt idx="1345">
                  <c:v>0.90500000000000003</c:v>
                </c:pt>
                <c:pt idx="1346">
                  <c:v>0.70199999999999996</c:v>
                </c:pt>
                <c:pt idx="1347">
                  <c:v>0.69599999999999995</c:v>
                </c:pt>
                <c:pt idx="1348">
                  <c:v>0.59899999999999998</c:v>
                </c:pt>
                <c:pt idx="1349">
                  <c:v>0.51100000000000001</c:v>
                </c:pt>
                <c:pt idx="1350">
                  <c:v>0.38400000000000001</c:v>
                </c:pt>
                <c:pt idx="1351">
                  <c:v>0.53800000000000003</c:v>
                </c:pt>
                <c:pt idx="1352">
                  <c:v>0.52300000000000002</c:v>
                </c:pt>
                <c:pt idx="1353">
                  <c:v>0.48399999999999999</c:v>
                </c:pt>
                <c:pt idx="1354">
                  <c:v>0.49399999999999999</c:v>
                </c:pt>
                <c:pt idx="1355">
                  <c:v>0.36299999999999999</c:v>
                </c:pt>
                <c:pt idx="1356">
                  <c:v>0.498</c:v>
                </c:pt>
                <c:pt idx="1357">
                  <c:v>0.53700000000000003</c:v>
                </c:pt>
                <c:pt idx="1358">
                  <c:v>0.45500000000000002</c:v>
                </c:pt>
                <c:pt idx="1359">
                  <c:v>0.315</c:v>
                </c:pt>
                <c:pt idx="1360">
                  <c:v>0.317</c:v>
                </c:pt>
                <c:pt idx="1361">
                  <c:v>0.376</c:v>
                </c:pt>
                <c:pt idx="1362">
                  <c:v>0.33300000000000002</c:v>
                </c:pt>
                <c:pt idx="1363">
                  <c:v>0.29699999999999999</c:v>
                </c:pt>
                <c:pt idx="1364">
                  <c:v>0.245</c:v>
                </c:pt>
                <c:pt idx="1365">
                  <c:v>0.23</c:v>
                </c:pt>
                <c:pt idx="1366">
                  <c:v>0.248</c:v>
                </c:pt>
                <c:pt idx="1367">
                  <c:v>0.20899999999999999</c:v>
                </c:pt>
                <c:pt idx="1368">
                  <c:v>0.22700000000000001</c:v>
                </c:pt>
                <c:pt idx="1369">
                  <c:v>0.23100000000000001</c:v>
                </c:pt>
                <c:pt idx="1370">
                  <c:v>0.26500000000000001</c:v>
                </c:pt>
                <c:pt idx="1371">
                  <c:v>0.26300000000000001</c:v>
                </c:pt>
                <c:pt idx="1372">
                  <c:v>0.253</c:v>
                </c:pt>
                <c:pt idx="1373">
                  <c:v>0.22600000000000001</c:v>
                </c:pt>
                <c:pt idx="1374">
                  <c:v>0.22600000000000001</c:v>
                </c:pt>
                <c:pt idx="1375">
                  <c:v>0.248</c:v>
                </c:pt>
                <c:pt idx="1376">
                  <c:v>0.222</c:v>
                </c:pt>
                <c:pt idx="1377">
                  <c:v>0.19900000000000001</c:v>
                </c:pt>
                <c:pt idx="1378">
                  <c:v>0.21</c:v>
                </c:pt>
                <c:pt idx="1379">
                  <c:v>0.20499999999999999</c:v>
                </c:pt>
                <c:pt idx="1380">
                  <c:v>0.20399999999999999</c:v>
                </c:pt>
                <c:pt idx="1381">
                  <c:v>0.20399999999999999</c:v>
                </c:pt>
                <c:pt idx="1382">
                  <c:v>0.215</c:v>
                </c:pt>
                <c:pt idx="1383">
                  <c:v>0.221</c:v>
                </c:pt>
                <c:pt idx="1384">
                  <c:v>0.22600000000000001</c:v>
                </c:pt>
                <c:pt idx="1385">
                  <c:v>0.223</c:v>
                </c:pt>
                <c:pt idx="1386">
                  <c:v>0.21299999999999999</c:v>
                </c:pt>
                <c:pt idx="1387">
                  <c:v>0.20200000000000001</c:v>
                </c:pt>
                <c:pt idx="1388">
                  <c:v>0.19700000000000001</c:v>
                </c:pt>
                <c:pt idx="1389">
                  <c:v>0.191</c:v>
                </c:pt>
                <c:pt idx="1390">
                  <c:v>0.184</c:v>
                </c:pt>
                <c:pt idx="1391">
                  <c:v>0.189</c:v>
                </c:pt>
                <c:pt idx="1392">
                  <c:v>0.18</c:v>
                </c:pt>
                <c:pt idx="1393">
                  <c:v>0.14000000000000001</c:v>
                </c:pt>
                <c:pt idx="1394">
                  <c:v>0.16</c:v>
                </c:pt>
                <c:pt idx="1395">
                  <c:v>0.17699999999999999</c:v>
                </c:pt>
                <c:pt idx="1396">
                  <c:v>0.161</c:v>
                </c:pt>
                <c:pt idx="1397">
                  <c:v>0.161</c:v>
                </c:pt>
                <c:pt idx="1398">
                  <c:v>0.14799999999999999</c:v>
                </c:pt>
                <c:pt idx="1399">
                  <c:v>0.14699999999999999</c:v>
                </c:pt>
                <c:pt idx="1400">
                  <c:v>0.18</c:v>
                </c:pt>
                <c:pt idx="1401">
                  <c:v>0.16600000000000001</c:v>
                </c:pt>
                <c:pt idx="1402">
                  <c:v>0.16500000000000001</c:v>
                </c:pt>
                <c:pt idx="1403">
                  <c:v>0.16800000000000001</c:v>
                </c:pt>
                <c:pt idx="1404">
                  <c:v>0.17</c:v>
                </c:pt>
                <c:pt idx="1405">
                  <c:v>0.17</c:v>
                </c:pt>
                <c:pt idx="1406">
                  <c:v>0.17299999999999999</c:v>
                </c:pt>
                <c:pt idx="1407">
                  <c:v>0.183</c:v>
                </c:pt>
                <c:pt idx="1408">
                  <c:v>0.17299999999999999</c:v>
                </c:pt>
                <c:pt idx="1409">
                  <c:v>0.16300000000000001</c:v>
                </c:pt>
                <c:pt idx="1410">
                  <c:v>0.158</c:v>
                </c:pt>
                <c:pt idx="1411">
                  <c:v>0.16400000000000001</c:v>
                </c:pt>
                <c:pt idx="1412">
                  <c:v>0.191</c:v>
                </c:pt>
                <c:pt idx="1413">
                  <c:v>0.19600000000000001</c:v>
                </c:pt>
                <c:pt idx="1414">
                  <c:v>0.20899999999999999</c:v>
                </c:pt>
                <c:pt idx="1415">
                  <c:v>0.22700000000000001</c:v>
                </c:pt>
                <c:pt idx="1416">
                  <c:v>0.20399999999999999</c:v>
                </c:pt>
                <c:pt idx="1417">
                  <c:v>0.17</c:v>
                </c:pt>
                <c:pt idx="1418">
                  <c:v>0.2</c:v>
                </c:pt>
                <c:pt idx="1419">
                  <c:v>0.19400000000000001</c:v>
                </c:pt>
                <c:pt idx="1420">
                  <c:v>0.191</c:v>
                </c:pt>
                <c:pt idx="1421">
                  <c:v>0.20100000000000001</c:v>
                </c:pt>
                <c:pt idx="1422">
                  <c:v>0.19700000000000001</c:v>
                </c:pt>
                <c:pt idx="1423">
                  <c:v>0.19500000000000001</c:v>
                </c:pt>
                <c:pt idx="1424">
                  <c:v>0.189</c:v>
                </c:pt>
              </c:numCache>
            </c:numRef>
          </c:val>
          <c:smooth val="0"/>
        </c:ser>
        <c:dLbls>
          <c:showLegendKey val="0"/>
          <c:showVal val="0"/>
          <c:showCatName val="0"/>
          <c:showSerName val="0"/>
          <c:showPercent val="0"/>
          <c:showBubbleSize val="0"/>
        </c:dLbls>
        <c:marker val="1"/>
        <c:smooth val="0"/>
        <c:axId val="135375488"/>
        <c:axId val="135377280"/>
      </c:lineChart>
      <c:dateAx>
        <c:axId val="135372160"/>
        <c:scaling>
          <c:orientation val="minMax"/>
          <c:min val="42736"/>
        </c:scaling>
        <c:delete val="0"/>
        <c:axPos val="b"/>
        <c:numFmt formatCode="[$-409]mmm\-yy;@" sourceLinked="0"/>
        <c:majorTickMark val="out"/>
        <c:minorTickMark val="none"/>
        <c:tickLblPos val="nextTo"/>
        <c:txPr>
          <a:bodyPr rot="0" vert="horz"/>
          <a:lstStyle/>
          <a:p>
            <a:pPr>
              <a:defRPr sz="1000" b="0" i="0" u="none" strike="noStrike" baseline="0">
                <a:solidFill>
                  <a:srgbClr val="000000"/>
                </a:solidFill>
                <a:latin typeface="Arial Narrow"/>
                <a:ea typeface="Arial Narrow"/>
                <a:cs typeface="Arial Narrow"/>
              </a:defRPr>
            </a:pPr>
            <a:endParaRPr lang="en-US"/>
          </a:p>
        </c:txPr>
        <c:crossAx val="135373952"/>
        <c:crosses val="autoZero"/>
        <c:auto val="1"/>
        <c:lblOffset val="100"/>
        <c:baseTimeUnit val="days"/>
        <c:majorUnit val="6"/>
        <c:majorTimeUnit val="months"/>
      </c:dateAx>
      <c:valAx>
        <c:axId val="135373952"/>
        <c:scaling>
          <c:orientation val="minMax"/>
          <c:max val="3.5"/>
          <c:min val="0"/>
        </c:scaling>
        <c:delete val="0"/>
        <c:axPos val="l"/>
        <c:majorGridlines>
          <c:spPr>
            <a:ln w="12700">
              <a:solidFill>
                <a:srgbClr val="D9D9D9"/>
              </a:solidFill>
              <a:prstDash val="solid"/>
            </a:ln>
          </c:spPr>
        </c:majorGridlines>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372160"/>
        <c:crosses val="autoZero"/>
        <c:crossBetween val="between"/>
        <c:majorUnit val="0.5"/>
      </c:valAx>
      <c:dateAx>
        <c:axId val="135375488"/>
        <c:scaling>
          <c:orientation val="minMax"/>
        </c:scaling>
        <c:delete val="1"/>
        <c:axPos val="b"/>
        <c:numFmt formatCode="[$-409]d\-mmm\-yy;@" sourceLinked="1"/>
        <c:majorTickMark val="out"/>
        <c:minorTickMark val="none"/>
        <c:tickLblPos val="nextTo"/>
        <c:crossAx val="135377280"/>
        <c:crosses val="autoZero"/>
        <c:auto val="1"/>
        <c:lblOffset val="100"/>
        <c:baseTimeUnit val="days"/>
      </c:dateAx>
      <c:valAx>
        <c:axId val="135377280"/>
        <c:scaling>
          <c:orientation val="minMax"/>
          <c:max val="3.5"/>
          <c:min val="0"/>
        </c:scaling>
        <c:delete val="0"/>
        <c:axPos val="r"/>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375488"/>
        <c:crosses val="max"/>
        <c:crossBetween val="between"/>
        <c:majorUnit val="0.5"/>
      </c:valAx>
      <c:spPr>
        <a:solidFill>
          <a:srgbClr val="FFFFFF"/>
        </a:solidFill>
        <a:ln w="25400">
          <a:noFill/>
        </a:ln>
      </c:spPr>
    </c:plotArea>
    <c:legend>
      <c:legendPos val="r"/>
      <c:layout>
        <c:manualLayout>
          <c:xMode val="edge"/>
          <c:yMode val="edge"/>
          <c:x val="0"/>
          <c:y val="0.81643362761473004"/>
          <c:w val="0.99719885576100731"/>
          <c:h val="0.18276346138550859"/>
        </c:manualLayout>
      </c:layout>
      <c:overlay val="0"/>
      <c:spPr>
        <a:noFill/>
        <a:ln w="25400">
          <a:noFill/>
        </a:ln>
      </c:spPr>
      <c:txPr>
        <a:bodyPr/>
        <a:lstStyle/>
        <a:p>
          <a:pPr>
            <a:defRPr sz="885"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3232095988002E-2"/>
          <c:y val="0.10906760792831931"/>
          <c:w val="0.86213991769547327"/>
          <c:h val="0.65599168028524746"/>
        </c:manualLayout>
      </c:layout>
      <c:lineChart>
        <c:grouping val="standard"/>
        <c:varyColors val="0"/>
        <c:ser>
          <c:idx val="2"/>
          <c:order val="0"/>
          <c:tx>
            <c:strRef>
              <c:f>Sheet1!$M$2</c:f>
              <c:strCache>
                <c:ptCount val="1"/>
                <c:pt idx="0">
                  <c:v>2-10 spread</c:v>
                </c:pt>
              </c:strCache>
            </c:strRef>
          </c:tx>
          <c:spPr>
            <a:ln w="25400">
              <a:solidFill>
                <a:srgbClr val="008080"/>
              </a:solidFill>
              <a:prstDash val="solid"/>
            </a:ln>
          </c:spPr>
          <c:marker>
            <c:symbol val="none"/>
          </c:marker>
          <c:cat>
            <c:numRef>
              <c:f>Sheet1!$G$1529:$G$5262</c:f>
              <c:numCache>
                <c:formatCode>[$-409]d\-mmm\-yy;@</c:formatCode>
                <c:ptCount val="373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42619</c:v>
                </c:pt>
                <c:pt idx="177">
                  <c:v>42620</c:v>
                </c:pt>
                <c:pt idx="178">
                  <c:v>42621</c:v>
                </c:pt>
                <c:pt idx="179">
                  <c:v>42622</c:v>
                </c:pt>
                <c:pt idx="180">
                  <c:v>42625</c:v>
                </c:pt>
                <c:pt idx="181">
                  <c:v>42626</c:v>
                </c:pt>
                <c:pt idx="182">
                  <c:v>42627</c:v>
                </c:pt>
                <c:pt idx="183">
                  <c:v>42628</c:v>
                </c:pt>
                <c:pt idx="184">
                  <c:v>42629</c:v>
                </c:pt>
                <c:pt idx="185">
                  <c:v>42632</c:v>
                </c:pt>
                <c:pt idx="186">
                  <c:v>42633</c:v>
                </c:pt>
                <c:pt idx="187">
                  <c:v>42634</c:v>
                </c:pt>
                <c:pt idx="188">
                  <c:v>42635</c:v>
                </c:pt>
                <c:pt idx="189">
                  <c:v>42636</c:v>
                </c:pt>
                <c:pt idx="190">
                  <c:v>42639</c:v>
                </c:pt>
                <c:pt idx="191">
                  <c:v>42640</c:v>
                </c:pt>
                <c:pt idx="192">
                  <c:v>42641</c:v>
                </c:pt>
                <c:pt idx="193">
                  <c:v>42642</c:v>
                </c:pt>
                <c:pt idx="194">
                  <c:v>42643</c:v>
                </c:pt>
                <c:pt idx="195">
                  <c:v>42646</c:v>
                </c:pt>
                <c:pt idx="196">
                  <c:v>42647</c:v>
                </c:pt>
                <c:pt idx="197">
                  <c:v>42648</c:v>
                </c:pt>
                <c:pt idx="198">
                  <c:v>42649</c:v>
                </c:pt>
                <c:pt idx="199">
                  <c:v>42650</c:v>
                </c:pt>
                <c:pt idx="200">
                  <c:v>42653</c:v>
                </c:pt>
                <c:pt idx="201">
                  <c:v>42654</c:v>
                </c:pt>
                <c:pt idx="202">
                  <c:v>42655</c:v>
                </c:pt>
                <c:pt idx="203">
                  <c:v>42656</c:v>
                </c:pt>
                <c:pt idx="204">
                  <c:v>42657</c:v>
                </c:pt>
                <c:pt idx="205">
                  <c:v>42660</c:v>
                </c:pt>
                <c:pt idx="206">
                  <c:v>42661</c:v>
                </c:pt>
                <c:pt idx="207">
                  <c:v>42662</c:v>
                </c:pt>
                <c:pt idx="208">
                  <c:v>42663</c:v>
                </c:pt>
                <c:pt idx="209">
                  <c:v>42664</c:v>
                </c:pt>
                <c:pt idx="210">
                  <c:v>42667</c:v>
                </c:pt>
                <c:pt idx="211">
                  <c:v>42668</c:v>
                </c:pt>
                <c:pt idx="212">
                  <c:v>42669</c:v>
                </c:pt>
                <c:pt idx="213">
                  <c:v>42670</c:v>
                </c:pt>
                <c:pt idx="214">
                  <c:v>42671</c:v>
                </c:pt>
                <c:pt idx="215">
                  <c:v>42674</c:v>
                </c:pt>
                <c:pt idx="216">
                  <c:v>42675</c:v>
                </c:pt>
                <c:pt idx="217">
                  <c:v>42676</c:v>
                </c:pt>
                <c:pt idx="218">
                  <c:v>42677</c:v>
                </c:pt>
                <c:pt idx="219">
                  <c:v>42678</c:v>
                </c:pt>
                <c:pt idx="220">
                  <c:v>42681</c:v>
                </c:pt>
                <c:pt idx="221">
                  <c:v>42682</c:v>
                </c:pt>
                <c:pt idx="222">
                  <c:v>42683</c:v>
                </c:pt>
                <c:pt idx="223">
                  <c:v>42684</c:v>
                </c:pt>
                <c:pt idx="224">
                  <c:v>42685</c:v>
                </c:pt>
                <c:pt idx="225">
                  <c:v>42688</c:v>
                </c:pt>
                <c:pt idx="226">
                  <c:v>42689</c:v>
                </c:pt>
                <c:pt idx="227">
                  <c:v>42690</c:v>
                </c:pt>
                <c:pt idx="228">
                  <c:v>42691</c:v>
                </c:pt>
                <c:pt idx="229">
                  <c:v>42692</c:v>
                </c:pt>
                <c:pt idx="230">
                  <c:v>42695</c:v>
                </c:pt>
                <c:pt idx="231">
                  <c:v>42696</c:v>
                </c:pt>
                <c:pt idx="232">
                  <c:v>42697</c:v>
                </c:pt>
                <c:pt idx="233">
                  <c:v>42698</c:v>
                </c:pt>
                <c:pt idx="234">
                  <c:v>42699</c:v>
                </c:pt>
                <c:pt idx="235">
                  <c:v>42702</c:v>
                </c:pt>
                <c:pt idx="236">
                  <c:v>42703</c:v>
                </c:pt>
                <c:pt idx="237">
                  <c:v>42704</c:v>
                </c:pt>
                <c:pt idx="238">
                  <c:v>42705</c:v>
                </c:pt>
                <c:pt idx="239">
                  <c:v>42706</c:v>
                </c:pt>
                <c:pt idx="240">
                  <c:v>42709</c:v>
                </c:pt>
                <c:pt idx="241">
                  <c:v>42710</c:v>
                </c:pt>
                <c:pt idx="242">
                  <c:v>42711</c:v>
                </c:pt>
                <c:pt idx="243">
                  <c:v>42712</c:v>
                </c:pt>
                <c:pt idx="244">
                  <c:v>42713</c:v>
                </c:pt>
                <c:pt idx="245">
                  <c:v>42716</c:v>
                </c:pt>
                <c:pt idx="246">
                  <c:v>42717</c:v>
                </c:pt>
                <c:pt idx="247">
                  <c:v>42718</c:v>
                </c:pt>
                <c:pt idx="248">
                  <c:v>42719</c:v>
                </c:pt>
                <c:pt idx="249">
                  <c:v>42720</c:v>
                </c:pt>
                <c:pt idx="250">
                  <c:v>42723</c:v>
                </c:pt>
                <c:pt idx="251">
                  <c:v>42724</c:v>
                </c:pt>
                <c:pt idx="252">
                  <c:v>42725</c:v>
                </c:pt>
                <c:pt idx="253">
                  <c:v>42726</c:v>
                </c:pt>
                <c:pt idx="254">
                  <c:v>42727</c:v>
                </c:pt>
                <c:pt idx="255">
                  <c:v>42730</c:v>
                </c:pt>
                <c:pt idx="256">
                  <c:v>42731</c:v>
                </c:pt>
                <c:pt idx="257">
                  <c:v>42732</c:v>
                </c:pt>
                <c:pt idx="258">
                  <c:v>42733</c:v>
                </c:pt>
                <c:pt idx="259">
                  <c:v>42734</c:v>
                </c:pt>
                <c:pt idx="260">
                  <c:v>42737</c:v>
                </c:pt>
                <c:pt idx="261">
                  <c:v>42738</c:v>
                </c:pt>
                <c:pt idx="262">
                  <c:v>42739</c:v>
                </c:pt>
                <c:pt idx="263">
                  <c:v>42740</c:v>
                </c:pt>
                <c:pt idx="264">
                  <c:v>42741</c:v>
                </c:pt>
                <c:pt idx="265">
                  <c:v>42744</c:v>
                </c:pt>
                <c:pt idx="266">
                  <c:v>42745</c:v>
                </c:pt>
                <c:pt idx="267">
                  <c:v>42746</c:v>
                </c:pt>
                <c:pt idx="268">
                  <c:v>42747</c:v>
                </c:pt>
                <c:pt idx="269">
                  <c:v>42748</c:v>
                </c:pt>
                <c:pt idx="270">
                  <c:v>42751</c:v>
                </c:pt>
                <c:pt idx="271">
                  <c:v>42752</c:v>
                </c:pt>
                <c:pt idx="272">
                  <c:v>42753</c:v>
                </c:pt>
                <c:pt idx="273">
                  <c:v>42754</c:v>
                </c:pt>
                <c:pt idx="274">
                  <c:v>42755</c:v>
                </c:pt>
                <c:pt idx="275">
                  <c:v>42758</c:v>
                </c:pt>
                <c:pt idx="276">
                  <c:v>42759</c:v>
                </c:pt>
                <c:pt idx="277">
                  <c:v>42760</c:v>
                </c:pt>
                <c:pt idx="278">
                  <c:v>42761</c:v>
                </c:pt>
                <c:pt idx="279">
                  <c:v>42762</c:v>
                </c:pt>
                <c:pt idx="280">
                  <c:v>42765</c:v>
                </c:pt>
                <c:pt idx="281">
                  <c:v>42766</c:v>
                </c:pt>
                <c:pt idx="282">
                  <c:v>42767</c:v>
                </c:pt>
                <c:pt idx="283">
                  <c:v>42768</c:v>
                </c:pt>
                <c:pt idx="284">
                  <c:v>42769</c:v>
                </c:pt>
                <c:pt idx="285">
                  <c:v>42772</c:v>
                </c:pt>
                <c:pt idx="286">
                  <c:v>42773</c:v>
                </c:pt>
                <c:pt idx="287">
                  <c:v>42774</c:v>
                </c:pt>
                <c:pt idx="288">
                  <c:v>42775</c:v>
                </c:pt>
                <c:pt idx="289">
                  <c:v>42776</c:v>
                </c:pt>
                <c:pt idx="290">
                  <c:v>42779</c:v>
                </c:pt>
                <c:pt idx="291">
                  <c:v>42780</c:v>
                </c:pt>
                <c:pt idx="292">
                  <c:v>42781</c:v>
                </c:pt>
                <c:pt idx="293">
                  <c:v>42782</c:v>
                </c:pt>
                <c:pt idx="294">
                  <c:v>42783</c:v>
                </c:pt>
                <c:pt idx="295">
                  <c:v>42786</c:v>
                </c:pt>
                <c:pt idx="296">
                  <c:v>42787</c:v>
                </c:pt>
                <c:pt idx="297">
                  <c:v>42788</c:v>
                </c:pt>
                <c:pt idx="298">
                  <c:v>42789</c:v>
                </c:pt>
                <c:pt idx="299">
                  <c:v>42790</c:v>
                </c:pt>
                <c:pt idx="300">
                  <c:v>42793</c:v>
                </c:pt>
                <c:pt idx="301">
                  <c:v>42794</c:v>
                </c:pt>
                <c:pt idx="302">
                  <c:v>42795</c:v>
                </c:pt>
                <c:pt idx="303">
                  <c:v>42796</c:v>
                </c:pt>
                <c:pt idx="304">
                  <c:v>42797</c:v>
                </c:pt>
                <c:pt idx="305">
                  <c:v>42800</c:v>
                </c:pt>
                <c:pt idx="306">
                  <c:v>42801</c:v>
                </c:pt>
                <c:pt idx="307">
                  <c:v>42802</c:v>
                </c:pt>
                <c:pt idx="308">
                  <c:v>42803</c:v>
                </c:pt>
                <c:pt idx="309">
                  <c:v>42804</c:v>
                </c:pt>
                <c:pt idx="310">
                  <c:v>42807</c:v>
                </c:pt>
                <c:pt idx="311">
                  <c:v>42808</c:v>
                </c:pt>
                <c:pt idx="312">
                  <c:v>42809</c:v>
                </c:pt>
                <c:pt idx="313">
                  <c:v>42810</c:v>
                </c:pt>
                <c:pt idx="314">
                  <c:v>42811</c:v>
                </c:pt>
                <c:pt idx="315">
                  <c:v>42814</c:v>
                </c:pt>
                <c:pt idx="316">
                  <c:v>42815</c:v>
                </c:pt>
                <c:pt idx="317">
                  <c:v>42816</c:v>
                </c:pt>
                <c:pt idx="318">
                  <c:v>42817</c:v>
                </c:pt>
                <c:pt idx="319">
                  <c:v>42818</c:v>
                </c:pt>
                <c:pt idx="320">
                  <c:v>42821</c:v>
                </c:pt>
                <c:pt idx="321">
                  <c:v>42822</c:v>
                </c:pt>
                <c:pt idx="322">
                  <c:v>42823</c:v>
                </c:pt>
                <c:pt idx="323">
                  <c:v>42824</c:v>
                </c:pt>
                <c:pt idx="324">
                  <c:v>42825</c:v>
                </c:pt>
                <c:pt idx="325">
                  <c:v>42828</c:v>
                </c:pt>
                <c:pt idx="326">
                  <c:v>42829</c:v>
                </c:pt>
                <c:pt idx="327">
                  <c:v>42830</c:v>
                </c:pt>
                <c:pt idx="328">
                  <c:v>42831</c:v>
                </c:pt>
                <c:pt idx="329">
                  <c:v>42832</c:v>
                </c:pt>
                <c:pt idx="330">
                  <c:v>42835</c:v>
                </c:pt>
                <c:pt idx="331">
                  <c:v>42836</c:v>
                </c:pt>
                <c:pt idx="332">
                  <c:v>42837</c:v>
                </c:pt>
                <c:pt idx="333">
                  <c:v>42838</c:v>
                </c:pt>
                <c:pt idx="334">
                  <c:v>42839</c:v>
                </c:pt>
                <c:pt idx="335">
                  <c:v>42842</c:v>
                </c:pt>
                <c:pt idx="336">
                  <c:v>42843</c:v>
                </c:pt>
                <c:pt idx="337">
                  <c:v>42844</c:v>
                </c:pt>
                <c:pt idx="338">
                  <c:v>42845</c:v>
                </c:pt>
                <c:pt idx="339">
                  <c:v>42846</c:v>
                </c:pt>
                <c:pt idx="340">
                  <c:v>42849</c:v>
                </c:pt>
                <c:pt idx="341">
                  <c:v>42850</c:v>
                </c:pt>
                <c:pt idx="342">
                  <c:v>42851</c:v>
                </c:pt>
                <c:pt idx="343">
                  <c:v>42852</c:v>
                </c:pt>
                <c:pt idx="344">
                  <c:v>42853</c:v>
                </c:pt>
                <c:pt idx="345">
                  <c:v>42856</c:v>
                </c:pt>
                <c:pt idx="346">
                  <c:v>42857</c:v>
                </c:pt>
                <c:pt idx="347">
                  <c:v>42858</c:v>
                </c:pt>
                <c:pt idx="348">
                  <c:v>42859</c:v>
                </c:pt>
                <c:pt idx="349">
                  <c:v>42860</c:v>
                </c:pt>
                <c:pt idx="350">
                  <c:v>42863</c:v>
                </c:pt>
                <c:pt idx="351">
                  <c:v>42864</c:v>
                </c:pt>
                <c:pt idx="352">
                  <c:v>42865</c:v>
                </c:pt>
                <c:pt idx="353">
                  <c:v>42866</c:v>
                </c:pt>
                <c:pt idx="354">
                  <c:v>42867</c:v>
                </c:pt>
                <c:pt idx="355">
                  <c:v>42870</c:v>
                </c:pt>
                <c:pt idx="356">
                  <c:v>42871</c:v>
                </c:pt>
                <c:pt idx="357">
                  <c:v>42872</c:v>
                </c:pt>
                <c:pt idx="358">
                  <c:v>42873</c:v>
                </c:pt>
                <c:pt idx="359">
                  <c:v>42874</c:v>
                </c:pt>
                <c:pt idx="360">
                  <c:v>42877</c:v>
                </c:pt>
                <c:pt idx="361">
                  <c:v>42878</c:v>
                </c:pt>
                <c:pt idx="362">
                  <c:v>42879</c:v>
                </c:pt>
                <c:pt idx="363">
                  <c:v>42880</c:v>
                </c:pt>
                <c:pt idx="364">
                  <c:v>42881</c:v>
                </c:pt>
                <c:pt idx="365">
                  <c:v>42884</c:v>
                </c:pt>
                <c:pt idx="366">
                  <c:v>42885</c:v>
                </c:pt>
                <c:pt idx="367">
                  <c:v>42886</c:v>
                </c:pt>
                <c:pt idx="368">
                  <c:v>42887</c:v>
                </c:pt>
                <c:pt idx="369">
                  <c:v>42888</c:v>
                </c:pt>
                <c:pt idx="370">
                  <c:v>42891</c:v>
                </c:pt>
                <c:pt idx="371">
                  <c:v>42892</c:v>
                </c:pt>
                <c:pt idx="372">
                  <c:v>42893</c:v>
                </c:pt>
                <c:pt idx="373">
                  <c:v>42894</c:v>
                </c:pt>
                <c:pt idx="374">
                  <c:v>42895</c:v>
                </c:pt>
                <c:pt idx="375">
                  <c:v>42898</c:v>
                </c:pt>
                <c:pt idx="376">
                  <c:v>42899</c:v>
                </c:pt>
                <c:pt idx="377">
                  <c:v>42900</c:v>
                </c:pt>
                <c:pt idx="378">
                  <c:v>42901</c:v>
                </c:pt>
                <c:pt idx="379">
                  <c:v>42902</c:v>
                </c:pt>
                <c:pt idx="380">
                  <c:v>42905</c:v>
                </c:pt>
                <c:pt idx="381">
                  <c:v>42906</c:v>
                </c:pt>
                <c:pt idx="382">
                  <c:v>42907</c:v>
                </c:pt>
                <c:pt idx="383">
                  <c:v>42908</c:v>
                </c:pt>
                <c:pt idx="384">
                  <c:v>42909</c:v>
                </c:pt>
                <c:pt idx="385">
                  <c:v>42912</c:v>
                </c:pt>
                <c:pt idx="386">
                  <c:v>42913</c:v>
                </c:pt>
                <c:pt idx="387">
                  <c:v>42914</c:v>
                </c:pt>
                <c:pt idx="388">
                  <c:v>42915</c:v>
                </c:pt>
                <c:pt idx="389">
                  <c:v>42916</c:v>
                </c:pt>
                <c:pt idx="390">
                  <c:v>42919</c:v>
                </c:pt>
                <c:pt idx="391">
                  <c:v>42920</c:v>
                </c:pt>
                <c:pt idx="392">
                  <c:v>42921</c:v>
                </c:pt>
                <c:pt idx="393">
                  <c:v>42922</c:v>
                </c:pt>
                <c:pt idx="394">
                  <c:v>42923</c:v>
                </c:pt>
                <c:pt idx="395">
                  <c:v>42926</c:v>
                </c:pt>
                <c:pt idx="396">
                  <c:v>42927</c:v>
                </c:pt>
                <c:pt idx="397">
                  <c:v>42928</c:v>
                </c:pt>
                <c:pt idx="398">
                  <c:v>42929</c:v>
                </c:pt>
                <c:pt idx="399">
                  <c:v>42930</c:v>
                </c:pt>
                <c:pt idx="400">
                  <c:v>42933</c:v>
                </c:pt>
                <c:pt idx="401">
                  <c:v>42934</c:v>
                </c:pt>
                <c:pt idx="402">
                  <c:v>42935</c:v>
                </c:pt>
                <c:pt idx="403">
                  <c:v>42936</c:v>
                </c:pt>
                <c:pt idx="404">
                  <c:v>42937</c:v>
                </c:pt>
                <c:pt idx="405">
                  <c:v>42940</c:v>
                </c:pt>
                <c:pt idx="406">
                  <c:v>42941</c:v>
                </c:pt>
                <c:pt idx="407">
                  <c:v>42942</c:v>
                </c:pt>
                <c:pt idx="408">
                  <c:v>42943</c:v>
                </c:pt>
                <c:pt idx="409">
                  <c:v>42944</c:v>
                </c:pt>
                <c:pt idx="410">
                  <c:v>42947</c:v>
                </c:pt>
                <c:pt idx="411">
                  <c:v>42948</c:v>
                </c:pt>
                <c:pt idx="412">
                  <c:v>42949</c:v>
                </c:pt>
                <c:pt idx="413">
                  <c:v>42950</c:v>
                </c:pt>
                <c:pt idx="414">
                  <c:v>42951</c:v>
                </c:pt>
                <c:pt idx="415">
                  <c:v>42954</c:v>
                </c:pt>
                <c:pt idx="416">
                  <c:v>42955</c:v>
                </c:pt>
                <c:pt idx="417">
                  <c:v>42956</c:v>
                </c:pt>
                <c:pt idx="418">
                  <c:v>42957</c:v>
                </c:pt>
                <c:pt idx="419">
                  <c:v>42958</c:v>
                </c:pt>
                <c:pt idx="420">
                  <c:v>42961</c:v>
                </c:pt>
                <c:pt idx="421">
                  <c:v>42962</c:v>
                </c:pt>
                <c:pt idx="422">
                  <c:v>42963</c:v>
                </c:pt>
                <c:pt idx="423">
                  <c:v>42964</c:v>
                </c:pt>
                <c:pt idx="424">
                  <c:v>42965</c:v>
                </c:pt>
                <c:pt idx="425">
                  <c:v>42968</c:v>
                </c:pt>
                <c:pt idx="426">
                  <c:v>42969</c:v>
                </c:pt>
                <c:pt idx="427">
                  <c:v>42970</c:v>
                </c:pt>
                <c:pt idx="428">
                  <c:v>42971</c:v>
                </c:pt>
                <c:pt idx="429">
                  <c:v>42972</c:v>
                </c:pt>
                <c:pt idx="430">
                  <c:v>42975</c:v>
                </c:pt>
                <c:pt idx="431">
                  <c:v>42976</c:v>
                </c:pt>
                <c:pt idx="432">
                  <c:v>42977</c:v>
                </c:pt>
                <c:pt idx="433">
                  <c:v>42978</c:v>
                </c:pt>
                <c:pt idx="434">
                  <c:v>42979</c:v>
                </c:pt>
                <c:pt idx="435">
                  <c:v>42982</c:v>
                </c:pt>
                <c:pt idx="436">
                  <c:v>42983</c:v>
                </c:pt>
                <c:pt idx="437">
                  <c:v>42984</c:v>
                </c:pt>
                <c:pt idx="438">
                  <c:v>42985</c:v>
                </c:pt>
                <c:pt idx="439">
                  <c:v>42986</c:v>
                </c:pt>
                <c:pt idx="440">
                  <c:v>42989</c:v>
                </c:pt>
                <c:pt idx="441">
                  <c:v>42990</c:v>
                </c:pt>
                <c:pt idx="442">
                  <c:v>42991</c:v>
                </c:pt>
                <c:pt idx="443">
                  <c:v>42992</c:v>
                </c:pt>
                <c:pt idx="444">
                  <c:v>42993</c:v>
                </c:pt>
                <c:pt idx="445">
                  <c:v>42996</c:v>
                </c:pt>
                <c:pt idx="446">
                  <c:v>42997</c:v>
                </c:pt>
                <c:pt idx="447">
                  <c:v>42998</c:v>
                </c:pt>
                <c:pt idx="448">
                  <c:v>42999</c:v>
                </c:pt>
                <c:pt idx="449">
                  <c:v>43000</c:v>
                </c:pt>
                <c:pt idx="450">
                  <c:v>43003</c:v>
                </c:pt>
                <c:pt idx="451">
                  <c:v>43004</c:v>
                </c:pt>
                <c:pt idx="452">
                  <c:v>43005</c:v>
                </c:pt>
                <c:pt idx="453">
                  <c:v>43006</c:v>
                </c:pt>
                <c:pt idx="454">
                  <c:v>43007</c:v>
                </c:pt>
                <c:pt idx="455">
                  <c:v>43010</c:v>
                </c:pt>
                <c:pt idx="456">
                  <c:v>43011</c:v>
                </c:pt>
                <c:pt idx="457">
                  <c:v>43012</c:v>
                </c:pt>
                <c:pt idx="458">
                  <c:v>43013</c:v>
                </c:pt>
                <c:pt idx="459">
                  <c:v>43014</c:v>
                </c:pt>
                <c:pt idx="460">
                  <c:v>43017</c:v>
                </c:pt>
                <c:pt idx="461">
                  <c:v>43018</c:v>
                </c:pt>
                <c:pt idx="462">
                  <c:v>43019</c:v>
                </c:pt>
                <c:pt idx="463">
                  <c:v>43020</c:v>
                </c:pt>
                <c:pt idx="464">
                  <c:v>43021</c:v>
                </c:pt>
                <c:pt idx="465">
                  <c:v>43024</c:v>
                </c:pt>
                <c:pt idx="466">
                  <c:v>43025</c:v>
                </c:pt>
                <c:pt idx="467">
                  <c:v>43026</c:v>
                </c:pt>
                <c:pt idx="468">
                  <c:v>43027</c:v>
                </c:pt>
                <c:pt idx="469">
                  <c:v>43028</c:v>
                </c:pt>
                <c:pt idx="470">
                  <c:v>43031</c:v>
                </c:pt>
                <c:pt idx="471">
                  <c:v>43032</c:v>
                </c:pt>
                <c:pt idx="472">
                  <c:v>43033</c:v>
                </c:pt>
                <c:pt idx="473">
                  <c:v>43034</c:v>
                </c:pt>
                <c:pt idx="474">
                  <c:v>43035</c:v>
                </c:pt>
                <c:pt idx="475">
                  <c:v>43038</c:v>
                </c:pt>
                <c:pt idx="476">
                  <c:v>43039</c:v>
                </c:pt>
                <c:pt idx="477">
                  <c:v>43040</c:v>
                </c:pt>
                <c:pt idx="478">
                  <c:v>43041</c:v>
                </c:pt>
                <c:pt idx="479">
                  <c:v>43042</c:v>
                </c:pt>
                <c:pt idx="480">
                  <c:v>43045</c:v>
                </c:pt>
                <c:pt idx="481">
                  <c:v>43046</c:v>
                </c:pt>
                <c:pt idx="482">
                  <c:v>43047</c:v>
                </c:pt>
                <c:pt idx="483">
                  <c:v>43048</c:v>
                </c:pt>
                <c:pt idx="484">
                  <c:v>43049</c:v>
                </c:pt>
                <c:pt idx="485">
                  <c:v>43052</c:v>
                </c:pt>
                <c:pt idx="486">
                  <c:v>43053</c:v>
                </c:pt>
                <c:pt idx="487">
                  <c:v>43054</c:v>
                </c:pt>
                <c:pt idx="488">
                  <c:v>43055</c:v>
                </c:pt>
                <c:pt idx="489">
                  <c:v>43056</c:v>
                </c:pt>
                <c:pt idx="490">
                  <c:v>43059</c:v>
                </c:pt>
                <c:pt idx="491">
                  <c:v>43060</c:v>
                </c:pt>
                <c:pt idx="492">
                  <c:v>43061</c:v>
                </c:pt>
                <c:pt idx="493">
                  <c:v>43062</c:v>
                </c:pt>
                <c:pt idx="494">
                  <c:v>43063</c:v>
                </c:pt>
                <c:pt idx="495">
                  <c:v>43066</c:v>
                </c:pt>
                <c:pt idx="496">
                  <c:v>43067</c:v>
                </c:pt>
                <c:pt idx="497">
                  <c:v>43068</c:v>
                </c:pt>
                <c:pt idx="498">
                  <c:v>43069</c:v>
                </c:pt>
                <c:pt idx="499">
                  <c:v>43070</c:v>
                </c:pt>
                <c:pt idx="500">
                  <c:v>43073</c:v>
                </c:pt>
                <c:pt idx="501">
                  <c:v>43074</c:v>
                </c:pt>
                <c:pt idx="502">
                  <c:v>43075</c:v>
                </c:pt>
                <c:pt idx="503">
                  <c:v>43076</c:v>
                </c:pt>
                <c:pt idx="504">
                  <c:v>43077</c:v>
                </c:pt>
                <c:pt idx="505">
                  <c:v>43080</c:v>
                </c:pt>
                <c:pt idx="506">
                  <c:v>43081</c:v>
                </c:pt>
                <c:pt idx="507">
                  <c:v>43082</c:v>
                </c:pt>
                <c:pt idx="508">
                  <c:v>43083</c:v>
                </c:pt>
                <c:pt idx="509">
                  <c:v>43084</c:v>
                </c:pt>
                <c:pt idx="510">
                  <c:v>43087</c:v>
                </c:pt>
                <c:pt idx="511">
                  <c:v>43088</c:v>
                </c:pt>
                <c:pt idx="512">
                  <c:v>43089</c:v>
                </c:pt>
                <c:pt idx="513">
                  <c:v>43090</c:v>
                </c:pt>
                <c:pt idx="514">
                  <c:v>43091</c:v>
                </c:pt>
                <c:pt idx="515">
                  <c:v>43094</c:v>
                </c:pt>
                <c:pt idx="516">
                  <c:v>43095</c:v>
                </c:pt>
                <c:pt idx="517">
                  <c:v>43096</c:v>
                </c:pt>
                <c:pt idx="518">
                  <c:v>43097</c:v>
                </c:pt>
                <c:pt idx="519">
                  <c:v>43098</c:v>
                </c:pt>
                <c:pt idx="520">
                  <c:v>43101</c:v>
                </c:pt>
                <c:pt idx="521">
                  <c:v>43102</c:v>
                </c:pt>
                <c:pt idx="522">
                  <c:v>43103</c:v>
                </c:pt>
                <c:pt idx="523">
                  <c:v>43104</c:v>
                </c:pt>
                <c:pt idx="524">
                  <c:v>43105</c:v>
                </c:pt>
                <c:pt idx="525">
                  <c:v>43108</c:v>
                </c:pt>
                <c:pt idx="526">
                  <c:v>43109</c:v>
                </c:pt>
                <c:pt idx="527">
                  <c:v>43110</c:v>
                </c:pt>
                <c:pt idx="528">
                  <c:v>43111</c:v>
                </c:pt>
                <c:pt idx="529">
                  <c:v>43112</c:v>
                </c:pt>
                <c:pt idx="530">
                  <c:v>43115</c:v>
                </c:pt>
                <c:pt idx="531">
                  <c:v>43116</c:v>
                </c:pt>
                <c:pt idx="532">
                  <c:v>43117</c:v>
                </c:pt>
                <c:pt idx="533">
                  <c:v>43118</c:v>
                </c:pt>
                <c:pt idx="534">
                  <c:v>43119</c:v>
                </c:pt>
                <c:pt idx="535">
                  <c:v>43122</c:v>
                </c:pt>
                <c:pt idx="536">
                  <c:v>43123</c:v>
                </c:pt>
                <c:pt idx="537">
                  <c:v>43124</c:v>
                </c:pt>
                <c:pt idx="538">
                  <c:v>43125</c:v>
                </c:pt>
                <c:pt idx="539">
                  <c:v>43126</c:v>
                </c:pt>
                <c:pt idx="540">
                  <c:v>43129</c:v>
                </c:pt>
                <c:pt idx="541">
                  <c:v>43130</c:v>
                </c:pt>
                <c:pt idx="542">
                  <c:v>43131</c:v>
                </c:pt>
                <c:pt idx="543">
                  <c:v>43132</c:v>
                </c:pt>
                <c:pt idx="544">
                  <c:v>43133</c:v>
                </c:pt>
                <c:pt idx="545">
                  <c:v>43136</c:v>
                </c:pt>
                <c:pt idx="546">
                  <c:v>43137</c:v>
                </c:pt>
                <c:pt idx="547">
                  <c:v>43138</c:v>
                </c:pt>
                <c:pt idx="548">
                  <c:v>43139</c:v>
                </c:pt>
                <c:pt idx="549">
                  <c:v>43140</c:v>
                </c:pt>
                <c:pt idx="550">
                  <c:v>43143</c:v>
                </c:pt>
                <c:pt idx="551">
                  <c:v>43144</c:v>
                </c:pt>
                <c:pt idx="552">
                  <c:v>43145</c:v>
                </c:pt>
                <c:pt idx="553">
                  <c:v>43146</c:v>
                </c:pt>
                <c:pt idx="554">
                  <c:v>43147</c:v>
                </c:pt>
                <c:pt idx="555">
                  <c:v>43150</c:v>
                </c:pt>
                <c:pt idx="556">
                  <c:v>43151</c:v>
                </c:pt>
                <c:pt idx="557">
                  <c:v>43152</c:v>
                </c:pt>
                <c:pt idx="558">
                  <c:v>43153</c:v>
                </c:pt>
                <c:pt idx="559">
                  <c:v>43154</c:v>
                </c:pt>
                <c:pt idx="560">
                  <c:v>43157</c:v>
                </c:pt>
                <c:pt idx="561">
                  <c:v>43158</c:v>
                </c:pt>
                <c:pt idx="562">
                  <c:v>43159</c:v>
                </c:pt>
                <c:pt idx="563">
                  <c:v>43160</c:v>
                </c:pt>
                <c:pt idx="564">
                  <c:v>43161</c:v>
                </c:pt>
                <c:pt idx="565">
                  <c:v>43164</c:v>
                </c:pt>
                <c:pt idx="566">
                  <c:v>43165</c:v>
                </c:pt>
                <c:pt idx="567">
                  <c:v>43166</c:v>
                </c:pt>
                <c:pt idx="568">
                  <c:v>43167</c:v>
                </c:pt>
                <c:pt idx="569">
                  <c:v>43168</c:v>
                </c:pt>
                <c:pt idx="570">
                  <c:v>43171</c:v>
                </c:pt>
                <c:pt idx="571">
                  <c:v>43172</c:v>
                </c:pt>
                <c:pt idx="572">
                  <c:v>43173</c:v>
                </c:pt>
                <c:pt idx="573">
                  <c:v>43174</c:v>
                </c:pt>
                <c:pt idx="574">
                  <c:v>43175</c:v>
                </c:pt>
                <c:pt idx="575">
                  <c:v>43178</c:v>
                </c:pt>
                <c:pt idx="576">
                  <c:v>43179</c:v>
                </c:pt>
                <c:pt idx="577">
                  <c:v>43180</c:v>
                </c:pt>
                <c:pt idx="578">
                  <c:v>43181</c:v>
                </c:pt>
                <c:pt idx="579">
                  <c:v>43182</c:v>
                </c:pt>
                <c:pt idx="580">
                  <c:v>43185</c:v>
                </c:pt>
                <c:pt idx="581">
                  <c:v>43186</c:v>
                </c:pt>
                <c:pt idx="582">
                  <c:v>43187</c:v>
                </c:pt>
                <c:pt idx="583">
                  <c:v>43188</c:v>
                </c:pt>
                <c:pt idx="584">
                  <c:v>43189</c:v>
                </c:pt>
                <c:pt idx="585">
                  <c:v>43192</c:v>
                </c:pt>
                <c:pt idx="586">
                  <c:v>43193</c:v>
                </c:pt>
                <c:pt idx="587">
                  <c:v>43194</c:v>
                </c:pt>
                <c:pt idx="588">
                  <c:v>43195</c:v>
                </c:pt>
                <c:pt idx="589">
                  <c:v>43196</c:v>
                </c:pt>
                <c:pt idx="590">
                  <c:v>43199</c:v>
                </c:pt>
                <c:pt idx="591">
                  <c:v>43200</c:v>
                </c:pt>
                <c:pt idx="592">
                  <c:v>43201</c:v>
                </c:pt>
                <c:pt idx="593">
                  <c:v>43202</c:v>
                </c:pt>
                <c:pt idx="594">
                  <c:v>43203</c:v>
                </c:pt>
                <c:pt idx="595">
                  <c:v>43206</c:v>
                </c:pt>
                <c:pt idx="596">
                  <c:v>43207</c:v>
                </c:pt>
                <c:pt idx="597">
                  <c:v>43208</c:v>
                </c:pt>
                <c:pt idx="598">
                  <c:v>43209</c:v>
                </c:pt>
                <c:pt idx="599">
                  <c:v>43210</c:v>
                </c:pt>
                <c:pt idx="600">
                  <c:v>43213</c:v>
                </c:pt>
                <c:pt idx="601">
                  <c:v>43214</c:v>
                </c:pt>
                <c:pt idx="602">
                  <c:v>43215</c:v>
                </c:pt>
                <c:pt idx="603">
                  <c:v>43216</c:v>
                </c:pt>
                <c:pt idx="604">
                  <c:v>43217</c:v>
                </c:pt>
                <c:pt idx="605">
                  <c:v>43220</c:v>
                </c:pt>
                <c:pt idx="606">
                  <c:v>43221</c:v>
                </c:pt>
                <c:pt idx="607">
                  <c:v>43222</c:v>
                </c:pt>
                <c:pt idx="608">
                  <c:v>43223</c:v>
                </c:pt>
                <c:pt idx="609">
                  <c:v>43224</c:v>
                </c:pt>
                <c:pt idx="610">
                  <c:v>43227</c:v>
                </c:pt>
                <c:pt idx="611">
                  <c:v>43228</c:v>
                </c:pt>
                <c:pt idx="612">
                  <c:v>43229</c:v>
                </c:pt>
                <c:pt idx="613">
                  <c:v>43230</c:v>
                </c:pt>
                <c:pt idx="614">
                  <c:v>43231</c:v>
                </c:pt>
                <c:pt idx="615">
                  <c:v>43234</c:v>
                </c:pt>
                <c:pt idx="616">
                  <c:v>43235</c:v>
                </c:pt>
                <c:pt idx="617">
                  <c:v>43236</c:v>
                </c:pt>
                <c:pt idx="618">
                  <c:v>43237</c:v>
                </c:pt>
                <c:pt idx="619">
                  <c:v>43238</c:v>
                </c:pt>
                <c:pt idx="620">
                  <c:v>43241</c:v>
                </c:pt>
                <c:pt idx="621">
                  <c:v>43242</c:v>
                </c:pt>
                <c:pt idx="622">
                  <c:v>43243</c:v>
                </c:pt>
                <c:pt idx="623">
                  <c:v>43244</c:v>
                </c:pt>
                <c:pt idx="624">
                  <c:v>43245</c:v>
                </c:pt>
                <c:pt idx="625">
                  <c:v>43248</c:v>
                </c:pt>
                <c:pt idx="626">
                  <c:v>43249</c:v>
                </c:pt>
                <c:pt idx="627">
                  <c:v>43250</c:v>
                </c:pt>
                <c:pt idx="628">
                  <c:v>43251</c:v>
                </c:pt>
                <c:pt idx="629">
                  <c:v>43252</c:v>
                </c:pt>
                <c:pt idx="630">
                  <c:v>43255</c:v>
                </c:pt>
                <c:pt idx="631">
                  <c:v>43256</c:v>
                </c:pt>
                <c:pt idx="632">
                  <c:v>43257</c:v>
                </c:pt>
                <c:pt idx="633">
                  <c:v>43258</c:v>
                </c:pt>
                <c:pt idx="634">
                  <c:v>43259</c:v>
                </c:pt>
                <c:pt idx="635">
                  <c:v>43262</c:v>
                </c:pt>
                <c:pt idx="636">
                  <c:v>43263</c:v>
                </c:pt>
                <c:pt idx="637">
                  <c:v>43264</c:v>
                </c:pt>
                <c:pt idx="638">
                  <c:v>43265</c:v>
                </c:pt>
                <c:pt idx="639">
                  <c:v>43266</c:v>
                </c:pt>
                <c:pt idx="640">
                  <c:v>43269</c:v>
                </c:pt>
                <c:pt idx="641">
                  <c:v>43270</c:v>
                </c:pt>
                <c:pt idx="642">
                  <c:v>43271</c:v>
                </c:pt>
                <c:pt idx="643">
                  <c:v>43272</c:v>
                </c:pt>
                <c:pt idx="644">
                  <c:v>43273</c:v>
                </c:pt>
                <c:pt idx="645">
                  <c:v>43276</c:v>
                </c:pt>
                <c:pt idx="646">
                  <c:v>43277</c:v>
                </c:pt>
                <c:pt idx="647">
                  <c:v>43278</c:v>
                </c:pt>
                <c:pt idx="648">
                  <c:v>43279</c:v>
                </c:pt>
                <c:pt idx="649">
                  <c:v>43280</c:v>
                </c:pt>
                <c:pt idx="650">
                  <c:v>43283</c:v>
                </c:pt>
                <c:pt idx="651">
                  <c:v>43284</c:v>
                </c:pt>
                <c:pt idx="652">
                  <c:v>43285</c:v>
                </c:pt>
                <c:pt idx="653">
                  <c:v>43286</c:v>
                </c:pt>
                <c:pt idx="654">
                  <c:v>43287</c:v>
                </c:pt>
                <c:pt idx="655">
                  <c:v>43290</c:v>
                </c:pt>
                <c:pt idx="656">
                  <c:v>43291</c:v>
                </c:pt>
                <c:pt idx="657">
                  <c:v>43292</c:v>
                </c:pt>
                <c:pt idx="658">
                  <c:v>43293</c:v>
                </c:pt>
                <c:pt idx="659">
                  <c:v>43294</c:v>
                </c:pt>
                <c:pt idx="660">
                  <c:v>43297</c:v>
                </c:pt>
                <c:pt idx="661">
                  <c:v>43298</c:v>
                </c:pt>
                <c:pt idx="662">
                  <c:v>43299</c:v>
                </c:pt>
                <c:pt idx="663">
                  <c:v>43300</c:v>
                </c:pt>
                <c:pt idx="664">
                  <c:v>43301</c:v>
                </c:pt>
                <c:pt idx="665">
                  <c:v>43304</c:v>
                </c:pt>
                <c:pt idx="666">
                  <c:v>43305</c:v>
                </c:pt>
                <c:pt idx="667">
                  <c:v>43306</c:v>
                </c:pt>
                <c:pt idx="668">
                  <c:v>43307</c:v>
                </c:pt>
                <c:pt idx="669">
                  <c:v>43308</c:v>
                </c:pt>
                <c:pt idx="670">
                  <c:v>43311</c:v>
                </c:pt>
                <c:pt idx="671">
                  <c:v>43312</c:v>
                </c:pt>
                <c:pt idx="672">
                  <c:v>43313</c:v>
                </c:pt>
                <c:pt idx="673">
                  <c:v>43314</c:v>
                </c:pt>
                <c:pt idx="674">
                  <c:v>43315</c:v>
                </c:pt>
                <c:pt idx="675">
                  <c:v>43318</c:v>
                </c:pt>
                <c:pt idx="676">
                  <c:v>43319</c:v>
                </c:pt>
                <c:pt idx="677">
                  <c:v>43320</c:v>
                </c:pt>
                <c:pt idx="678">
                  <c:v>43321</c:v>
                </c:pt>
                <c:pt idx="679">
                  <c:v>43322</c:v>
                </c:pt>
                <c:pt idx="680">
                  <c:v>43325</c:v>
                </c:pt>
                <c:pt idx="681">
                  <c:v>43326</c:v>
                </c:pt>
                <c:pt idx="682">
                  <c:v>43327</c:v>
                </c:pt>
                <c:pt idx="683">
                  <c:v>43328</c:v>
                </c:pt>
                <c:pt idx="684">
                  <c:v>43329</c:v>
                </c:pt>
                <c:pt idx="685">
                  <c:v>43332</c:v>
                </c:pt>
                <c:pt idx="686">
                  <c:v>43333</c:v>
                </c:pt>
                <c:pt idx="687">
                  <c:v>43334</c:v>
                </c:pt>
                <c:pt idx="688">
                  <c:v>43335</c:v>
                </c:pt>
                <c:pt idx="689">
                  <c:v>43336</c:v>
                </c:pt>
                <c:pt idx="690">
                  <c:v>43339</c:v>
                </c:pt>
                <c:pt idx="691">
                  <c:v>43340</c:v>
                </c:pt>
                <c:pt idx="692">
                  <c:v>43341</c:v>
                </c:pt>
                <c:pt idx="693">
                  <c:v>43342</c:v>
                </c:pt>
                <c:pt idx="694">
                  <c:v>43343</c:v>
                </c:pt>
                <c:pt idx="695">
                  <c:v>43346</c:v>
                </c:pt>
                <c:pt idx="696">
                  <c:v>43347</c:v>
                </c:pt>
                <c:pt idx="697">
                  <c:v>43348</c:v>
                </c:pt>
                <c:pt idx="698">
                  <c:v>43349</c:v>
                </c:pt>
                <c:pt idx="699">
                  <c:v>43350</c:v>
                </c:pt>
                <c:pt idx="700">
                  <c:v>43353</c:v>
                </c:pt>
                <c:pt idx="701">
                  <c:v>43354</c:v>
                </c:pt>
                <c:pt idx="702">
                  <c:v>43355</c:v>
                </c:pt>
                <c:pt idx="703">
                  <c:v>43356</c:v>
                </c:pt>
                <c:pt idx="704">
                  <c:v>43357</c:v>
                </c:pt>
                <c:pt idx="705">
                  <c:v>43360</c:v>
                </c:pt>
                <c:pt idx="706">
                  <c:v>43361</c:v>
                </c:pt>
                <c:pt idx="707">
                  <c:v>43362</c:v>
                </c:pt>
                <c:pt idx="708">
                  <c:v>43363</c:v>
                </c:pt>
                <c:pt idx="709">
                  <c:v>43364</c:v>
                </c:pt>
                <c:pt idx="710">
                  <c:v>43367</c:v>
                </c:pt>
                <c:pt idx="711">
                  <c:v>43368</c:v>
                </c:pt>
                <c:pt idx="712">
                  <c:v>43369</c:v>
                </c:pt>
                <c:pt idx="713">
                  <c:v>43370</c:v>
                </c:pt>
                <c:pt idx="714">
                  <c:v>43371</c:v>
                </c:pt>
                <c:pt idx="715">
                  <c:v>43374</c:v>
                </c:pt>
                <c:pt idx="716">
                  <c:v>43375</c:v>
                </c:pt>
                <c:pt idx="717">
                  <c:v>43376</c:v>
                </c:pt>
                <c:pt idx="718">
                  <c:v>43377</c:v>
                </c:pt>
                <c:pt idx="719">
                  <c:v>43378</c:v>
                </c:pt>
                <c:pt idx="720">
                  <c:v>43381</c:v>
                </c:pt>
                <c:pt idx="721">
                  <c:v>43382</c:v>
                </c:pt>
                <c:pt idx="722">
                  <c:v>43383</c:v>
                </c:pt>
                <c:pt idx="723">
                  <c:v>43384</c:v>
                </c:pt>
                <c:pt idx="724">
                  <c:v>43385</c:v>
                </c:pt>
                <c:pt idx="725">
                  <c:v>43388</c:v>
                </c:pt>
                <c:pt idx="726">
                  <c:v>43389</c:v>
                </c:pt>
                <c:pt idx="727">
                  <c:v>43390</c:v>
                </c:pt>
                <c:pt idx="728">
                  <c:v>43391</c:v>
                </c:pt>
                <c:pt idx="729">
                  <c:v>43392</c:v>
                </c:pt>
                <c:pt idx="730">
                  <c:v>43395</c:v>
                </c:pt>
                <c:pt idx="731">
                  <c:v>43396</c:v>
                </c:pt>
                <c:pt idx="732">
                  <c:v>43397</c:v>
                </c:pt>
                <c:pt idx="733">
                  <c:v>43398</c:v>
                </c:pt>
                <c:pt idx="734">
                  <c:v>43399</c:v>
                </c:pt>
                <c:pt idx="735">
                  <c:v>43402</c:v>
                </c:pt>
                <c:pt idx="736">
                  <c:v>43403</c:v>
                </c:pt>
                <c:pt idx="737">
                  <c:v>43404</c:v>
                </c:pt>
                <c:pt idx="738">
                  <c:v>43405</c:v>
                </c:pt>
                <c:pt idx="739">
                  <c:v>43406</c:v>
                </c:pt>
                <c:pt idx="740">
                  <c:v>43409</c:v>
                </c:pt>
                <c:pt idx="741">
                  <c:v>43410</c:v>
                </c:pt>
                <c:pt idx="742">
                  <c:v>43411</c:v>
                </c:pt>
                <c:pt idx="743">
                  <c:v>43412</c:v>
                </c:pt>
                <c:pt idx="744">
                  <c:v>43413</c:v>
                </c:pt>
                <c:pt idx="745">
                  <c:v>43416</c:v>
                </c:pt>
                <c:pt idx="746">
                  <c:v>43417</c:v>
                </c:pt>
                <c:pt idx="747">
                  <c:v>43418</c:v>
                </c:pt>
                <c:pt idx="748">
                  <c:v>43419</c:v>
                </c:pt>
                <c:pt idx="749">
                  <c:v>43420</c:v>
                </c:pt>
                <c:pt idx="750">
                  <c:v>43423</c:v>
                </c:pt>
                <c:pt idx="751">
                  <c:v>43424</c:v>
                </c:pt>
                <c:pt idx="752">
                  <c:v>43425</c:v>
                </c:pt>
                <c:pt idx="753">
                  <c:v>43426</c:v>
                </c:pt>
                <c:pt idx="754">
                  <c:v>43427</c:v>
                </c:pt>
                <c:pt idx="755">
                  <c:v>43430</c:v>
                </c:pt>
                <c:pt idx="756">
                  <c:v>43431</c:v>
                </c:pt>
                <c:pt idx="757">
                  <c:v>43432</c:v>
                </c:pt>
                <c:pt idx="758">
                  <c:v>43433</c:v>
                </c:pt>
                <c:pt idx="759">
                  <c:v>43434</c:v>
                </c:pt>
                <c:pt idx="760">
                  <c:v>43437</c:v>
                </c:pt>
                <c:pt idx="761">
                  <c:v>43438</c:v>
                </c:pt>
                <c:pt idx="762">
                  <c:v>43439</c:v>
                </c:pt>
                <c:pt idx="763">
                  <c:v>43440</c:v>
                </c:pt>
                <c:pt idx="764">
                  <c:v>43441</c:v>
                </c:pt>
                <c:pt idx="765">
                  <c:v>43444</c:v>
                </c:pt>
                <c:pt idx="766">
                  <c:v>43445</c:v>
                </c:pt>
                <c:pt idx="767">
                  <c:v>43446</c:v>
                </c:pt>
                <c:pt idx="768">
                  <c:v>43447</c:v>
                </c:pt>
                <c:pt idx="769">
                  <c:v>43448</c:v>
                </c:pt>
                <c:pt idx="770">
                  <c:v>43451</c:v>
                </c:pt>
                <c:pt idx="771">
                  <c:v>43452</c:v>
                </c:pt>
                <c:pt idx="772">
                  <c:v>43453</c:v>
                </c:pt>
                <c:pt idx="773">
                  <c:v>43454</c:v>
                </c:pt>
                <c:pt idx="774">
                  <c:v>43455</c:v>
                </c:pt>
                <c:pt idx="775">
                  <c:v>43458</c:v>
                </c:pt>
                <c:pt idx="776">
                  <c:v>43459</c:v>
                </c:pt>
                <c:pt idx="777">
                  <c:v>43460</c:v>
                </c:pt>
                <c:pt idx="778">
                  <c:v>43461</c:v>
                </c:pt>
                <c:pt idx="779">
                  <c:v>43462</c:v>
                </c:pt>
                <c:pt idx="780">
                  <c:v>43465</c:v>
                </c:pt>
                <c:pt idx="781">
                  <c:v>43466</c:v>
                </c:pt>
                <c:pt idx="782">
                  <c:v>43467</c:v>
                </c:pt>
                <c:pt idx="783">
                  <c:v>43468</c:v>
                </c:pt>
                <c:pt idx="784">
                  <c:v>43469</c:v>
                </c:pt>
                <c:pt idx="785">
                  <c:v>43472</c:v>
                </c:pt>
                <c:pt idx="786">
                  <c:v>43473</c:v>
                </c:pt>
                <c:pt idx="787">
                  <c:v>43474</c:v>
                </c:pt>
                <c:pt idx="788">
                  <c:v>43475</c:v>
                </c:pt>
                <c:pt idx="789">
                  <c:v>43476</c:v>
                </c:pt>
                <c:pt idx="790">
                  <c:v>43479</c:v>
                </c:pt>
                <c:pt idx="791">
                  <c:v>43480</c:v>
                </c:pt>
                <c:pt idx="792">
                  <c:v>43481</c:v>
                </c:pt>
                <c:pt idx="793">
                  <c:v>43482</c:v>
                </c:pt>
                <c:pt idx="794">
                  <c:v>43483</c:v>
                </c:pt>
                <c:pt idx="795">
                  <c:v>43486</c:v>
                </c:pt>
                <c:pt idx="796">
                  <c:v>43487</c:v>
                </c:pt>
                <c:pt idx="797">
                  <c:v>43488</c:v>
                </c:pt>
                <c:pt idx="798">
                  <c:v>43489</c:v>
                </c:pt>
                <c:pt idx="799">
                  <c:v>43490</c:v>
                </c:pt>
                <c:pt idx="800">
                  <c:v>43493</c:v>
                </c:pt>
                <c:pt idx="801">
                  <c:v>43494</c:v>
                </c:pt>
                <c:pt idx="802">
                  <c:v>43495</c:v>
                </c:pt>
                <c:pt idx="803">
                  <c:v>43496</c:v>
                </c:pt>
                <c:pt idx="804">
                  <c:v>43497</c:v>
                </c:pt>
                <c:pt idx="805">
                  <c:v>43500</c:v>
                </c:pt>
                <c:pt idx="806">
                  <c:v>43501</c:v>
                </c:pt>
                <c:pt idx="807">
                  <c:v>43502</c:v>
                </c:pt>
                <c:pt idx="808">
                  <c:v>43503</c:v>
                </c:pt>
                <c:pt idx="809">
                  <c:v>43504</c:v>
                </c:pt>
                <c:pt idx="810">
                  <c:v>43507</c:v>
                </c:pt>
                <c:pt idx="811">
                  <c:v>43508</c:v>
                </c:pt>
                <c:pt idx="812">
                  <c:v>43509</c:v>
                </c:pt>
                <c:pt idx="813">
                  <c:v>43510</c:v>
                </c:pt>
                <c:pt idx="814">
                  <c:v>43511</c:v>
                </c:pt>
                <c:pt idx="815">
                  <c:v>43514</c:v>
                </c:pt>
                <c:pt idx="816">
                  <c:v>43515</c:v>
                </c:pt>
                <c:pt idx="817">
                  <c:v>43516</c:v>
                </c:pt>
                <c:pt idx="818">
                  <c:v>43517</c:v>
                </c:pt>
                <c:pt idx="819">
                  <c:v>43518</c:v>
                </c:pt>
                <c:pt idx="820">
                  <c:v>43521</c:v>
                </c:pt>
                <c:pt idx="821">
                  <c:v>43522</c:v>
                </c:pt>
                <c:pt idx="822">
                  <c:v>43523</c:v>
                </c:pt>
                <c:pt idx="823">
                  <c:v>43524</c:v>
                </c:pt>
                <c:pt idx="824">
                  <c:v>43525</c:v>
                </c:pt>
                <c:pt idx="825">
                  <c:v>43528</c:v>
                </c:pt>
                <c:pt idx="826">
                  <c:v>43529</c:v>
                </c:pt>
                <c:pt idx="827">
                  <c:v>43530</c:v>
                </c:pt>
                <c:pt idx="828">
                  <c:v>43531</c:v>
                </c:pt>
                <c:pt idx="829">
                  <c:v>43532</c:v>
                </c:pt>
                <c:pt idx="830">
                  <c:v>43535</c:v>
                </c:pt>
                <c:pt idx="831">
                  <c:v>43536</c:v>
                </c:pt>
                <c:pt idx="832">
                  <c:v>43537</c:v>
                </c:pt>
                <c:pt idx="833">
                  <c:v>43538</c:v>
                </c:pt>
                <c:pt idx="834">
                  <c:v>43539</c:v>
                </c:pt>
                <c:pt idx="835">
                  <c:v>43542</c:v>
                </c:pt>
                <c:pt idx="836">
                  <c:v>43543</c:v>
                </c:pt>
                <c:pt idx="837">
                  <c:v>43544</c:v>
                </c:pt>
                <c:pt idx="838">
                  <c:v>43545</c:v>
                </c:pt>
                <c:pt idx="839">
                  <c:v>43546</c:v>
                </c:pt>
                <c:pt idx="840">
                  <c:v>43549</c:v>
                </c:pt>
                <c:pt idx="841">
                  <c:v>43550</c:v>
                </c:pt>
                <c:pt idx="842">
                  <c:v>43551</c:v>
                </c:pt>
                <c:pt idx="843">
                  <c:v>43552</c:v>
                </c:pt>
                <c:pt idx="844">
                  <c:v>43553</c:v>
                </c:pt>
                <c:pt idx="845">
                  <c:v>43556</c:v>
                </c:pt>
                <c:pt idx="846">
                  <c:v>43557</c:v>
                </c:pt>
                <c:pt idx="847">
                  <c:v>43558</c:v>
                </c:pt>
                <c:pt idx="848">
                  <c:v>43559</c:v>
                </c:pt>
                <c:pt idx="849">
                  <c:v>43560</c:v>
                </c:pt>
                <c:pt idx="850">
                  <c:v>43563</c:v>
                </c:pt>
                <c:pt idx="851">
                  <c:v>43564</c:v>
                </c:pt>
                <c:pt idx="852">
                  <c:v>43565</c:v>
                </c:pt>
                <c:pt idx="853">
                  <c:v>43566</c:v>
                </c:pt>
                <c:pt idx="854">
                  <c:v>43567</c:v>
                </c:pt>
                <c:pt idx="855">
                  <c:v>43570</c:v>
                </c:pt>
                <c:pt idx="856">
                  <c:v>43571</c:v>
                </c:pt>
                <c:pt idx="857">
                  <c:v>43572</c:v>
                </c:pt>
                <c:pt idx="858">
                  <c:v>43573</c:v>
                </c:pt>
                <c:pt idx="859">
                  <c:v>43574</c:v>
                </c:pt>
                <c:pt idx="860">
                  <c:v>43577</c:v>
                </c:pt>
                <c:pt idx="861">
                  <c:v>43578</c:v>
                </c:pt>
                <c:pt idx="862">
                  <c:v>43579</c:v>
                </c:pt>
                <c:pt idx="863">
                  <c:v>43580</c:v>
                </c:pt>
                <c:pt idx="864">
                  <c:v>43581</c:v>
                </c:pt>
                <c:pt idx="865">
                  <c:v>43584</c:v>
                </c:pt>
                <c:pt idx="866">
                  <c:v>43585</c:v>
                </c:pt>
                <c:pt idx="867">
                  <c:v>43586</c:v>
                </c:pt>
                <c:pt idx="868">
                  <c:v>43587</c:v>
                </c:pt>
                <c:pt idx="869">
                  <c:v>43588</c:v>
                </c:pt>
                <c:pt idx="870">
                  <c:v>43591</c:v>
                </c:pt>
                <c:pt idx="871">
                  <c:v>43592</c:v>
                </c:pt>
                <c:pt idx="872">
                  <c:v>43593</c:v>
                </c:pt>
                <c:pt idx="873">
                  <c:v>43594</c:v>
                </c:pt>
                <c:pt idx="874">
                  <c:v>43595</c:v>
                </c:pt>
                <c:pt idx="875">
                  <c:v>43598</c:v>
                </c:pt>
                <c:pt idx="876">
                  <c:v>43599</c:v>
                </c:pt>
                <c:pt idx="877">
                  <c:v>43600</c:v>
                </c:pt>
                <c:pt idx="878">
                  <c:v>43601</c:v>
                </c:pt>
                <c:pt idx="879">
                  <c:v>43602</c:v>
                </c:pt>
                <c:pt idx="880">
                  <c:v>43605</c:v>
                </c:pt>
                <c:pt idx="881">
                  <c:v>43606</c:v>
                </c:pt>
                <c:pt idx="882">
                  <c:v>43607</c:v>
                </c:pt>
                <c:pt idx="883">
                  <c:v>43608</c:v>
                </c:pt>
                <c:pt idx="884">
                  <c:v>43609</c:v>
                </c:pt>
                <c:pt idx="885">
                  <c:v>43612</c:v>
                </c:pt>
                <c:pt idx="886">
                  <c:v>43613</c:v>
                </c:pt>
                <c:pt idx="887">
                  <c:v>43614</c:v>
                </c:pt>
                <c:pt idx="888">
                  <c:v>43615</c:v>
                </c:pt>
                <c:pt idx="889">
                  <c:v>43616</c:v>
                </c:pt>
                <c:pt idx="890">
                  <c:v>43619</c:v>
                </c:pt>
                <c:pt idx="891">
                  <c:v>43620</c:v>
                </c:pt>
                <c:pt idx="892">
                  <c:v>43621</c:v>
                </c:pt>
                <c:pt idx="893">
                  <c:v>43622</c:v>
                </c:pt>
                <c:pt idx="894">
                  <c:v>43623</c:v>
                </c:pt>
                <c:pt idx="895">
                  <c:v>43626</c:v>
                </c:pt>
                <c:pt idx="896">
                  <c:v>43627</c:v>
                </c:pt>
                <c:pt idx="897">
                  <c:v>43628</c:v>
                </c:pt>
                <c:pt idx="898">
                  <c:v>43629</c:v>
                </c:pt>
                <c:pt idx="899">
                  <c:v>43630</c:v>
                </c:pt>
                <c:pt idx="900">
                  <c:v>43633</c:v>
                </c:pt>
                <c:pt idx="901">
                  <c:v>43634</c:v>
                </c:pt>
                <c:pt idx="902">
                  <c:v>43635</c:v>
                </c:pt>
                <c:pt idx="903">
                  <c:v>43636</c:v>
                </c:pt>
                <c:pt idx="904">
                  <c:v>43637</c:v>
                </c:pt>
                <c:pt idx="905">
                  <c:v>43640</c:v>
                </c:pt>
                <c:pt idx="906">
                  <c:v>43641</c:v>
                </c:pt>
                <c:pt idx="907">
                  <c:v>43642</c:v>
                </c:pt>
                <c:pt idx="908">
                  <c:v>43643</c:v>
                </c:pt>
                <c:pt idx="909">
                  <c:v>43644</c:v>
                </c:pt>
                <c:pt idx="910">
                  <c:v>43647</c:v>
                </c:pt>
                <c:pt idx="911">
                  <c:v>43648</c:v>
                </c:pt>
                <c:pt idx="912">
                  <c:v>43649</c:v>
                </c:pt>
                <c:pt idx="913">
                  <c:v>43650</c:v>
                </c:pt>
                <c:pt idx="914">
                  <c:v>43651</c:v>
                </c:pt>
                <c:pt idx="915">
                  <c:v>43654</c:v>
                </c:pt>
                <c:pt idx="916">
                  <c:v>43655</c:v>
                </c:pt>
                <c:pt idx="917">
                  <c:v>43656</c:v>
                </c:pt>
                <c:pt idx="918">
                  <c:v>43657</c:v>
                </c:pt>
                <c:pt idx="919">
                  <c:v>43658</c:v>
                </c:pt>
                <c:pt idx="920">
                  <c:v>43661</c:v>
                </c:pt>
                <c:pt idx="921">
                  <c:v>43662</c:v>
                </c:pt>
                <c:pt idx="922">
                  <c:v>43663</c:v>
                </c:pt>
                <c:pt idx="923">
                  <c:v>43664</c:v>
                </c:pt>
                <c:pt idx="924">
                  <c:v>43665</c:v>
                </c:pt>
                <c:pt idx="925">
                  <c:v>43668</c:v>
                </c:pt>
                <c:pt idx="926">
                  <c:v>43669</c:v>
                </c:pt>
                <c:pt idx="927">
                  <c:v>43670</c:v>
                </c:pt>
                <c:pt idx="928">
                  <c:v>43671</c:v>
                </c:pt>
                <c:pt idx="929">
                  <c:v>43672</c:v>
                </c:pt>
                <c:pt idx="930">
                  <c:v>43675</c:v>
                </c:pt>
                <c:pt idx="931">
                  <c:v>43676</c:v>
                </c:pt>
                <c:pt idx="932">
                  <c:v>43677</c:v>
                </c:pt>
                <c:pt idx="933">
                  <c:v>43678</c:v>
                </c:pt>
                <c:pt idx="934">
                  <c:v>43679</c:v>
                </c:pt>
                <c:pt idx="935">
                  <c:v>43682</c:v>
                </c:pt>
                <c:pt idx="936">
                  <c:v>43683</c:v>
                </c:pt>
                <c:pt idx="937">
                  <c:v>43684</c:v>
                </c:pt>
                <c:pt idx="938">
                  <c:v>43685</c:v>
                </c:pt>
                <c:pt idx="939">
                  <c:v>43686</c:v>
                </c:pt>
                <c:pt idx="940">
                  <c:v>43689</c:v>
                </c:pt>
                <c:pt idx="941">
                  <c:v>43690</c:v>
                </c:pt>
                <c:pt idx="942">
                  <c:v>43691</c:v>
                </c:pt>
                <c:pt idx="943">
                  <c:v>43692</c:v>
                </c:pt>
                <c:pt idx="944">
                  <c:v>43693</c:v>
                </c:pt>
                <c:pt idx="945">
                  <c:v>43696</c:v>
                </c:pt>
                <c:pt idx="946">
                  <c:v>43697</c:v>
                </c:pt>
                <c:pt idx="947">
                  <c:v>43698</c:v>
                </c:pt>
                <c:pt idx="948">
                  <c:v>43699</c:v>
                </c:pt>
                <c:pt idx="949">
                  <c:v>43700</c:v>
                </c:pt>
                <c:pt idx="950">
                  <c:v>43703</c:v>
                </c:pt>
                <c:pt idx="951">
                  <c:v>43704</c:v>
                </c:pt>
                <c:pt idx="952">
                  <c:v>43705</c:v>
                </c:pt>
                <c:pt idx="953">
                  <c:v>43706</c:v>
                </c:pt>
                <c:pt idx="954">
                  <c:v>43707</c:v>
                </c:pt>
                <c:pt idx="955">
                  <c:v>43710</c:v>
                </c:pt>
                <c:pt idx="956">
                  <c:v>43711</c:v>
                </c:pt>
                <c:pt idx="957">
                  <c:v>43712</c:v>
                </c:pt>
                <c:pt idx="958">
                  <c:v>43713</c:v>
                </c:pt>
                <c:pt idx="959">
                  <c:v>43714</c:v>
                </c:pt>
                <c:pt idx="960">
                  <c:v>43717</c:v>
                </c:pt>
                <c:pt idx="961">
                  <c:v>43718</c:v>
                </c:pt>
                <c:pt idx="962">
                  <c:v>43719</c:v>
                </c:pt>
                <c:pt idx="963">
                  <c:v>43720</c:v>
                </c:pt>
                <c:pt idx="964">
                  <c:v>43721</c:v>
                </c:pt>
                <c:pt idx="965">
                  <c:v>43724</c:v>
                </c:pt>
                <c:pt idx="966">
                  <c:v>43725</c:v>
                </c:pt>
                <c:pt idx="967">
                  <c:v>43726</c:v>
                </c:pt>
                <c:pt idx="968">
                  <c:v>43727</c:v>
                </c:pt>
                <c:pt idx="969">
                  <c:v>43728</c:v>
                </c:pt>
                <c:pt idx="970">
                  <c:v>43731</c:v>
                </c:pt>
                <c:pt idx="971">
                  <c:v>43732</c:v>
                </c:pt>
                <c:pt idx="972">
                  <c:v>43733</c:v>
                </c:pt>
                <c:pt idx="973">
                  <c:v>43734</c:v>
                </c:pt>
                <c:pt idx="974">
                  <c:v>43735</c:v>
                </c:pt>
                <c:pt idx="975">
                  <c:v>43738</c:v>
                </c:pt>
                <c:pt idx="976">
                  <c:v>43739</c:v>
                </c:pt>
                <c:pt idx="977">
                  <c:v>43740</c:v>
                </c:pt>
                <c:pt idx="978">
                  <c:v>43741</c:v>
                </c:pt>
                <c:pt idx="979">
                  <c:v>43742</c:v>
                </c:pt>
                <c:pt idx="980">
                  <c:v>43745</c:v>
                </c:pt>
                <c:pt idx="981">
                  <c:v>43746</c:v>
                </c:pt>
                <c:pt idx="982">
                  <c:v>43747</c:v>
                </c:pt>
                <c:pt idx="983">
                  <c:v>43748</c:v>
                </c:pt>
                <c:pt idx="984">
                  <c:v>43749</c:v>
                </c:pt>
                <c:pt idx="985">
                  <c:v>43752</c:v>
                </c:pt>
                <c:pt idx="986">
                  <c:v>43753</c:v>
                </c:pt>
                <c:pt idx="987">
                  <c:v>43754</c:v>
                </c:pt>
                <c:pt idx="988">
                  <c:v>43755</c:v>
                </c:pt>
                <c:pt idx="989">
                  <c:v>43756</c:v>
                </c:pt>
                <c:pt idx="990">
                  <c:v>43759</c:v>
                </c:pt>
                <c:pt idx="991">
                  <c:v>43760</c:v>
                </c:pt>
                <c:pt idx="992">
                  <c:v>43761</c:v>
                </c:pt>
                <c:pt idx="993">
                  <c:v>43762</c:v>
                </c:pt>
                <c:pt idx="994">
                  <c:v>43763</c:v>
                </c:pt>
                <c:pt idx="995">
                  <c:v>43766</c:v>
                </c:pt>
                <c:pt idx="996">
                  <c:v>43767</c:v>
                </c:pt>
                <c:pt idx="997">
                  <c:v>43768</c:v>
                </c:pt>
                <c:pt idx="998">
                  <c:v>43769</c:v>
                </c:pt>
                <c:pt idx="999">
                  <c:v>43770</c:v>
                </c:pt>
                <c:pt idx="1000">
                  <c:v>43773</c:v>
                </c:pt>
                <c:pt idx="1001">
                  <c:v>43774</c:v>
                </c:pt>
                <c:pt idx="1002">
                  <c:v>43775</c:v>
                </c:pt>
                <c:pt idx="1003">
                  <c:v>43776</c:v>
                </c:pt>
                <c:pt idx="1004">
                  <c:v>43777</c:v>
                </c:pt>
                <c:pt idx="1005">
                  <c:v>43780</c:v>
                </c:pt>
                <c:pt idx="1006">
                  <c:v>43781</c:v>
                </c:pt>
                <c:pt idx="1007">
                  <c:v>43782</c:v>
                </c:pt>
                <c:pt idx="1008">
                  <c:v>43783</c:v>
                </c:pt>
                <c:pt idx="1009">
                  <c:v>43784</c:v>
                </c:pt>
                <c:pt idx="1010">
                  <c:v>43787</c:v>
                </c:pt>
                <c:pt idx="1011">
                  <c:v>43788</c:v>
                </c:pt>
                <c:pt idx="1012">
                  <c:v>43789</c:v>
                </c:pt>
                <c:pt idx="1013">
                  <c:v>43790</c:v>
                </c:pt>
                <c:pt idx="1014">
                  <c:v>43791</c:v>
                </c:pt>
                <c:pt idx="1015">
                  <c:v>43794</c:v>
                </c:pt>
                <c:pt idx="1016">
                  <c:v>43795</c:v>
                </c:pt>
                <c:pt idx="1017">
                  <c:v>43796</c:v>
                </c:pt>
                <c:pt idx="1018">
                  <c:v>43797</c:v>
                </c:pt>
                <c:pt idx="1019">
                  <c:v>43798</c:v>
                </c:pt>
                <c:pt idx="1020">
                  <c:v>43801</c:v>
                </c:pt>
                <c:pt idx="1021">
                  <c:v>43802</c:v>
                </c:pt>
                <c:pt idx="1022">
                  <c:v>43803</c:v>
                </c:pt>
                <c:pt idx="1023">
                  <c:v>43804</c:v>
                </c:pt>
                <c:pt idx="1024">
                  <c:v>43805</c:v>
                </c:pt>
                <c:pt idx="1025">
                  <c:v>43808</c:v>
                </c:pt>
                <c:pt idx="1026">
                  <c:v>43809</c:v>
                </c:pt>
                <c:pt idx="1027">
                  <c:v>43810</c:v>
                </c:pt>
                <c:pt idx="1028">
                  <c:v>43811</c:v>
                </c:pt>
                <c:pt idx="1029">
                  <c:v>43812</c:v>
                </c:pt>
                <c:pt idx="1030">
                  <c:v>43815</c:v>
                </c:pt>
                <c:pt idx="1031">
                  <c:v>43816</c:v>
                </c:pt>
                <c:pt idx="1032">
                  <c:v>43817</c:v>
                </c:pt>
                <c:pt idx="1033">
                  <c:v>43818</c:v>
                </c:pt>
                <c:pt idx="1034">
                  <c:v>43819</c:v>
                </c:pt>
                <c:pt idx="1035">
                  <c:v>43822</c:v>
                </c:pt>
                <c:pt idx="1036">
                  <c:v>43823</c:v>
                </c:pt>
                <c:pt idx="1037">
                  <c:v>43824</c:v>
                </c:pt>
                <c:pt idx="1038">
                  <c:v>43825</c:v>
                </c:pt>
                <c:pt idx="1039">
                  <c:v>43826</c:v>
                </c:pt>
                <c:pt idx="1040">
                  <c:v>43829</c:v>
                </c:pt>
                <c:pt idx="1041">
                  <c:v>43830</c:v>
                </c:pt>
                <c:pt idx="1042">
                  <c:v>43831</c:v>
                </c:pt>
                <c:pt idx="1043">
                  <c:v>43832</c:v>
                </c:pt>
                <c:pt idx="1044">
                  <c:v>43833</c:v>
                </c:pt>
                <c:pt idx="1045">
                  <c:v>43836</c:v>
                </c:pt>
                <c:pt idx="1046">
                  <c:v>43837</c:v>
                </c:pt>
                <c:pt idx="1047">
                  <c:v>43838</c:v>
                </c:pt>
                <c:pt idx="1048">
                  <c:v>43839</c:v>
                </c:pt>
                <c:pt idx="1049">
                  <c:v>43840</c:v>
                </c:pt>
                <c:pt idx="1050">
                  <c:v>43843</c:v>
                </c:pt>
                <c:pt idx="1051">
                  <c:v>43844</c:v>
                </c:pt>
                <c:pt idx="1052">
                  <c:v>43845</c:v>
                </c:pt>
                <c:pt idx="1053">
                  <c:v>43846</c:v>
                </c:pt>
                <c:pt idx="1054">
                  <c:v>43847</c:v>
                </c:pt>
                <c:pt idx="1055">
                  <c:v>43850</c:v>
                </c:pt>
                <c:pt idx="1056">
                  <c:v>43851</c:v>
                </c:pt>
                <c:pt idx="1057">
                  <c:v>43852</c:v>
                </c:pt>
                <c:pt idx="1058">
                  <c:v>43853</c:v>
                </c:pt>
                <c:pt idx="1059">
                  <c:v>43854</c:v>
                </c:pt>
                <c:pt idx="1060">
                  <c:v>43857</c:v>
                </c:pt>
                <c:pt idx="1061">
                  <c:v>43858</c:v>
                </c:pt>
                <c:pt idx="1062">
                  <c:v>43859</c:v>
                </c:pt>
                <c:pt idx="1063">
                  <c:v>43860</c:v>
                </c:pt>
                <c:pt idx="1064">
                  <c:v>43861</c:v>
                </c:pt>
                <c:pt idx="1065">
                  <c:v>43864</c:v>
                </c:pt>
                <c:pt idx="1066">
                  <c:v>43865</c:v>
                </c:pt>
                <c:pt idx="1067">
                  <c:v>43866</c:v>
                </c:pt>
                <c:pt idx="1068">
                  <c:v>43867</c:v>
                </c:pt>
                <c:pt idx="1069">
                  <c:v>43868</c:v>
                </c:pt>
                <c:pt idx="1070">
                  <c:v>43871</c:v>
                </c:pt>
                <c:pt idx="1071">
                  <c:v>43872</c:v>
                </c:pt>
                <c:pt idx="1072">
                  <c:v>43873</c:v>
                </c:pt>
                <c:pt idx="1073">
                  <c:v>43874</c:v>
                </c:pt>
                <c:pt idx="1074">
                  <c:v>43875</c:v>
                </c:pt>
                <c:pt idx="1075">
                  <c:v>43878</c:v>
                </c:pt>
                <c:pt idx="1076">
                  <c:v>43879</c:v>
                </c:pt>
                <c:pt idx="1077">
                  <c:v>43880</c:v>
                </c:pt>
                <c:pt idx="1078">
                  <c:v>43881</c:v>
                </c:pt>
                <c:pt idx="1079">
                  <c:v>43882</c:v>
                </c:pt>
                <c:pt idx="1080">
                  <c:v>43885</c:v>
                </c:pt>
                <c:pt idx="1081">
                  <c:v>43886</c:v>
                </c:pt>
                <c:pt idx="1082">
                  <c:v>43887</c:v>
                </c:pt>
                <c:pt idx="1083">
                  <c:v>43888</c:v>
                </c:pt>
                <c:pt idx="1084">
                  <c:v>43889</c:v>
                </c:pt>
                <c:pt idx="1085">
                  <c:v>43892</c:v>
                </c:pt>
                <c:pt idx="1086">
                  <c:v>43893</c:v>
                </c:pt>
                <c:pt idx="1087">
                  <c:v>43894</c:v>
                </c:pt>
                <c:pt idx="1088">
                  <c:v>43895</c:v>
                </c:pt>
                <c:pt idx="1089">
                  <c:v>43896</c:v>
                </c:pt>
                <c:pt idx="1090">
                  <c:v>43899</c:v>
                </c:pt>
                <c:pt idx="1091">
                  <c:v>43900</c:v>
                </c:pt>
                <c:pt idx="1092">
                  <c:v>43901</c:v>
                </c:pt>
                <c:pt idx="1093">
                  <c:v>43902</c:v>
                </c:pt>
                <c:pt idx="1094">
                  <c:v>43903</c:v>
                </c:pt>
                <c:pt idx="1095">
                  <c:v>43906</c:v>
                </c:pt>
                <c:pt idx="1096">
                  <c:v>43907</c:v>
                </c:pt>
                <c:pt idx="1097">
                  <c:v>43908</c:v>
                </c:pt>
                <c:pt idx="1098">
                  <c:v>43909</c:v>
                </c:pt>
                <c:pt idx="1099">
                  <c:v>43910</c:v>
                </c:pt>
                <c:pt idx="1100">
                  <c:v>43913</c:v>
                </c:pt>
                <c:pt idx="1101">
                  <c:v>43914</c:v>
                </c:pt>
                <c:pt idx="1102">
                  <c:v>43915</c:v>
                </c:pt>
                <c:pt idx="1103">
                  <c:v>43916</c:v>
                </c:pt>
                <c:pt idx="1104">
                  <c:v>43917</c:v>
                </c:pt>
                <c:pt idx="1105">
                  <c:v>43920</c:v>
                </c:pt>
                <c:pt idx="1106">
                  <c:v>43921</c:v>
                </c:pt>
                <c:pt idx="1107">
                  <c:v>43922</c:v>
                </c:pt>
                <c:pt idx="1108">
                  <c:v>43923</c:v>
                </c:pt>
                <c:pt idx="1109">
                  <c:v>43924</c:v>
                </c:pt>
                <c:pt idx="1110">
                  <c:v>43927</c:v>
                </c:pt>
                <c:pt idx="1111">
                  <c:v>43928</c:v>
                </c:pt>
                <c:pt idx="1112">
                  <c:v>43929</c:v>
                </c:pt>
                <c:pt idx="1113">
                  <c:v>43930</c:v>
                </c:pt>
                <c:pt idx="1114">
                  <c:v>43931</c:v>
                </c:pt>
                <c:pt idx="1115">
                  <c:v>43934</c:v>
                </c:pt>
                <c:pt idx="1116">
                  <c:v>43935</c:v>
                </c:pt>
                <c:pt idx="1117">
                  <c:v>43936</c:v>
                </c:pt>
                <c:pt idx="1118">
                  <c:v>43937</c:v>
                </c:pt>
                <c:pt idx="1119">
                  <c:v>43938</c:v>
                </c:pt>
                <c:pt idx="1120">
                  <c:v>43941</c:v>
                </c:pt>
                <c:pt idx="1121">
                  <c:v>43942</c:v>
                </c:pt>
                <c:pt idx="1122">
                  <c:v>43943</c:v>
                </c:pt>
                <c:pt idx="1123">
                  <c:v>43944</c:v>
                </c:pt>
                <c:pt idx="1124">
                  <c:v>43945</c:v>
                </c:pt>
                <c:pt idx="1125">
                  <c:v>43948</c:v>
                </c:pt>
                <c:pt idx="1126">
                  <c:v>43949</c:v>
                </c:pt>
                <c:pt idx="1127">
                  <c:v>43950</c:v>
                </c:pt>
                <c:pt idx="1128">
                  <c:v>43951</c:v>
                </c:pt>
                <c:pt idx="1129">
                  <c:v>43952</c:v>
                </c:pt>
                <c:pt idx="1130">
                  <c:v>43955</c:v>
                </c:pt>
                <c:pt idx="1131">
                  <c:v>43956</c:v>
                </c:pt>
                <c:pt idx="1132">
                  <c:v>43957</c:v>
                </c:pt>
                <c:pt idx="1133">
                  <c:v>43958</c:v>
                </c:pt>
                <c:pt idx="1134">
                  <c:v>43959</c:v>
                </c:pt>
                <c:pt idx="1135">
                  <c:v>43962</c:v>
                </c:pt>
                <c:pt idx="1136">
                  <c:v>43963</c:v>
                </c:pt>
                <c:pt idx="1137">
                  <c:v>43964</c:v>
                </c:pt>
                <c:pt idx="1138">
                  <c:v>43965</c:v>
                </c:pt>
                <c:pt idx="1139">
                  <c:v>43966</c:v>
                </c:pt>
                <c:pt idx="1140">
                  <c:v>43969</c:v>
                </c:pt>
                <c:pt idx="1141">
                  <c:v>43970</c:v>
                </c:pt>
                <c:pt idx="1142">
                  <c:v>43971</c:v>
                </c:pt>
                <c:pt idx="1143">
                  <c:v>43972</c:v>
                </c:pt>
                <c:pt idx="1144">
                  <c:v>43973</c:v>
                </c:pt>
                <c:pt idx="1145">
                  <c:v>43976</c:v>
                </c:pt>
                <c:pt idx="1146">
                  <c:v>43977</c:v>
                </c:pt>
                <c:pt idx="1147">
                  <c:v>43978</c:v>
                </c:pt>
                <c:pt idx="1148">
                  <c:v>43979</c:v>
                </c:pt>
                <c:pt idx="1149">
                  <c:v>43980</c:v>
                </c:pt>
                <c:pt idx="1150">
                  <c:v>43983</c:v>
                </c:pt>
                <c:pt idx="1151">
                  <c:v>43984</c:v>
                </c:pt>
                <c:pt idx="1152">
                  <c:v>43985</c:v>
                </c:pt>
                <c:pt idx="1153">
                  <c:v>43986</c:v>
                </c:pt>
                <c:pt idx="1154">
                  <c:v>43987</c:v>
                </c:pt>
                <c:pt idx="1155">
                  <c:v>43990</c:v>
                </c:pt>
                <c:pt idx="1156">
                  <c:v>43991</c:v>
                </c:pt>
                <c:pt idx="1157">
                  <c:v>43992</c:v>
                </c:pt>
                <c:pt idx="1158">
                  <c:v>43993</c:v>
                </c:pt>
                <c:pt idx="1159">
                  <c:v>43994</c:v>
                </c:pt>
                <c:pt idx="1160">
                  <c:v>43997</c:v>
                </c:pt>
                <c:pt idx="1161">
                  <c:v>43998</c:v>
                </c:pt>
                <c:pt idx="1162">
                  <c:v>43999</c:v>
                </c:pt>
                <c:pt idx="1163">
                  <c:v>44000</c:v>
                </c:pt>
                <c:pt idx="1164">
                  <c:v>44001</c:v>
                </c:pt>
              </c:numCache>
            </c:numRef>
          </c:cat>
          <c:val>
            <c:numRef>
              <c:f>Sheet1!$M$1529:$M$5262</c:f>
              <c:numCache>
                <c:formatCode>0</c:formatCode>
                <c:ptCount val="3734"/>
                <c:pt idx="0">
                  <c:v>122</c:v>
                </c:pt>
                <c:pt idx="1">
                  <c:v>120.59999999999998</c:v>
                </c:pt>
                <c:pt idx="2">
                  <c:v>122.10000000000001</c:v>
                </c:pt>
                <c:pt idx="3">
                  <c:v>119.29999999999998</c:v>
                </c:pt>
                <c:pt idx="4">
                  <c:v>119.6</c:v>
                </c:pt>
                <c:pt idx="5">
                  <c:v>118.19999999999999</c:v>
                </c:pt>
                <c:pt idx="6">
                  <c:v>124.2</c:v>
                </c:pt>
                <c:pt idx="7">
                  <c:v>117.8</c:v>
                </c:pt>
                <c:pt idx="8">
                  <c:v>118.49999999999999</c:v>
                </c:pt>
                <c:pt idx="9">
                  <c:v>119.5</c:v>
                </c:pt>
                <c:pt idx="10">
                  <c:v>118.40000000000002</c:v>
                </c:pt>
                <c:pt idx="11">
                  <c:v>118.40000000000002</c:v>
                </c:pt>
                <c:pt idx="12">
                  <c:v>118.5</c:v>
                </c:pt>
                <c:pt idx="13">
                  <c:v>116.00000000000001</c:v>
                </c:pt>
                <c:pt idx="14">
                  <c:v>119.7</c:v>
                </c:pt>
                <c:pt idx="15">
                  <c:v>118.19999999999999</c:v>
                </c:pt>
                <c:pt idx="16">
                  <c:v>114.29999999999998</c:v>
                </c:pt>
                <c:pt idx="17">
                  <c:v>115.3</c:v>
                </c:pt>
                <c:pt idx="18">
                  <c:v>116.5</c:v>
                </c:pt>
                <c:pt idx="19">
                  <c:v>116.00000000000001</c:v>
                </c:pt>
                <c:pt idx="20">
                  <c:v>114.60000000000001</c:v>
                </c:pt>
                <c:pt idx="21">
                  <c:v>114.99999999999999</c:v>
                </c:pt>
                <c:pt idx="22">
                  <c:v>112.60000000000001</c:v>
                </c:pt>
                <c:pt idx="23">
                  <c:v>116.3</c:v>
                </c:pt>
                <c:pt idx="24">
                  <c:v>113.99999999999999</c:v>
                </c:pt>
                <c:pt idx="25">
                  <c:v>111.3</c:v>
                </c:pt>
                <c:pt idx="26">
                  <c:v>108.1</c:v>
                </c:pt>
                <c:pt idx="27">
                  <c:v>103.49999999999999</c:v>
                </c:pt>
                <c:pt idx="28">
                  <c:v>98.100000000000009</c:v>
                </c:pt>
                <c:pt idx="29">
                  <c:v>100.8</c:v>
                </c:pt>
                <c:pt idx="30">
                  <c:v>103.30000000000001</c:v>
                </c:pt>
                <c:pt idx="31">
                  <c:v>103.30000000000001</c:v>
                </c:pt>
                <c:pt idx="32">
                  <c:v>105.10000000000002</c:v>
                </c:pt>
                <c:pt idx="33">
                  <c:v>107.59999999999998</c:v>
                </c:pt>
                <c:pt idx="34">
                  <c:v>104.5</c:v>
                </c:pt>
                <c:pt idx="35">
                  <c:v>100.2</c:v>
                </c:pt>
                <c:pt idx="36">
                  <c:v>100.10000000000001</c:v>
                </c:pt>
                <c:pt idx="37">
                  <c:v>98.699999999999989</c:v>
                </c:pt>
                <c:pt idx="38">
                  <c:v>99.300000000000011</c:v>
                </c:pt>
                <c:pt idx="39">
                  <c:v>98.9</c:v>
                </c:pt>
                <c:pt idx="40">
                  <c:v>96.799999999999983</c:v>
                </c:pt>
                <c:pt idx="41">
                  <c:v>96</c:v>
                </c:pt>
                <c:pt idx="42">
                  <c:v>98.500000000000014</c:v>
                </c:pt>
                <c:pt idx="43">
                  <c:v>99.8</c:v>
                </c:pt>
                <c:pt idx="44">
                  <c:v>98.8</c:v>
                </c:pt>
                <c:pt idx="45">
                  <c:v>101.10000000000001</c:v>
                </c:pt>
                <c:pt idx="46">
                  <c:v>99.9</c:v>
                </c:pt>
                <c:pt idx="47">
                  <c:v>96.2</c:v>
                </c:pt>
                <c:pt idx="48">
                  <c:v>98.5</c:v>
                </c:pt>
                <c:pt idx="49">
                  <c:v>100.49999999999999</c:v>
                </c:pt>
                <c:pt idx="50">
                  <c:v>102.8</c:v>
                </c:pt>
                <c:pt idx="51">
                  <c:v>100.2</c:v>
                </c:pt>
                <c:pt idx="52">
                  <c:v>100.50000000000001</c:v>
                </c:pt>
                <c:pt idx="53">
                  <c:v>105.2</c:v>
                </c:pt>
                <c:pt idx="54">
                  <c:v>103.2</c:v>
                </c:pt>
                <c:pt idx="55">
                  <c:v>103.70000000000002</c:v>
                </c:pt>
                <c:pt idx="56">
                  <c:v>104.19999999999999</c:v>
                </c:pt>
                <c:pt idx="57">
                  <c:v>105.19999999999999</c:v>
                </c:pt>
                <c:pt idx="58">
                  <c:v>102.59999999999998</c:v>
                </c:pt>
                <c:pt idx="59">
                  <c:v>103</c:v>
                </c:pt>
                <c:pt idx="60">
                  <c:v>103</c:v>
                </c:pt>
                <c:pt idx="61">
                  <c:v>102</c:v>
                </c:pt>
                <c:pt idx="62">
                  <c:v>101.8</c:v>
                </c:pt>
                <c:pt idx="63">
                  <c:v>106.5</c:v>
                </c:pt>
                <c:pt idx="64">
                  <c:v>104.70000000000002</c:v>
                </c:pt>
                <c:pt idx="65">
                  <c:v>104.69999999999999</c:v>
                </c:pt>
                <c:pt idx="66">
                  <c:v>102.49999999999999</c:v>
                </c:pt>
                <c:pt idx="67">
                  <c:v>99.9</c:v>
                </c:pt>
                <c:pt idx="68">
                  <c:v>102.2</c:v>
                </c:pt>
                <c:pt idx="69">
                  <c:v>100</c:v>
                </c:pt>
                <c:pt idx="70">
                  <c:v>102.1</c:v>
                </c:pt>
                <c:pt idx="71">
                  <c:v>102.49999999999999</c:v>
                </c:pt>
                <c:pt idx="72">
                  <c:v>103.60000000000001</c:v>
                </c:pt>
                <c:pt idx="73">
                  <c:v>101.70000000000002</c:v>
                </c:pt>
                <c:pt idx="74">
                  <c:v>102.50000000000001</c:v>
                </c:pt>
                <c:pt idx="75">
                  <c:v>101.70000000000002</c:v>
                </c:pt>
                <c:pt idx="76">
                  <c:v>102.89999999999999</c:v>
                </c:pt>
                <c:pt idx="77">
                  <c:v>102.70000000000002</c:v>
                </c:pt>
                <c:pt idx="78">
                  <c:v>105</c:v>
                </c:pt>
                <c:pt idx="79">
                  <c:v>105.4</c:v>
                </c:pt>
                <c:pt idx="80">
                  <c:v>106.89999999999999</c:v>
                </c:pt>
                <c:pt idx="81">
                  <c:v>108.20000000000003</c:v>
                </c:pt>
                <c:pt idx="82">
                  <c:v>106.5</c:v>
                </c:pt>
                <c:pt idx="83">
                  <c:v>103.3</c:v>
                </c:pt>
                <c:pt idx="84">
                  <c:v>104.1</c:v>
                </c:pt>
                <c:pt idx="85">
                  <c:v>105</c:v>
                </c:pt>
                <c:pt idx="86">
                  <c:v>108.1</c:v>
                </c:pt>
                <c:pt idx="87">
                  <c:v>104.10000000000001</c:v>
                </c:pt>
                <c:pt idx="88">
                  <c:v>103.60000000000001</c:v>
                </c:pt>
                <c:pt idx="89">
                  <c:v>102.60000000000001</c:v>
                </c:pt>
                <c:pt idx="90">
                  <c:v>104.4</c:v>
                </c:pt>
                <c:pt idx="91">
                  <c:v>104.4</c:v>
                </c:pt>
                <c:pt idx="92">
                  <c:v>103.8</c:v>
                </c:pt>
                <c:pt idx="93">
                  <c:v>100.8</c:v>
                </c:pt>
                <c:pt idx="94">
                  <c:v>99.6</c:v>
                </c:pt>
                <c:pt idx="95">
                  <c:v>95.300000000000011</c:v>
                </c:pt>
                <c:pt idx="96">
                  <c:v>96.6</c:v>
                </c:pt>
                <c:pt idx="97">
                  <c:v>94.000000000000014</c:v>
                </c:pt>
                <c:pt idx="98">
                  <c:v>96.1</c:v>
                </c:pt>
                <c:pt idx="99">
                  <c:v>96.600000000000009</c:v>
                </c:pt>
                <c:pt idx="100">
                  <c:v>96.1</c:v>
                </c:pt>
                <c:pt idx="101">
                  <c:v>93.699999999999989</c:v>
                </c:pt>
                <c:pt idx="102">
                  <c:v>95.299999999999983</c:v>
                </c:pt>
                <c:pt idx="103">
                  <c:v>94.699999999999989</c:v>
                </c:pt>
                <c:pt idx="104">
                  <c:v>96</c:v>
                </c:pt>
                <c:pt idx="105">
                  <c:v>94.09999999999998</c:v>
                </c:pt>
                <c:pt idx="106">
                  <c:v>94.09999999999998</c:v>
                </c:pt>
                <c:pt idx="107">
                  <c:v>96.8</c:v>
                </c:pt>
                <c:pt idx="108">
                  <c:v>93.499999999999986</c:v>
                </c:pt>
                <c:pt idx="109">
                  <c:v>91.100000000000009</c:v>
                </c:pt>
                <c:pt idx="110">
                  <c:v>92.7</c:v>
                </c:pt>
                <c:pt idx="111">
                  <c:v>94.1</c:v>
                </c:pt>
                <c:pt idx="112">
                  <c:v>93.399999999999977</c:v>
                </c:pt>
                <c:pt idx="113">
                  <c:v>92.59999999999998</c:v>
                </c:pt>
                <c:pt idx="114">
                  <c:v>91.899999999999991</c:v>
                </c:pt>
                <c:pt idx="115">
                  <c:v>91.2</c:v>
                </c:pt>
                <c:pt idx="116">
                  <c:v>89.399999999999991</c:v>
                </c:pt>
                <c:pt idx="117">
                  <c:v>88.999999999999986</c:v>
                </c:pt>
                <c:pt idx="118">
                  <c:v>90.1</c:v>
                </c:pt>
                <c:pt idx="119">
                  <c:v>89.3</c:v>
                </c:pt>
                <c:pt idx="120">
                  <c:v>91.4</c:v>
                </c:pt>
                <c:pt idx="121">
                  <c:v>94.2</c:v>
                </c:pt>
                <c:pt idx="122">
                  <c:v>94.199999999999989</c:v>
                </c:pt>
                <c:pt idx="123">
                  <c:v>94.1</c:v>
                </c:pt>
                <c:pt idx="124">
                  <c:v>96.59999999999998</c:v>
                </c:pt>
                <c:pt idx="125">
                  <c:v>93.199999999999989</c:v>
                </c:pt>
                <c:pt idx="126">
                  <c:v>84.4</c:v>
                </c:pt>
                <c:pt idx="127">
                  <c:v>85.2</c:v>
                </c:pt>
                <c:pt idx="128">
                  <c:v>87.7</c:v>
                </c:pt>
                <c:pt idx="129">
                  <c:v>88.700000000000017</c:v>
                </c:pt>
                <c:pt idx="130">
                  <c:v>85.4</c:v>
                </c:pt>
                <c:pt idx="131">
                  <c:v>85.4</c:v>
                </c:pt>
                <c:pt idx="132">
                  <c:v>82.399999999999977</c:v>
                </c:pt>
                <c:pt idx="133">
                  <c:v>79</c:v>
                </c:pt>
                <c:pt idx="134">
                  <c:v>79.500000000000014</c:v>
                </c:pt>
                <c:pt idx="135">
                  <c:v>75.2</c:v>
                </c:pt>
                <c:pt idx="136">
                  <c:v>77.600000000000009</c:v>
                </c:pt>
                <c:pt idx="137">
                  <c:v>82.100000000000023</c:v>
                </c:pt>
                <c:pt idx="138">
                  <c:v>80.800000000000011</c:v>
                </c:pt>
                <c:pt idx="139">
                  <c:v>86.1</c:v>
                </c:pt>
                <c:pt idx="140">
                  <c:v>88.2</c:v>
                </c:pt>
                <c:pt idx="141">
                  <c:v>89.1</c:v>
                </c:pt>
                <c:pt idx="142">
                  <c:v>86.1</c:v>
                </c:pt>
                <c:pt idx="143">
                  <c:v>86.9</c:v>
                </c:pt>
                <c:pt idx="144">
                  <c:v>87.699999999999989</c:v>
                </c:pt>
                <c:pt idx="145">
                  <c:v>86.3</c:v>
                </c:pt>
                <c:pt idx="146">
                  <c:v>83.899999999999991</c:v>
                </c:pt>
                <c:pt idx="147">
                  <c:v>80.600000000000009</c:v>
                </c:pt>
                <c:pt idx="148">
                  <c:v>77.8</c:v>
                </c:pt>
                <c:pt idx="149">
                  <c:v>79.599999999999994</c:v>
                </c:pt>
                <c:pt idx="150">
                  <c:v>79.699999999999989</c:v>
                </c:pt>
                <c:pt idx="151">
                  <c:v>83.5</c:v>
                </c:pt>
                <c:pt idx="152">
                  <c:v>87.6</c:v>
                </c:pt>
                <c:pt idx="153">
                  <c:v>87.4</c:v>
                </c:pt>
                <c:pt idx="154">
                  <c:v>85.7</c:v>
                </c:pt>
                <c:pt idx="155">
                  <c:v>86.5</c:v>
                </c:pt>
                <c:pt idx="156">
                  <c:v>86.5</c:v>
                </c:pt>
                <c:pt idx="157">
                  <c:v>83.600000000000009</c:v>
                </c:pt>
                <c:pt idx="158">
                  <c:v>82.399999999999991</c:v>
                </c:pt>
                <c:pt idx="159">
                  <c:v>81.600000000000009</c:v>
                </c:pt>
                <c:pt idx="160">
                  <c:v>80.600000000000009</c:v>
                </c:pt>
                <c:pt idx="161">
                  <c:v>83</c:v>
                </c:pt>
                <c:pt idx="162">
                  <c:v>82.699999999999989</c:v>
                </c:pt>
                <c:pt idx="163">
                  <c:v>82.2</c:v>
                </c:pt>
                <c:pt idx="164">
                  <c:v>83.300000000000011</c:v>
                </c:pt>
                <c:pt idx="165">
                  <c:v>83.1</c:v>
                </c:pt>
                <c:pt idx="166">
                  <c:v>80.300000000000011</c:v>
                </c:pt>
                <c:pt idx="167">
                  <c:v>80.300000000000011</c:v>
                </c:pt>
                <c:pt idx="168">
                  <c:v>79.800000000000011</c:v>
                </c:pt>
                <c:pt idx="169">
                  <c:v>78.299999999999983</c:v>
                </c:pt>
                <c:pt idx="170">
                  <c:v>78.599999999999994</c:v>
                </c:pt>
                <c:pt idx="171">
                  <c:v>75.3</c:v>
                </c:pt>
                <c:pt idx="172">
                  <c:v>76.8</c:v>
                </c:pt>
                <c:pt idx="173">
                  <c:v>77.399999999999991</c:v>
                </c:pt>
                <c:pt idx="174">
                  <c:v>78.499999999999986</c:v>
                </c:pt>
                <c:pt idx="175">
                  <c:v>81.5</c:v>
                </c:pt>
                <c:pt idx="176">
                  <c:v>80.500000000000014</c:v>
                </c:pt>
                <c:pt idx="177">
                  <c:v>80.400000000000006</c:v>
                </c:pt>
                <c:pt idx="178">
                  <c:v>82.800000000000011</c:v>
                </c:pt>
                <c:pt idx="179">
                  <c:v>89.200000000000017</c:v>
                </c:pt>
                <c:pt idx="180">
                  <c:v>89.200000000000017</c:v>
                </c:pt>
                <c:pt idx="181">
                  <c:v>92.8</c:v>
                </c:pt>
                <c:pt idx="182">
                  <c:v>93.8</c:v>
                </c:pt>
                <c:pt idx="183">
                  <c:v>96.399999999999991</c:v>
                </c:pt>
                <c:pt idx="184">
                  <c:v>92.9</c:v>
                </c:pt>
                <c:pt idx="185">
                  <c:v>93.300000000000011</c:v>
                </c:pt>
                <c:pt idx="186">
                  <c:v>91.399999999999991</c:v>
                </c:pt>
                <c:pt idx="187">
                  <c:v>87.600000000000009</c:v>
                </c:pt>
                <c:pt idx="188">
                  <c:v>84.7</c:v>
                </c:pt>
                <c:pt idx="189">
                  <c:v>86.3</c:v>
                </c:pt>
                <c:pt idx="190">
                  <c:v>84.899999999999991</c:v>
                </c:pt>
                <c:pt idx="191">
                  <c:v>81.3</c:v>
                </c:pt>
                <c:pt idx="192">
                  <c:v>81.5</c:v>
                </c:pt>
                <c:pt idx="193">
                  <c:v>82.5</c:v>
                </c:pt>
                <c:pt idx="194">
                  <c:v>83.1</c:v>
                </c:pt>
                <c:pt idx="195">
                  <c:v>83</c:v>
                </c:pt>
                <c:pt idx="196">
                  <c:v>86.300000000000011</c:v>
                </c:pt>
                <c:pt idx="197">
                  <c:v>86.899999999999991</c:v>
                </c:pt>
                <c:pt idx="198">
                  <c:v>88.6</c:v>
                </c:pt>
                <c:pt idx="199">
                  <c:v>88.699999999999989</c:v>
                </c:pt>
                <c:pt idx="200">
                  <c:v>88.699999999999989</c:v>
                </c:pt>
                <c:pt idx="201">
                  <c:v>89.800000000000011</c:v>
                </c:pt>
                <c:pt idx="202">
                  <c:v>90.9</c:v>
                </c:pt>
                <c:pt idx="203">
                  <c:v>90.600000000000009</c:v>
                </c:pt>
                <c:pt idx="204">
                  <c:v>96.2</c:v>
                </c:pt>
                <c:pt idx="205">
                  <c:v>95</c:v>
                </c:pt>
                <c:pt idx="206">
                  <c:v>93.799999999999983</c:v>
                </c:pt>
                <c:pt idx="207">
                  <c:v>94.699999999999989</c:v>
                </c:pt>
                <c:pt idx="208">
                  <c:v>93.600000000000023</c:v>
                </c:pt>
                <c:pt idx="209">
                  <c:v>91.100000000000009</c:v>
                </c:pt>
                <c:pt idx="210">
                  <c:v>92.4</c:v>
                </c:pt>
                <c:pt idx="211">
                  <c:v>90.300000000000011</c:v>
                </c:pt>
                <c:pt idx="212">
                  <c:v>92.4</c:v>
                </c:pt>
                <c:pt idx="213">
                  <c:v>96.8</c:v>
                </c:pt>
                <c:pt idx="214">
                  <c:v>99.299999999999983</c:v>
                </c:pt>
                <c:pt idx="215">
                  <c:v>98.300000000000011</c:v>
                </c:pt>
                <c:pt idx="216">
                  <c:v>99.499999999999986</c:v>
                </c:pt>
                <c:pt idx="217">
                  <c:v>98.4</c:v>
                </c:pt>
                <c:pt idx="218">
                  <c:v>100.4</c:v>
                </c:pt>
                <c:pt idx="219">
                  <c:v>99.200000000000017</c:v>
                </c:pt>
                <c:pt idx="220">
                  <c:v>100.70000000000002</c:v>
                </c:pt>
                <c:pt idx="221">
                  <c:v>99.999999999999986</c:v>
                </c:pt>
                <c:pt idx="222">
                  <c:v>116.6</c:v>
                </c:pt>
                <c:pt idx="223">
                  <c:v>123.39999999999998</c:v>
                </c:pt>
                <c:pt idx="224">
                  <c:v>123.39999999999998</c:v>
                </c:pt>
                <c:pt idx="225">
                  <c:v>125.8</c:v>
                </c:pt>
                <c:pt idx="226">
                  <c:v>122.50000000000001</c:v>
                </c:pt>
                <c:pt idx="227">
                  <c:v>121.6</c:v>
                </c:pt>
                <c:pt idx="228">
                  <c:v>125.59999999999998</c:v>
                </c:pt>
                <c:pt idx="229">
                  <c:v>128.6</c:v>
                </c:pt>
                <c:pt idx="230">
                  <c:v>124.59999999999998</c:v>
                </c:pt>
                <c:pt idx="231">
                  <c:v>122.40000000000002</c:v>
                </c:pt>
                <c:pt idx="232">
                  <c:v>122.6</c:v>
                </c:pt>
                <c:pt idx="233">
                  <c:v>122.6</c:v>
                </c:pt>
                <c:pt idx="234">
                  <c:v>123.8</c:v>
                </c:pt>
                <c:pt idx="235">
                  <c:v>121.20000000000002</c:v>
                </c:pt>
                <c:pt idx="236">
                  <c:v>120.29999999999998</c:v>
                </c:pt>
                <c:pt idx="237">
                  <c:v>126.70000000000002</c:v>
                </c:pt>
                <c:pt idx="238">
                  <c:v>129.99999999999997</c:v>
                </c:pt>
                <c:pt idx="239">
                  <c:v>128.6</c:v>
                </c:pt>
                <c:pt idx="240">
                  <c:v>127.30000000000001</c:v>
                </c:pt>
                <c:pt idx="241">
                  <c:v>127.4</c:v>
                </c:pt>
                <c:pt idx="242">
                  <c:v>124.50000000000001</c:v>
                </c:pt>
                <c:pt idx="243">
                  <c:v>129.6</c:v>
                </c:pt>
                <c:pt idx="244">
                  <c:v>133.29999999999998</c:v>
                </c:pt>
                <c:pt idx="245">
                  <c:v>132.9</c:v>
                </c:pt>
                <c:pt idx="246">
                  <c:v>130.6</c:v>
                </c:pt>
                <c:pt idx="247">
                  <c:v>130.29999999999998</c:v>
                </c:pt>
                <c:pt idx="248">
                  <c:v>132.29999999999998</c:v>
                </c:pt>
                <c:pt idx="249">
                  <c:v>133.9</c:v>
                </c:pt>
                <c:pt idx="250">
                  <c:v>131.50000000000003</c:v>
                </c:pt>
                <c:pt idx="251">
                  <c:v>134.20000000000002</c:v>
                </c:pt>
                <c:pt idx="252">
                  <c:v>134.60000000000002</c:v>
                </c:pt>
                <c:pt idx="253">
                  <c:v>135.80000000000001</c:v>
                </c:pt>
                <c:pt idx="254">
                  <c:v>133.40000000000003</c:v>
                </c:pt>
                <c:pt idx="255">
                  <c:v>133.40000000000003</c:v>
                </c:pt>
                <c:pt idx="256">
                  <c:v>133.19999999999999</c:v>
                </c:pt>
                <c:pt idx="257">
                  <c:v>125.29999999999998</c:v>
                </c:pt>
                <c:pt idx="258">
                  <c:v>126.2</c:v>
                </c:pt>
                <c:pt idx="259">
                  <c:v>125.49999999999999</c:v>
                </c:pt>
                <c:pt idx="260">
                  <c:v>125.49999999999999</c:v>
                </c:pt>
                <c:pt idx="261">
                  <c:v>122.89999999999999</c:v>
                </c:pt>
                <c:pt idx="262">
                  <c:v>122.39999999999999</c:v>
                </c:pt>
                <c:pt idx="263">
                  <c:v>118.09999999999998</c:v>
                </c:pt>
                <c:pt idx="264">
                  <c:v>120.8</c:v>
                </c:pt>
                <c:pt idx="265">
                  <c:v>118.20000000000002</c:v>
                </c:pt>
                <c:pt idx="266">
                  <c:v>118.89999999999998</c:v>
                </c:pt>
                <c:pt idx="267">
                  <c:v>118.60000000000002</c:v>
                </c:pt>
                <c:pt idx="268">
                  <c:v>118.89999999999998</c:v>
                </c:pt>
                <c:pt idx="269">
                  <c:v>120.20000000000002</c:v>
                </c:pt>
                <c:pt idx="270">
                  <c:v>120.20000000000002</c:v>
                </c:pt>
                <c:pt idx="271">
                  <c:v>117.20000000000002</c:v>
                </c:pt>
                <c:pt idx="272">
                  <c:v>120.7</c:v>
                </c:pt>
                <c:pt idx="273">
                  <c:v>125.2</c:v>
                </c:pt>
                <c:pt idx="274">
                  <c:v>127.69999999999999</c:v>
                </c:pt>
                <c:pt idx="275">
                  <c:v>125.30000000000001</c:v>
                </c:pt>
                <c:pt idx="276">
                  <c:v>127.20000000000002</c:v>
                </c:pt>
                <c:pt idx="277">
                  <c:v>127.69999999999999</c:v>
                </c:pt>
                <c:pt idx="278">
                  <c:v>127.89999999999999</c:v>
                </c:pt>
                <c:pt idx="279">
                  <c:v>126.49999999999999</c:v>
                </c:pt>
                <c:pt idx="280">
                  <c:v>127.49999999999999</c:v>
                </c:pt>
                <c:pt idx="281">
                  <c:v>124.80000000000003</c:v>
                </c:pt>
                <c:pt idx="282">
                  <c:v>125.70000000000002</c:v>
                </c:pt>
                <c:pt idx="283">
                  <c:v>126.8</c:v>
                </c:pt>
                <c:pt idx="284">
                  <c:v>126.70000000000002</c:v>
                </c:pt>
                <c:pt idx="285">
                  <c:v>125.79999999999998</c:v>
                </c:pt>
                <c:pt idx="286">
                  <c:v>122.7</c:v>
                </c:pt>
                <c:pt idx="287">
                  <c:v>119.40000000000002</c:v>
                </c:pt>
                <c:pt idx="288">
                  <c:v>121.69999999999999</c:v>
                </c:pt>
                <c:pt idx="289">
                  <c:v>121.6</c:v>
                </c:pt>
                <c:pt idx="290">
                  <c:v>123.29999999999998</c:v>
                </c:pt>
                <c:pt idx="291">
                  <c:v>123.50000000000001</c:v>
                </c:pt>
                <c:pt idx="292">
                  <c:v>124.49999999999997</c:v>
                </c:pt>
                <c:pt idx="293">
                  <c:v>124.4</c:v>
                </c:pt>
                <c:pt idx="294">
                  <c:v>122.6</c:v>
                </c:pt>
                <c:pt idx="295">
                  <c:v>122.6</c:v>
                </c:pt>
                <c:pt idx="296">
                  <c:v>122.10000000000001</c:v>
                </c:pt>
                <c:pt idx="297">
                  <c:v>119.60000000000002</c:v>
                </c:pt>
                <c:pt idx="298">
                  <c:v>118.90000000000003</c:v>
                </c:pt>
                <c:pt idx="299">
                  <c:v>116.80000000000001</c:v>
                </c:pt>
                <c:pt idx="300">
                  <c:v>117.00000000000001</c:v>
                </c:pt>
                <c:pt idx="301">
                  <c:v>112.9</c:v>
                </c:pt>
                <c:pt idx="302">
                  <c:v>116.80000000000001</c:v>
                </c:pt>
                <c:pt idx="303">
                  <c:v>116.9</c:v>
                </c:pt>
                <c:pt idx="304">
                  <c:v>117.20000000000002</c:v>
                </c:pt>
                <c:pt idx="305">
                  <c:v>119.39999999999999</c:v>
                </c:pt>
                <c:pt idx="306">
                  <c:v>118.9</c:v>
                </c:pt>
                <c:pt idx="307">
                  <c:v>120.5</c:v>
                </c:pt>
                <c:pt idx="308">
                  <c:v>123.1</c:v>
                </c:pt>
                <c:pt idx="309">
                  <c:v>122.00000000000001</c:v>
                </c:pt>
                <c:pt idx="310">
                  <c:v>125.29999999999997</c:v>
                </c:pt>
                <c:pt idx="311">
                  <c:v>122.29999999999998</c:v>
                </c:pt>
                <c:pt idx="312">
                  <c:v>119.29999999999998</c:v>
                </c:pt>
                <c:pt idx="313">
                  <c:v>120.69999999999999</c:v>
                </c:pt>
                <c:pt idx="314">
                  <c:v>118.29999999999998</c:v>
                </c:pt>
                <c:pt idx="315">
                  <c:v>117.20000000000002</c:v>
                </c:pt>
                <c:pt idx="316">
                  <c:v>115.60000000000001</c:v>
                </c:pt>
                <c:pt idx="317">
                  <c:v>115.60000000000001</c:v>
                </c:pt>
                <c:pt idx="318">
                  <c:v>116.6</c:v>
                </c:pt>
                <c:pt idx="319">
                  <c:v>115.39999999999999</c:v>
                </c:pt>
                <c:pt idx="320">
                  <c:v>112.4</c:v>
                </c:pt>
                <c:pt idx="321">
                  <c:v>111.5</c:v>
                </c:pt>
                <c:pt idx="322">
                  <c:v>110.49999999999997</c:v>
                </c:pt>
                <c:pt idx="323">
                  <c:v>113.69999999999997</c:v>
                </c:pt>
                <c:pt idx="324">
                  <c:v>113.19999999999999</c:v>
                </c:pt>
                <c:pt idx="325">
                  <c:v>109.19999999999999</c:v>
                </c:pt>
                <c:pt idx="326">
                  <c:v>110.69999999999997</c:v>
                </c:pt>
                <c:pt idx="327">
                  <c:v>109.99999999999999</c:v>
                </c:pt>
                <c:pt idx="328">
                  <c:v>110.2</c:v>
                </c:pt>
                <c:pt idx="329">
                  <c:v>109.4</c:v>
                </c:pt>
                <c:pt idx="330">
                  <c:v>109.1</c:v>
                </c:pt>
                <c:pt idx="331">
                  <c:v>106.10000000000002</c:v>
                </c:pt>
                <c:pt idx="332">
                  <c:v>103.60000000000002</c:v>
                </c:pt>
                <c:pt idx="333">
                  <c:v>103.1</c:v>
                </c:pt>
                <c:pt idx="334">
                  <c:v>103.1</c:v>
                </c:pt>
                <c:pt idx="335">
                  <c:v>104.79999999999998</c:v>
                </c:pt>
                <c:pt idx="336">
                  <c:v>100.70000000000002</c:v>
                </c:pt>
                <c:pt idx="337">
                  <c:v>103.59999999999998</c:v>
                </c:pt>
                <c:pt idx="338">
                  <c:v>104.60000000000001</c:v>
                </c:pt>
                <c:pt idx="339">
                  <c:v>106.70000000000002</c:v>
                </c:pt>
                <c:pt idx="340">
                  <c:v>104.3</c:v>
                </c:pt>
                <c:pt idx="341">
                  <c:v>106.10000000000002</c:v>
                </c:pt>
                <c:pt idx="342">
                  <c:v>102.99999999999999</c:v>
                </c:pt>
                <c:pt idx="343">
                  <c:v>103.49999999999999</c:v>
                </c:pt>
                <c:pt idx="344">
                  <c:v>101.70000000000002</c:v>
                </c:pt>
                <c:pt idx="345">
                  <c:v>104.3</c:v>
                </c:pt>
                <c:pt idx="346">
                  <c:v>102.10000000000001</c:v>
                </c:pt>
                <c:pt idx="347">
                  <c:v>102.3</c:v>
                </c:pt>
                <c:pt idx="348">
                  <c:v>104.69999999999999</c:v>
                </c:pt>
                <c:pt idx="349">
                  <c:v>103.8</c:v>
                </c:pt>
                <c:pt idx="350">
                  <c:v>105.59999999999998</c:v>
                </c:pt>
                <c:pt idx="351">
                  <c:v>105.60000000000001</c:v>
                </c:pt>
                <c:pt idx="352">
                  <c:v>105.80000000000001</c:v>
                </c:pt>
                <c:pt idx="353">
                  <c:v>105.1</c:v>
                </c:pt>
                <c:pt idx="354">
                  <c:v>103.49999999999999</c:v>
                </c:pt>
                <c:pt idx="355">
                  <c:v>104.3</c:v>
                </c:pt>
                <c:pt idx="356">
                  <c:v>102.60000000000001</c:v>
                </c:pt>
                <c:pt idx="357">
                  <c:v>97.7</c:v>
                </c:pt>
                <c:pt idx="358">
                  <c:v>96</c:v>
                </c:pt>
                <c:pt idx="359">
                  <c:v>96.299999999999983</c:v>
                </c:pt>
                <c:pt idx="360">
                  <c:v>97</c:v>
                </c:pt>
                <c:pt idx="361">
                  <c:v>97.600000000000023</c:v>
                </c:pt>
                <c:pt idx="362">
                  <c:v>96.699999999999989</c:v>
                </c:pt>
                <c:pt idx="363">
                  <c:v>96.000000000000014</c:v>
                </c:pt>
                <c:pt idx="364">
                  <c:v>95.09999999999998</c:v>
                </c:pt>
                <c:pt idx="365">
                  <c:v>95.09999999999998</c:v>
                </c:pt>
                <c:pt idx="366">
                  <c:v>92.499999999999986</c:v>
                </c:pt>
                <c:pt idx="367">
                  <c:v>92.000000000000014</c:v>
                </c:pt>
                <c:pt idx="368">
                  <c:v>92.000000000000014</c:v>
                </c:pt>
                <c:pt idx="369">
                  <c:v>87.000000000000014</c:v>
                </c:pt>
                <c:pt idx="370">
                  <c:v>87.899999999999977</c:v>
                </c:pt>
                <c:pt idx="371">
                  <c:v>84.999999999999986</c:v>
                </c:pt>
                <c:pt idx="372">
                  <c:v>86.399999999999991</c:v>
                </c:pt>
                <c:pt idx="373">
                  <c:v>87.1</c:v>
                </c:pt>
                <c:pt idx="374">
                  <c:v>86.4</c:v>
                </c:pt>
                <c:pt idx="375">
                  <c:v>85.799999999999983</c:v>
                </c:pt>
                <c:pt idx="376">
                  <c:v>84.700000000000017</c:v>
                </c:pt>
                <c:pt idx="377">
                  <c:v>79.3</c:v>
                </c:pt>
                <c:pt idx="378">
                  <c:v>81.2</c:v>
                </c:pt>
                <c:pt idx="379">
                  <c:v>83.500000000000014</c:v>
                </c:pt>
                <c:pt idx="380">
                  <c:v>83.199999999999989</c:v>
                </c:pt>
                <c:pt idx="381">
                  <c:v>81.099999999999994</c:v>
                </c:pt>
                <c:pt idx="382">
                  <c:v>81.400000000000006</c:v>
                </c:pt>
                <c:pt idx="383">
                  <c:v>80.699999999999989</c:v>
                </c:pt>
                <c:pt idx="384">
                  <c:v>80.099999999999966</c:v>
                </c:pt>
                <c:pt idx="385">
                  <c:v>80.399999999999977</c:v>
                </c:pt>
                <c:pt idx="386">
                  <c:v>83.5</c:v>
                </c:pt>
                <c:pt idx="387">
                  <c:v>87.4</c:v>
                </c:pt>
                <c:pt idx="388">
                  <c:v>89.6</c:v>
                </c:pt>
                <c:pt idx="389">
                  <c:v>92.100000000000023</c:v>
                </c:pt>
                <c:pt idx="390">
                  <c:v>93.9</c:v>
                </c:pt>
                <c:pt idx="391">
                  <c:v>93.9</c:v>
                </c:pt>
                <c:pt idx="392">
                  <c:v>92</c:v>
                </c:pt>
                <c:pt idx="393">
                  <c:v>97.100000000000009</c:v>
                </c:pt>
                <c:pt idx="394">
                  <c:v>98.500000000000014</c:v>
                </c:pt>
                <c:pt idx="395">
                  <c:v>98.9</c:v>
                </c:pt>
                <c:pt idx="396">
                  <c:v>98.399999999999977</c:v>
                </c:pt>
                <c:pt idx="397">
                  <c:v>97.399999999999991</c:v>
                </c:pt>
                <c:pt idx="398">
                  <c:v>97.999999999999972</c:v>
                </c:pt>
                <c:pt idx="399">
                  <c:v>97.500000000000014</c:v>
                </c:pt>
                <c:pt idx="400">
                  <c:v>95.699999999999989</c:v>
                </c:pt>
                <c:pt idx="401">
                  <c:v>90.999999999999972</c:v>
                </c:pt>
                <c:pt idx="402">
                  <c:v>91.199999999999989</c:v>
                </c:pt>
                <c:pt idx="403">
                  <c:v>90.599999999999966</c:v>
                </c:pt>
                <c:pt idx="404">
                  <c:v>89.6</c:v>
                </c:pt>
                <c:pt idx="405">
                  <c:v>89.700000000000017</c:v>
                </c:pt>
                <c:pt idx="406">
                  <c:v>94.399999999999991</c:v>
                </c:pt>
                <c:pt idx="407">
                  <c:v>93.09999999999998</c:v>
                </c:pt>
                <c:pt idx="408">
                  <c:v>94.6</c:v>
                </c:pt>
                <c:pt idx="409">
                  <c:v>94.100000000000009</c:v>
                </c:pt>
                <c:pt idx="410">
                  <c:v>94.300000000000011</c:v>
                </c:pt>
                <c:pt idx="411">
                  <c:v>91.000000000000014</c:v>
                </c:pt>
                <c:pt idx="412">
                  <c:v>91.100000000000023</c:v>
                </c:pt>
                <c:pt idx="413">
                  <c:v>88.1</c:v>
                </c:pt>
                <c:pt idx="414">
                  <c:v>90.999999999999986</c:v>
                </c:pt>
                <c:pt idx="415">
                  <c:v>90.100000000000009</c:v>
                </c:pt>
                <c:pt idx="416">
                  <c:v>90.999999999999986</c:v>
                </c:pt>
                <c:pt idx="417">
                  <c:v>90.800000000000011</c:v>
                </c:pt>
                <c:pt idx="418">
                  <c:v>86.999999999999986</c:v>
                </c:pt>
                <c:pt idx="419">
                  <c:v>89.399999999999991</c:v>
                </c:pt>
                <c:pt idx="420">
                  <c:v>89.899999999999977</c:v>
                </c:pt>
                <c:pt idx="421">
                  <c:v>92.399999999999991</c:v>
                </c:pt>
                <c:pt idx="422">
                  <c:v>89.499999999999986</c:v>
                </c:pt>
                <c:pt idx="423">
                  <c:v>88.7</c:v>
                </c:pt>
                <c:pt idx="424">
                  <c:v>88.799999999999983</c:v>
                </c:pt>
                <c:pt idx="425">
                  <c:v>87.999999999999986</c:v>
                </c:pt>
                <c:pt idx="426">
                  <c:v>88.999999999999986</c:v>
                </c:pt>
                <c:pt idx="427">
                  <c:v>85.999999999999986</c:v>
                </c:pt>
                <c:pt idx="428">
                  <c:v>86.299999999999983</c:v>
                </c:pt>
                <c:pt idx="429">
                  <c:v>83.199999999999989</c:v>
                </c:pt>
                <c:pt idx="430">
                  <c:v>83.199999999999989</c:v>
                </c:pt>
                <c:pt idx="431">
                  <c:v>81.099999999999994</c:v>
                </c:pt>
                <c:pt idx="432">
                  <c:v>80.500000000000014</c:v>
                </c:pt>
                <c:pt idx="433">
                  <c:v>78.999999999999986</c:v>
                </c:pt>
                <c:pt idx="434">
                  <c:v>82.3</c:v>
                </c:pt>
                <c:pt idx="435">
                  <c:v>82.3</c:v>
                </c:pt>
                <c:pt idx="436">
                  <c:v>76.8</c:v>
                </c:pt>
                <c:pt idx="437">
                  <c:v>80.099999999999994</c:v>
                </c:pt>
                <c:pt idx="438">
                  <c:v>77.600000000000009</c:v>
                </c:pt>
                <c:pt idx="439">
                  <c:v>78.8</c:v>
                </c:pt>
                <c:pt idx="440">
                  <c:v>81.000000000000028</c:v>
                </c:pt>
                <c:pt idx="441">
                  <c:v>83.100000000000023</c:v>
                </c:pt>
                <c:pt idx="442">
                  <c:v>84.000000000000014</c:v>
                </c:pt>
                <c:pt idx="443">
                  <c:v>82.3</c:v>
                </c:pt>
                <c:pt idx="444">
                  <c:v>82.099999999999966</c:v>
                </c:pt>
                <c:pt idx="445">
                  <c:v>83.3</c:v>
                </c:pt>
                <c:pt idx="446">
                  <c:v>84.3</c:v>
                </c:pt>
                <c:pt idx="447">
                  <c:v>82.799999999999983</c:v>
                </c:pt>
                <c:pt idx="448">
                  <c:v>83.600000000000009</c:v>
                </c:pt>
                <c:pt idx="449">
                  <c:v>81.799999999999983</c:v>
                </c:pt>
                <c:pt idx="450">
                  <c:v>79.600000000000009</c:v>
                </c:pt>
                <c:pt idx="451">
                  <c:v>79.90000000000002</c:v>
                </c:pt>
                <c:pt idx="452">
                  <c:v>83.800000000000011</c:v>
                </c:pt>
                <c:pt idx="453">
                  <c:v>85.600000000000009</c:v>
                </c:pt>
                <c:pt idx="454">
                  <c:v>84.800000000000011</c:v>
                </c:pt>
                <c:pt idx="455">
                  <c:v>85.700000000000017</c:v>
                </c:pt>
                <c:pt idx="456">
                  <c:v>85.1</c:v>
                </c:pt>
                <c:pt idx="457">
                  <c:v>85.1</c:v>
                </c:pt>
                <c:pt idx="458">
                  <c:v>86.000000000000028</c:v>
                </c:pt>
                <c:pt idx="459">
                  <c:v>85.399999999999991</c:v>
                </c:pt>
                <c:pt idx="460">
                  <c:v>85.399999999999991</c:v>
                </c:pt>
                <c:pt idx="461">
                  <c:v>84.800000000000011</c:v>
                </c:pt>
                <c:pt idx="462">
                  <c:v>82.800000000000026</c:v>
                </c:pt>
                <c:pt idx="463">
                  <c:v>80.399999999999977</c:v>
                </c:pt>
                <c:pt idx="464">
                  <c:v>77.899999999999991</c:v>
                </c:pt>
                <c:pt idx="465">
                  <c:v>76.399999999999977</c:v>
                </c:pt>
                <c:pt idx="466">
                  <c:v>75.300000000000011</c:v>
                </c:pt>
                <c:pt idx="467">
                  <c:v>78.2</c:v>
                </c:pt>
                <c:pt idx="468">
                  <c:v>78.699999999999989</c:v>
                </c:pt>
                <c:pt idx="469">
                  <c:v>80.699999999999989</c:v>
                </c:pt>
                <c:pt idx="470">
                  <c:v>80.100000000000023</c:v>
                </c:pt>
                <c:pt idx="471">
                  <c:v>83.7</c:v>
                </c:pt>
                <c:pt idx="472">
                  <c:v>83.59999999999998</c:v>
                </c:pt>
                <c:pt idx="473">
                  <c:v>84.500000000000014</c:v>
                </c:pt>
                <c:pt idx="474">
                  <c:v>81.700000000000017</c:v>
                </c:pt>
                <c:pt idx="475">
                  <c:v>79.299999999999969</c:v>
                </c:pt>
                <c:pt idx="476">
                  <c:v>77.8</c:v>
                </c:pt>
                <c:pt idx="477">
                  <c:v>75.900000000000034</c:v>
                </c:pt>
                <c:pt idx="478">
                  <c:v>73.600000000000023</c:v>
                </c:pt>
                <c:pt idx="479">
                  <c:v>71.800000000000026</c:v>
                </c:pt>
                <c:pt idx="480">
                  <c:v>69.40000000000002</c:v>
                </c:pt>
                <c:pt idx="481">
                  <c:v>68.399999999999991</c:v>
                </c:pt>
                <c:pt idx="482">
                  <c:v>68.8</c:v>
                </c:pt>
                <c:pt idx="483">
                  <c:v>70.599999999999994</c:v>
                </c:pt>
                <c:pt idx="484">
                  <c:v>74.299999999999983</c:v>
                </c:pt>
                <c:pt idx="485">
                  <c:v>72.300000000000011</c:v>
                </c:pt>
                <c:pt idx="486">
                  <c:v>68.40000000000002</c:v>
                </c:pt>
                <c:pt idx="487">
                  <c:v>63.79999999999999</c:v>
                </c:pt>
                <c:pt idx="488">
                  <c:v>66.599999999999994</c:v>
                </c:pt>
                <c:pt idx="489">
                  <c:v>62.1</c:v>
                </c:pt>
                <c:pt idx="490">
                  <c:v>61.399999999999991</c:v>
                </c:pt>
                <c:pt idx="491">
                  <c:v>58.400000000000006</c:v>
                </c:pt>
                <c:pt idx="492">
                  <c:v>59.099999999999973</c:v>
                </c:pt>
                <c:pt idx="493">
                  <c:v>59.099999999999973</c:v>
                </c:pt>
                <c:pt idx="494">
                  <c:v>59.600000000000009</c:v>
                </c:pt>
                <c:pt idx="495">
                  <c:v>58.60000000000003</c:v>
                </c:pt>
                <c:pt idx="496">
                  <c:v>58.100000000000016</c:v>
                </c:pt>
                <c:pt idx="497">
                  <c:v>62.500000000000021</c:v>
                </c:pt>
                <c:pt idx="498">
                  <c:v>62.7</c:v>
                </c:pt>
                <c:pt idx="499">
                  <c:v>58.9</c:v>
                </c:pt>
                <c:pt idx="500">
                  <c:v>56.500000000000014</c:v>
                </c:pt>
                <c:pt idx="501">
                  <c:v>53.2</c:v>
                </c:pt>
                <c:pt idx="502">
                  <c:v>53.099999999999994</c:v>
                </c:pt>
                <c:pt idx="503">
                  <c:v>55.999999999999986</c:v>
                </c:pt>
                <c:pt idx="504">
                  <c:v>57.999999999999964</c:v>
                </c:pt>
                <c:pt idx="505">
                  <c:v>56.800000000000026</c:v>
                </c:pt>
                <c:pt idx="506">
                  <c:v>57.300000000000018</c:v>
                </c:pt>
                <c:pt idx="507">
                  <c:v>56.699999999999996</c:v>
                </c:pt>
                <c:pt idx="508">
                  <c:v>53.700000000000017</c:v>
                </c:pt>
                <c:pt idx="509">
                  <c:v>51.6</c:v>
                </c:pt>
                <c:pt idx="510">
                  <c:v>56.499999999999993</c:v>
                </c:pt>
                <c:pt idx="511">
                  <c:v>60.999999999999986</c:v>
                </c:pt>
                <c:pt idx="512">
                  <c:v>63.90000000000002</c:v>
                </c:pt>
                <c:pt idx="513">
                  <c:v>60.400000000000006</c:v>
                </c:pt>
                <c:pt idx="514">
                  <c:v>58.90000000000002</c:v>
                </c:pt>
                <c:pt idx="515">
                  <c:v>58.90000000000002</c:v>
                </c:pt>
                <c:pt idx="516">
                  <c:v>57.599999999999987</c:v>
                </c:pt>
                <c:pt idx="517">
                  <c:v>51.799999999999983</c:v>
                </c:pt>
                <c:pt idx="518">
                  <c:v>52.2</c:v>
                </c:pt>
                <c:pt idx="519">
                  <c:v>52.100000000000016</c:v>
                </c:pt>
                <c:pt idx="520">
                  <c:v>52.100000000000016</c:v>
                </c:pt>
                <c:pt idx="521">
                  <c:v>54.29999999999999</c:v>
                </c:pt>
                <c:pt idx="522">
                  <c:v>51.499999999999993</c:v>
                </c:pt>
                <c:pt idx="523">
                  <c:v>49.899999999999991</c:v>
                </c:pt>
                <c:pt idx="524">
                  <c:v>51.499999999999993</c:v>
                </c:pt>
                <c:pt idx="525">
                  <c:v>52.199999999999982</c:v>
                </c:pt>
                <c:pt idx="526">
                  <c:v>58.400000000000027</c:v>
                </c:pt>
                <c:pt idx="527">
                  <c:v>58.399999999999984</c:v>
                </c:pt>
                <c:pt idx="528">
                  <c:v>55.800000000000026</c:v>
                </c:pt>
                <c:pt idx="529">
                  <c:v>54.800000000000004</c:v>
                </c:pt>
                <c:pt idx="530">
                  <c:v>54.800000000000004</c:v>
                </c:pt>
                <c:pt idx="531">
                  <c:v>52.200000000000024</c:v>
                </c:pt>
                <c:pt idx="532">
                  <c:v>54.600000000000023</c:v>
                </c:pt>
                <c:pt idx="533">
                  <c:v>58.199999999999989</c:v>
                </c:pt>
                <c:pt idx="534">
                  <c:v>59.3</c:v>
                </c:pt>
                <c:pt idx="535">
                  <c:v>58.799999999999962</c:v>
                </c:pt>
                <c:pt idx="536">
                  <c:v>57.3</c:v>
                </c:pt>
                <c:pt idx="537">
                  <c:v>56.900000000000041</c:v>
                </c:pt>
                <c:pt idx="538">
                  <c:v>53.2</c:v>
                </c:pt>
                <c:pt idx="539">
                  <c:v>54.300000000000011</c:v>
                </c:pt>
                <c:pt idx="540">
                  <c:v>57.699999999999996</c:v>
                </c:pt>
                <c:pt idx="541">
                  <c:v>59.500000000000021</c:v>
                </c:pt>
                <c:pt idx="542">
                  <c:v>56.300000000000018</c:v>
                </c:pt>
                <c:pt idx="543">
                  <c:v>62.800000000000011</c:v>
                </c:pt>
                <c:pt idx="544">
                  <c:v>69.900000000000034</c:v>
                </c:pt>
                <c:pt idx="545">
                  <c:v>68.100000000000009</c:v>
                </c:pt>
                <c:pt idx="546">
                  <c:v>69.599999999999966</c:v>
                </c:pt>
                <c:pt idx="547">
                  <c:v>71.199999999999974</c:v>
                </c:pt>
                <c:pt idx="548">
                  <c:v>72.100000000000009</c:v>
                </c:pt>
                <c:pt idx="549">
                  <c:v>77.699999999999974</c:v>
                </c:pt>
                <c:pt idx="550">
                  <c:v>78.2</c:v>
                </c:pt>
                <c:pt idx="551">
                  <c:v>72.500000000000014</c:v>
                </c:pt>
                <c:pt idx="552">
                  <c:v>73.700000000000017</c:v>
                </c:pt>
                <c:pt idx="553">
                  <c:v>72.40000000000002</c:v>
                </c:pt>
                <c:pt idx="554">
                  <c:v>68.399999999999977</c:v>
                </c:pt>
                <c:pt idx="555">
                  <c:v>68.399999999999977</c:v>
                </c:pt>
                <c:pt idx="556">
                  <c:v>66.900000000000006</c:v>
                </c:pt>
                <c:pt idx="557">
                  <c:v>68.300000000000026</c:v>
                </c:pt>
                <c:pt idx="558">
                  <c:v>67.399999999999991</c:v>
                </c:pt>
                <c:pt idx="559">
                  <c:v>62.799999999999969</c:v>
                </c:pt>
                <c:pt idx="560">
                  <c:v>63.899999999999977</c:v>
                </c:pt>
                <c:pt idx="561">
                  <c:v>63.20000000000001</c:v>
                </c:pt>
                <c:pt idx="562">
                  <c:v>61.000000000000028</c:v>
                </c:pt>
                <c:pt idx="563">
                  <c:v>59.600000000000009</c:v>
                </c:pt>
                <c:pt idx="564">
                  <c:v>62.200000000000031</c:v>
                </c:pt>
                <c:pt idx="565">
                  <c:v>64.199999999999989</c:v>
                </c:pt>
                <c:pt idx="566">
                  <c:v>63.500000000000021</c:v>
                </c:pt>
                <c:pt idx="567">
                  <c:v>63.09999999999998</c:v>
                </c:pt>
                <c:pt idx="568">
                  <c:v>60.60000000000003</c:v>
                </c:pt>
                <c:pt idx="569">
                  <c:v>63.500000000000021</c:v>
                </c:pt>
                <c:pt idx="570">
                  <c:v>60.599999999999987</c:v>
                </c:pt>
                <c:pt idx="571">
                  <c:v>58.699999999999974</c:v>
                </c:pt>
                <c:pt idx="572">
                  <c:v>55.800000000000026</c:v>
                </c:pt>
                <c:pt idx="573">
                  <c:v>54.199999999999982</c:v>
                </c:pt>
                <c:pt idx="574">
                  <c:v>55.19999999999996</c:v>
                </c:pt>
                <c:pt idx="575">
                  <c:v>54.59999999999998</c:v>
                </c:pt>
                <c:pt idx="576">
                  <c:v>55.000000000000028</c:v>
                </c:pt>
                <c:pt idx="577">
                  <c:v>57.699999999999996</c:v>
                </c:pt>
                <c:pt idx="578">
                  <c:v>54.400000000000006</c:v>
                </c:pt>
                <c:pt idx="579">
                  <c:v>55.799999999999983</c:v>
                </c:pt>
                <c:pt idx="580">
                  <c:v>57.999999999999964</c:v>
                </c:pt>
                <c:pt idx="581">
                  <c:v>50.999999999999979</c:v>
                </c:pt>
                <c:pt idx="582">
                  <c:v>49.699999999999989</c:v>
                </c:pt>
                <c:pt idx="583">
                  <c:v>47.200000000000045</c:v>
                </c:pt>
                <c:pt idx="584">
                  <c:v>47.200000000000045</c:v>
                </c:pt>
                <c:pt idx="585">
                  <c:v>48.299999999999969</c:v>
                </c:pt>
                <c:pt idx="586">
                  <c:v>49.699999999999989</c:v>
                </c:pt>
                <c:pt idx="587">
                  <c:v>51.100000000000009</c:v>
                </c:pt>
                <c:pt idx="588">
                  <c:v>52.800000000000004</c:v>
                </c:pt>
                <c:pt idx="589">
                  <c:v>50.600000000000023</c:v>
                </c:pt>
                <c:pt idx="590">
                  <c:v>50.100000000000037</c:v>
                </c:pt>
                <c:pt idx="591">
                  <c:v>49.29999999999999</c:v>
                </c:pt>
                <c:pt idx="592">
                  <c:v>47.299999999999983</c:v>
                </c:pt>
                <c:pt idx="593">
                  <c:v>48.799999999999955</c:v>
                </c:pt>
                <c:pt idx="594">
                  <c:v>46.899999999999984</c:v>
                </c:pt>
                <c:pt idx="595">
                  <c:v>44.899999999999984</c:v>
                </c:pt>
                <c:pt idx="596">
                  <c:v>43.299999999999983</c:v>
                </c:pt>
                <c:pt idx="597">
                  <c:v>44.399999999999991</c:v>
                </c:pt>
                <c:pt idx="598">
                  <c:v>48.099999999999987</c:v>
                </c:pt>
                <c:pt idx="599">
                  <c:v>50.199999999999974</c:v>
                </c:pt>
                <c:pt idx="600">
                  <c:v>49.800000000000026</c:v>
                </c:pt>
                <c:pt idx="601">
                  <c:v>52.400000000000006</c:v>
                </c:pt>
                <c:pt idx="602">
                  <c:v>53.800000000000026</c:v>
                </c:pt>
                <c:pt idx="603">
                  <c:v>49.900000000000013</c:v>
                </c:pt>
                <c:pt idx="604">
                  <c:v>47.300000000000033</c:v>
                </c:pt>
                <c:pt idx="605">
                  <c:v>46.399999999999949</c:v>
                </c:pt>
                <c:pt idx="606">
                  <c:v>46</c:v>
                </c:pt>
                <c:pt idx="607">
                  <c:v>47.800000000000018</c:v>
                </c:pt>
                <c:pt idx="608">
                  <c:v>46.900000000000034</c:v>
                </c:pt>
                <c:pt idx="609">
                  <c:v>45.199999999999996</c:v>
                </c:pt>
                <c:pt idx="610">
                  <c:v>45.199999999999996</c:v>
                </c:pt>
                <c:pt idx="611">
                  <c:v>46.599999999999973</c:v>
                </c:pt>
                <c:pt idx="612">
                  <c:v>47.299999999999983</c:v>
                </c:pt>
                <c:pt idx="613">
                  <c:v>43.100000000000009</c:v>
                </c:pt>
                <c:pt idx="614">
                  <c:v>43.299999999999983</c:v>
                </c:pt>
                <c:pt idx="615">
                  <c:v>45.300000000000026</c:v>
                </c:pt>
                <c:pt idx="616">
                  <c:v>49.699999999999989</c:v>
                </c:pt>
                <c:pt idx="617">
                  <c:v>51.000000000000021</c:v>
                </c:pt>
                <c:pt idx="618">
                  <c:v>54.499999999999993</c:v>
                </c:pt>
                <c:pt idx="619">
                  <c:v>50.8</c:v>
                </c:pt>
                <c:pt idx="620">
                  <c:v>49.29999999999999</c:v>
                </c:pt>
                <c:pt idx="621">
                  <c:v>49.2</c:v>
                </c:pt>
                <c:pt idx="622">
                  <c:v>46.399999999999949</c:v>
                </c:pt>
                <c:pt idx="623">
                  <c:v>46.8</c:v>
                </c:pt>
                <c:pt idx="624">
                  <c:v>45.40000000000002</c:v>
                </c:pt>
                <c:pt idx="625">
                  <c:v>45.40000000000002</c:v>
                </c:pt>
                <c:pt idx="626">
                  <c:v>46.099999999999987</c:v>
                </c:pt>
                <c:pt idx="627">
                  <c:v>44.300000000000004</c:v>
                </c:pt>
                <c:pt idx="628">
                  <c:v>43.000000000000014</c:v>
                </c:pt>
                <c:pt idx="629">
                  <c:v>43.000000000000014</c:v>
                </c:pt>
                <c:pt idx="630">
                  <c:v>42.500000000000028</c:v>
                </c:pt>
                <c:pt idx="631">
                  <c:v>43.50000000000005</c:v>
                </c:pt>
                <c:pt idx="632">
                  <c:v>45.500000000000007</c:v>
                </c:pt>
                <c:pt idx="633">
                  <c:v>43.100000000000009</c:v>
                </c:pt>
                <c:pt idx="634">
                  <c:v>44.7</c:v>
                </c:pt>
                <c:pt idx="635">
                  <c:v>43.099999999999959</c:v>
                </c:pt>
                <c:pt idx="636">
                  <c:v>42.199999999999974</c:v>
                </c:pt>
                <c:pt idx="637">
                  <c:v>39.800000000000011</c:v>
                </c:pt>
                <c:pt idx="638">
                  <c:v>37.199999999999989</c:v>
                </c:pt>
                <c:pt idx="639">
                  <c:v>37.300000000000026</c:v>
                </c:pt>
                <c:pt idx="640">
                  <c:v>36.700000000000003</c:v>
                </c:pt>
                <c:pt idx="641">
                  <c:v>35.199999999999989</c:v>
                </c:pt>
                <c:pt idx="642">
                  <c:v>37.299999999999976</c:v>
                </c:pt>
                <c:pt idx="643">
                  <c:v>35.9</c:v>
                </c:pt>
                <c:pt idx="644">
                  <c:v>35.299999999999976</c:v>
                </c:pt>
                <c:pt idx="645">
                  <c:v>34.700000000000045</c:v>
                </c:pt>
                <c:pt idx="646">
                  <c:v>34.299999999999997</c:v>
                </c:pt>
                <c:pt idx="647">
                  <c:v>32.100000000000016</c:v>
                </c:pt>
                <c:pt idx="648">
                  <c:v>32.499999999999972</c:v>
                </c:pt>
                <c:pt idx="649">
                  <c:v>33.099999999999952</c:v>
                </c:pt>
                <c:pt idx="650">
                  <c:v>32.099999999999973</c:v>
                </c:pt>
                <c:pt idx="651">
                  <c:v>30.600000000000005</c:v>
                </c:pt>
                <c:pt idx="652">
                  <c:v>30.600000000000005</c:v>
                </c:pt>
                <c:pt idx="653">
                  <c:v>27.800000000000004</c:v>
                </c:pt>
                <c:pt idx="654">
                  <c:v>28.399999999999981</c:v>
                </c:pt>
                <c:pt idx="655">
                  <c:v>29.700000000000017</c:v>
                </c:pt>
                <c:pt idx="656">
                  <c:v>28.000000000000025</c:v>
                </c:pt>
                <c:pt idx="657">
                  <c:v>27</c:v>
                </c:pt>
                <c:pt idx="658">
                  <c:v>25.899999999999991</c:v>
                </c:pt>
                <c:pt idx="659">
                  <c:v>24.799999999999976</c:v>
                </c:pt>
                <c:pt idx="660">
                  <c:v>26.100000000000012</c:v>
                </c:pt>
                <c:pt idx="661">
                  <c:v>24.399999999999977</c:v>
                </c:pt>
                <c:pt idx="662">
                  <c:v>26.000000000000021</c:v>
                </c:pt>
                <c:pt idx="663">
                  <c:v>24.699999999999989</c:v>
                </c:pt>
                <c:pt idx="664">
                  <c:v>30.000000000000028</c:v>
                </c:pt>
                <c:pt idx="665">
                  <c:v>32.499999999999972</c:v>
                </c:pt>
                <c:pt idx="666">
                  <c:v>31.400000000000006</c:v>
                </c:pt>
                <c:pt idx="667">
                  <c:v>30.399999999999984</c:v>
                </c:pt>
                <c:pt idx="668">
                  <c:v>29.299999999999969</c:v>
                </c:pt>
                <c:pt idx="669">
                  <c:v>28.399999999999981</c:v>
                </c:pt>
                <c:pt idx="670">
                  <c:v>31.099999999999994</c:v>
                </c:pt>
                <c:pt idx="671">
                  <c:v>28.999999999999957</c:v>
                </c:pt>
                <c:pt idx="672">
                  <c:v>32.699999999999996</c:v>
                </c:pt>
                <c:pt idx="673">
                  <c:v>32.299999999999997</c:v>
                </c:pt>
                <c:pt idx="674">
                  <c:v>30.600000000000005</c:v>
                </c:pt>
                <c:pt idx="675">
                  <c:v>29.299999999999969</c:v>
                </c:pt>
                <c:pt idx="676">
                  <c:v>30.200000000000003</c:v>
                </c:pt>
                <c:pt idx="677">
                  <c:v>29.099999999999994</c:v>
                </c:pt>
                <c:pt idx="678">
                  <c:v>27.999999999999979</c:v>
                </c:pt>
                <c:pt idx="679">
                  <c:v>26.800000000000026</c:v>
                </c:pt>
                <c:pt idx="680">
                  <c:v>26.6</c:v>
                </c:pt>
                <c:pt idx="681">
                  <c:v>25.999999999999979</c:v>
                </c:pt>
                <c:pt idx="682">
                  <c:v>25.300000000000011</c:v>
                </c:pt>
                <c:pt idx="683">
                  <c:v>24.900000000000013</c:v>
                </c:pt>
                <c:pt idx="684">
                  <c:v>25.399999999999956</c:v>
                </c:pt>
                <c:pt idx="685">
                  <c:v>23.4</c:v>
                </c:pt>
                <c:pt idx="686">
                  <c:v>23.300000000000011</c:v>
                </c:pt>
                <c:pt idx="687">
                  <c:v>22.699999999999989</c:v>
                </c:pt>
                <c:pt idx="688">
                  <c:v>20.900000000000006</c:v>
                </c:pt>
                <c:pt idx="689">
                  <c:v>18.999999999999993</c:v>
                </c:pt>
                <c:pt idx="690">
                  <c:v>20.40000000000002</c:v>
                </c:pt>
                <c:pt idx="691">
                  <c:v>21.400000000000041</c:v>
                </c:pt>
                <c:pt idx="692">
                  <c:v>20.799999999999976</c:v>
                </c:pt>
                <c:pt idx="693">
                  <c:v>20.500000000000007</c:v>
                </c:pt>
                <c:pt idx="694">
                  <c:v>23.299999999999965</c:v>
                </c:pt>
                <c:pt idx="695">
                  <c:v>23.299999999999965</c:v>
                </c:pt>
                <c:pt idx="696">
                  <c:v>24.399999999999977</c:v>
                </c:pt>
                <c:pt idx="697">
                  <c:v>25.099999999999987</c:v>
                </c:pt>
                <c:pt idx="698">
                  <c:v>23.900000000000034</c:v>
                </c:pt>
                <c:pt idx="699">
                  <c:v>23.599999999999977</c:v>
                </c:pt>
                <c:pt idx="700">
                  <c:v>21.899999999999984</c:v>
                </c:pt>
                <c:pt idx="701">
                  <c:v>23</c:v>
                </c:pt>
                <c:pt idx="702">
                  <c:v>21.4</c:v>
                </c:pt>
                <c:pt idx="703">
                  <c:v>21.200000000000017</c:v>
                </c:pt>
                <c:pt idx="704">
                  <c:v>21.699999999999964</c:v>
                </c:pt>
                <c:pt idx="705">
                  <c:v>20.900000000000006</c:v>
                </c:pt>
                <c:pt idx="706">
                  <c:v>25.499999999999989</c:v>
                </c:pt>
                <c:pt idx="707">
                  <c:v>27.099999999999991</c:v>
                </c:pt>
                <c:pt idx="708">
                  <c:v>25.8</c:v>
                </c:pt>
                <c:pt idx="709">
                  <c:v>26.200000000000003</c:v>
                </c:pt>
                <c:pt idx="710">
                  <c:v>27.099999999999991</c:v>
                </c:pt>
                <c:pt idx="711">
                  <c:v>25.59999999999998</c:v>
                </c:pt>
                <c:pt idx="712">
                  <c:v>23.199999999999974</c:v>
                </c:pt>
                <c:pt idx="713">
                  <c:v>22.40000000000002</c:v>
                </c:pt>
                <c:pt idx="714">
                  <c:v>24.100000000000009</c:v>
                </c:pt>
                <c:pt idx="715">
                  <c:v>26.400000000000023</c:v>
                </c:pt>
                <c:pt idx="716">
                  <c:v>25.100000000000033</c:v>
                </c:pt>
                <c:pt idx="717">
                  <c:v>30.89999999999997</c:v>
                </c:pt>
                <c:pt idx="718">
                  <c:v>31.800000000000004</c:v>
                </c:pt>
                <c:pt idx="719">
                  <c:v>34.699999999999996</c:v>
                </c:pt>
                <c:pt idx="720">
                  <c:v>34.699999999999996</c:v>
                </c:pt>
                <c:pt idx="721">
                  <c:v>31.999999999999986</c:v>
                </c:pt>
                <c:pt idx="722">
                  <c:v>32.000000000000028</c:v>
                </c:pt>
                <c:pt idx="723">
                  <c:v>30.099999999999973</c:v>
                </c:pt>
                <c:pt idx="724">
                  <c:v>30.699999999999996</c:v>
                </c:pt>
                <c:pt idx="725">
                  <c:v>29.999999999999982</c:v>
                </c:pt>
                <c:pt idx="726">
                  <c:v>29.600000000000026</c:v>
                </c:pt>
                <c:pt idx="727">
                  <c:v>31.599999999999984</c:v>
                </c:pt>
                <c:pt idx="728">
                  <c:v>30.30000000000004</c:v>
                </c:pt>
                <c:pt idx="729">
                  <c:v>28.699999999999992</c:v>
                </c:pt>
                <c:pt idx="730">
                  <c:v>28.89999999999997</c:v>
                </c:pt>
                <c:pt idx="731">
                  <c:v>28.799999999999983</c:v>
                </c:pt>
                <c:pt idx="732">
                  <c:v>27.099999999999991</c:v>
                </c:pt>
                <c:pt idx="733">
                  <c:v>26.89999999999997</c:v>
                </c:pt>
                <c:pt idx="734">
                  <c:v>26.800000000000026</c:v>
                </c:pt>
                <c:pt idx="735">
                  <c:v>26.799999999999979</c:v>
                </c:pt>
                <c:pt idx="736">
                  <c:v>27.100000000000037</c:v>
                </c:pt>
                <c:pt idx="737">
                  <c:v>27.500000000000036</c:v>
                </c:pt>
                <c:pt idx="738">
                  <c:v>28.500000000000014</c:v>
                </c:pt>
                <c:pt idx="739">
                  <c:v>30.799999999999983</c:v>
                </c:pt>
                <c:pt idx="740">
                  <c:v>29.199999999999982</c:v>
                </c:pt>
                <c:pt idx="741">
                  <c:v>29.899999999999991</c:v>
                </c:pt>
                <c:pt idx="742">
                  <c:v>27.699999999999967</c:v>
                </c:pt>
                <c:pt idx="743">
                  <c:v>27.099999999999991</c:v>
                </c:pt>
                <c:pt idx="744">
                  <c:v>25.699999999999967</c:v>
                </c:pt>
                <c:pt idx="745">
                  <c:v>25.699999999999967</c:v>
                </c:pt>
                <c:pt idx="746">
                  <c:v>24.800000000000022</c:v>
                </c:pt>
                <c:pt idx="747">
                  <c:v>25.8</c:v>
                </c:pt>
                <c:pt idx="748">
                  <c:v>25.500000000000036</c:v>
                </c:pt>
                <c:pt idx="749">
                  <c:v>26.200000000000003</c:v>
                </c:pt>
                <c:pt idx="750">
                  <c:v>27.400000000000002</c:v>
                </c:pt>
                <c:pt idx="751">
                  <c:v>25.899999999999991</c:v>
                </c:pt>
                <c:pt idx="752">
                  <c:v>24.900000000000013</c:v>
                </c:pt>
                <c:pt idx="753">
                  <c:v>24.900000000000013</c:v>
                </c:pt>
                <c:pt idx="754">
                  <c:v>23</c:v>
                </c:pt>
                <c:pt idx="755">
                  <c:v>22.199999999999996</c:v>
                </c:pt>
                <c:pt idx="756">
                  <c:v>22.399999999999977</c:v>
                </c:pt>
                <c:pt idx="757">
                  <c:v>25</c:v>
                </c:pt>
                <c:pt idx="758">
                  <c:v>22.199999999999996</c:v>
                </c:pt>
                <c:pt idx="759">
                  <c:v>20.199999999999996</c:v>
                </c:pt>
                <c:pt idx="760">
                  <c:v>14.900000000000002</c:v>
                </c:pt>
                <c:pt idx="761">
                  <c:v>11.799999999999988</c:v>
                </c:pt>
                <c:pt idx="762">
                  <c:v>11.799999999999988</c:v>
                </c:pt>
                <c:pt idx="763">
                  <c:v>13.499999999999979</c:v>
                </c:pt>
                <c:pt idx="764">
                  <c:v>13.500000000000023</c:v>
                </c:pt>
                <c:pt idx="765">
                  <c:v>12.9</c:v>
                </c:pt>
                <c:pt idx="766">
                  <c:v>11.499999999999977</c:v>
                </c:pt>
                <c:pt idx="767">
                  <c:v>13.700000000000001</c:v>
                </c:pt>
                <c:pt idx="768">
                  <c:v>15.100000000000025</c:v>
                </c:pt>
                <c:pt idx="769">
                  <c:v>15.700000000000003</c:v>
                </c:pt>
                <c:pt idx="770">
                  <c:v>16.400000000000013</c:v>
                </c:pt>
                <c:pt idx="771">
                  <c:v>17.300000000000004</c:v>
                </c:pt>
                <c:pt idx="772">
                  <c:v>10.899999999999999</c:v>
                </c:pt>
                <c:pt idx="773">
                  <c:v>13.499999999999979</c:v>
                </c:pt>
                <c:pt idx="774">
                  <c:v>15.09999999999998</c:v>
                </c:pt>
                <c:pt idx="775">
                  <c:v>17.600000000000016</c:v>
                </c:pt>
                <c:pt idx="776">
                  <c:v>17.600000000000016</c:v>
                </c:pt>
                <c:pt idx="777">
                  <c:v>19.200000000000017</c:v>
                </c:pt>
                <c:pt idx="778">
                  <c:v>20.399999999999974</c:v>
                </c:pt>
                <c:pt idx="779">
                  <c:v>20.199999999999996</c:v>
                </c:pt>
                <c:pt idx="780">
                  <c:v>19.499999999999986</c:v>
                </c:pt>
                <c:pt idx="781">
                  <c:v>19.499999999999986</c:v>
                </c:pt>
                <c:pt idx="782">
                  <c:v>15.100000000000025</c:v>
                </c:pt>
                <c:pt idx="783">
                  <c:v>17.400000000000038</c:v>
                </c:pt>
                <c:pt idx="784">
                  <c:v>17.399999999999991</c:v>
                </c:pt>
                <c:pt idx="785">
                  <c:v>15.399999999999991</c:v>
                </c:pt>
                <c:pt idx="786">
                  <c:v>14.100000000000001</c:v>
                </c:pt>
                <c:pt idx="787">
                  <c:v>15.699999999999958</c:v>
                </c:pt>
                <c:pt idx="788">
                  <c:v>16.599999999999994</c:v>
                </c:pt>
                <c:pt idx="789">
                  <c:v>15.899999999999981</c:v>
                </c:pt>
                <c:pt idx="790">
                  <c:v>16.599999999999994</c:v>
                </c:pt>
                <c:pt idx="791">
                  <c:v>17.600000000000016</c:v>
                </c:pt>
                <c:pt idx="792">
                  <c:v>17.999999999999972</c:v>
                </c:pt>
                <c:pt idx="793">
                  <c:v>18.599999999999994</c:v>
                </c:pt>
                <c:pt idx="794">
                  <c:v>16.900000000000006</c:v>
                </c:pt>
                <c:pt idx="795">
                  <c:v>16.900000000000006</c:v>
                </c:pt>
                <c:pt idx="796">
                  <c:v>15.200000000000014</c:v>
                </c:pt>
                <c:pt idx="797">
                  <c:v>15.700000000000003</c:v>
                </c:pt>
                <c:pt idx="798">
                  <c:v>15.200000000000014</c:v>
                </c:pt>
                <c:pt idx="799">
                  <c:v>15.199999999999969</c:v>
                </c:pt>
                <c:pt idx="800">
                  <c:v>15.49999999999998</c:v>
                </c:pt>
                <c:pt idx="801">
                  <c:v>13.700000000000001</c:v>
                </c:pt>
                <c:pt idx="802">
                  <c:v>16.900000000000006</c:v>
                </c:pt>
                <c:pt idx="803">
                  <c:v>17.09999999999998</c:v>
                </c:pt>
                <c:pt idx="804">
                  <c:v>18.000000000000014</c:v>
                </c:pt>
                <c:pt idx="805">
                  <c:v>18.700000000000028</c:v>
                </c:pt>
                <c:pt idx="806">
                  <c:v>17.499999999999982</c:v>
                </c:pt>
                <c:pt idx="807">
                  <c:v>16.999999999999993</c:v>
                </c:pt>
                <c:pt idx="808">
                  <c:v>17.599999999999973</c:v>
                </c:pt>
                <c:pt idx="809">
                  <c:v>16.900000000000006</c:v>
                </c:pt>
                <c:pt idx="810">
                  <c:v>16.800000000000015</c:v>
                </c:pt>
                <c:pt idx="811">
                  <c:v>18.199999999999996</c:v>
                </c:pt>
                <c:pt idx="812">
                  <c:v>16.999999999999993</c:v>
                </c:pt>
                <c:pt idx="813">
                  <c:v>15.800000000000036</c:v>
                </c:pt>
                <c:pt idx="814">
                  <c:v>14.700000000000024</c:v>
                </c:pt>
                <c:pt idx="815">
                  <c:v>14.700000000000024</c:v>
                </c:pt>
                <c:pt idx="816">
                  <c:v>14.599999999999991</c:v>
                </c:pt>
                <c:pt idx="817">
                  <c:v>14.69999999999998</c:v>
                </c:pt>
                <c:pt idx="818">
                  <c:v>16.299999999999983</c:v>
                </c:pt>
                <c:pt idx="819">
                  <c:v>15.799999999999992</c:v>
                </c:pt>
                <c:pt idx="820">
                  <c:v>15.700000000000003</c:v>
                </c:pt>
                <c:pt idx="821">
                  <c:v>15.399999999999991</c:v>
                </c:pt>
                <c:pt idx="822">
                  <c:v>18.39999999999997</c:v>
                </c:pt>
                <c:pt idx="823">
                  <c:v>20.100000000000009</c:v>
                </c:pt>
                <c:pt idx="824">
                  <c:v>19.999999999999972</c:v>
                </c:pt>
                <c:pt idx="825">
                  <c:v>18.199999999999996</c:v>
                </c:pt>
                <c:pt idx="826">
                  <c:v>17.199999999999971</c:v>
                </c:pt>
                <c:pt idx="827">
                  <c:v>17.700000000000003</c:v>
                </c:pt>
                <c:pt idx="828">
                  <c:v>16.599999999999994</c:v>
                </c:pt>
                <c:pt idx="829">
                  <c:v>16.599999999999994</c:v>
                </c:pt>
                <c:pt idx="830">
                  <c:v>16.400000000000013</c:v>
                </c:pt>
                <c:pt idx="831">
                  <c:v>14.799999999999969</c:v>
                </c:pt>
                <c:pt idx="832">
                  <c:v>15.399999999999991</c:v>
                </c:pt>
                <c:pt idx="833">
                  <c:v>16.700000000000024</c:v>
                </c:pt>
                <c:pt idx="834">
                  <c:v>14.999999999999991</c:v>
                </c:pt>
                <c:pt idx="835">
                  <c:v>15.200000000000014</c:v>
                </c:pt>
                <c:pt idx="836">
                  <c:v>14.19999999999999</c:v>
                </c:pt>
                <c:pt idx="837">
                  <c:v>12.9</c:v>
                </c:pt>
                <c:pt idx="838">
                  <c:v>13.000000000000034</c:v>
                </c:pt>
                <c:pt idx="839">
                  <c:v>12.199999999999989</c:v>
                </c:pt>
                <c:pt idx="840">
                  <c:v>15.600000000000014</c:v>
                </c:pt>
                <c:pt idx="841">
                  <c:v>15.700000000000003</c:v>
                </c:pt>
                <c:pt idx="842">
                  <c:v>16.599999999999994</c:v>
                </c:pt>
                <c:pt idx="843">
                  <c:v>15.899999999999981</c:v>
                </c:pt>
                <c:pt idx="844">
                  <c:v>14.300000000000024</c:v>
                </c:pt>
                <c:pt idx="845">
                  <c:v>16.799999999999969</c:v>
                </c:pt>
                <c:pt idx="846">
                  <c:v>17.200000000000017</c:v>
                </c:pt>
                <c:pt idx="847">
                  <c:v>18.699999999999982</c:v>
                </c:pt>
                <c:pt idx="848">
                  <c:v>17.799999999999994</c:v>
                </c:pt>
                <c:pt idx="849">
                  <c:v>15.49999999999998</c:v>
                </c:pt>
                <c:pt idx="850">
                  <c:v>16.000000000000014</c:v>
                </c:pt>
                <c:pt idx="851">
                  <c:v>15.09999999999998</c:v>
                </c:pt>
                <c:pt idx="852">
                  <c:v>14.500000000000002</c:v>
                </c:pt>
                <c:pt idx="853">
                  <c:v>14.300000000000024</c:v>
                </c:pt>
                <c:pt idx="854">
                  <c:v>17.300000000000004</c:v>
                </c:pt>
                <c:pt idx="855">
                  <c:v>16.200000000000038</c:v>
                </c:pt>
                <c:pt idx="856">
                  <c:v>17.80000000000004</c:v>
                </c:pt>
                <c:pt idx="857">
                  <c:v>19.399999999999995</c:v>
                </c:pt>
                <c:pt idx="858">
                  <c:v>17.999999999999972</c:v>
                </c:pt>
                <c:pt idx="859">
                  <c:v>17.999999999999972</c:v>
                </c:pt>
                <c:pt idx="860">
                  <c:v>20.100000000000009</c:v>
                </c:pt>
                <c:pt idx="861">
                  <c:v>20.099999999999962</c:v>
                </c:pt>
                <c:pt idx="862">
                  <c:v>20.000000000000018</c:v>
                </c:pt>
                <c:pt idx="863">
                  <c:v>19.999999999999972</c:v>
                </c:pt>
                <c:pt idx="864">
                  <c:v>21.600000000000019</c:v>
                </c:pt>
                <c:pt idx="865">
                  <c:v>23.4</c:v>
                </c:pt>
                <c:pt idx="866">
                  <c:v>23.600000000000023</c:v>
                </c:pt>
                <c:pt idx="867">
                  <c:v>19.599999999999973</c:v>
                </c:pt>
                <c:pt idx="868">
                  <c:v>19.599999999999973</c:v>
                </c:pt>
                <c:pt idx="869">
                  <c:v>19.199999999999974</c:v>
                </c:pt>
                <c:pt idx="870">
                  <c:v>17.900000000000027</c:v>
                </c:pt>
                <c:pt idx="871">
                  <c:v>17.200000000000017</c:v>
                </c:pt>
                <c:pt idx="872">
                  <c:v>18.599999999999994</c:v>
                </c:pt>
                <c:pt idx="873">
                  <c:v>18.400000000000016</c:v>
                </c:pt>
                <c:pt idx="874">
                  <c:v>20.000000000000018</c:v>
                </c:pt>
                <c:pt idx="875">
                  <c:v>21.300000000000008</c:v>
                </c:pt>
                <c:pt idx="876">
                  <c:v>21.200000000000017</c:v>
                </c:pt>
                <c:pt idx="877">
                  <c:v>21.300000000000008</c:v>
                </c:pt>
                <c:pt idx="878">
                  <c:v>20.199999999999996</c:v>
                </c:pt>
                <c:pt idx="879">
                  <c:v>19.199999999999974</c:v>
                </c:pt>
                <c:pt idx="880">
                  <c:v>19.499999999999986</c:v>
                </c:pt>
                <c:pt idx="881">
                  <c:v>17.09999999999998</c:v>
                </c:pt>
                <c:pt idx="882">
                  <c:v>15.899999999999981</c:v>
                </c:pt>
                <c:pt idx="883">
                  <c:v>17.09999999999998</c:v>
                </c:pt>
                <c:pt idx="884">
                  <c:v>15.600000000000014</c:v>
                </c:pt>
                <c:pt idx="885">
                  <c:v>15.600000000000014</c:v>
                </c:pt>
                <c:pt idx="886">
                  <c:v>14.000000000000012</c:v>
                </c:pt>
                <c:pt idx="887">
                  <c:v>15.300000000000002</c:v>
                </c:pt>
                <c:pt idx="888">
                  <c:v>15.200000000000014</c:v>
                </c:pt>
                <c:pt idx="889">
                  <c:v>20.100000000000009</c:v>
                </c:pt>
                <c:pt idx="890">
                  <c:v>23.799999999999997</c:v>
                </c:pt>
                <c:pt idx="891">
                  <c:v>24.600000000000023</c:v>
                </c:pt>
                <c:pt idx="892">
                  <c:v>27.800000000000004</c:v>
                </c:pt>
                <c:pt idx="893">
                  <c:v>23.799999999999997</c:v>
                </c:pt>
                <c:pt idx="894">
                  <c:v>23.200000000000021</c:v>
                </c:pt>
                <c:pt idx="895">
                  <c:v>24.499999999999989</c:v>
                </c:pt>
                <c:pt idx="896">
                  <c:v>21.300000000000008</c:v>
                </c:pt>
                <c:pt idx="897">
                  <c:v>24.100000000000009</c:v>
                </c:pt>
                <c:pt idx="898">
                  <c:v>25.8</c:v>
                </c:pt>
                <c:pt idx="899">
                  <c:v>23.799999999999997</c:v>
                </c:pt>
                <c:pt idx="900">
                  <c:v>22.300000000000033</c:v>
                </c:pt>
                <c:pt idx="901">
                  <c:v>19.399999999999995</c:v>
                </c:pt>
                <c:pt idx="902">
                  <c:v>28.6</c:v>
                </c:pt>
                <c:pt idx="903">
                  <c:v>24.799999999999976</c:v>
                </c:pt>
                <c:pt idx="904">
                  <c:v>28.6</c:v>
                </c:pt>
                <c:pt idx="905">
                  <c:v>28.200000000000003</c:v>
                </c:pt>
                <c:pt idx="906">
                  <c:v>25.2</c:v>
                </c:pt>
                <c:pt idx="907">
                  <c:v>27.700000000000014</c:v>
                </c:pt>
                <c:pt idx="908">
                  <c:v>26.800000000000026</c:v>
                </c:pt>
                <c:pt idx="909">
                  <c:v>24.999999999999979</c:v>
                </c:pt>
                <c:pt idx="910">
                  <c:v>23.799999999999976</c:v>
                </c:pt>
                <c:pt idx="911">
                  <c:v>21.200000000000017</c:v>
                </c:pt>
                <c:pt idx="912">
                  <c:v>18.900000000000006</c:v>
                </c:pt>
                <c:pt idx="913">
                  <c:v>18.900000000000006</c:v>
                </c:pt>
                <c:pt idx="914">
                  <c:v>17.300000000000004</c:v>
                </c:pt>
                <c:pt idx="915">
                  <c:v>15.700000000000003</c:v>
                </c:pt>
                <c:pt idx="916">
                  <c:v>15.699999999999982</c:v>
                </c:pt>
                <c:pt idx="917">
                  <c:v>23.299999999999986</c:v>
                </c:pt>
                <c:pt idx="918">
                  <c:v>27.400000000000023</c:v>
                </c:pt>
                <c:pt idx="919">
                  <c:v>27.500000000000036</c:v>
                </c:pt>
                <c:pt idx="920">
                  <c:v>25.899999999999991</c:v>
                </c:pt>
                <c:pt idx="921">
                  <c:v>25.200000000000024</c:v>
                </c:pt>
                <c:pt idx="922">
                  <c:v>23.299999999999986</c:v>
                </c:pt>
                <c:pt idx="923">
                  <c:v>26.799999999999979</c:v>
                </c:pt>
                <c:pt idx="924">
                  <c:v>23.500000000000011</c:v>
                </c:pt>
                <c:pt idx="925">
                  <c:v>23.40000000000002</c:v>
                </c:pt>
                <c:pt idx="926">
                  <c:v>24.399999999999977</c:v>
                </c:pt>
                <c:pt idx="927">
                  <c:v>22.599999999999998</c:v>
                </c:pt>
                <c:pt idx="928">
                  <c:v>21.599999999999973</c:v>
                </c:pt>
                <c:pt idx="929">
                  <c:v>21.70000000000001</c:v>
                </c:pt>
                <c:pt idx="930">
                  <c:v>20.499999999999986</c:v>
                </c:pt>
                <c:pt idx="931">
                  <c:v>21.200000000000017</c:v>
                </c:pt>
                <c:pt idx="932">
                  <c:v>14.200000000000014</c:v>
                </c:pt>
                <c:pt idx="933">
                  <c:v>15.900000000000025</c:v>
                </c:pt>
                <c:pt idx="934">
                  <c:v>13.39999999999999</c:v>
                </c:pt>
                <c:pt idx="935">
                  <c:v>13.400000000000013</c:v>
                </c:pt>
                <c:pt idx="936">
                  <c:v>11.800000000000011</c:v>
                </c:pt>
                <c:pt idx="937">
                  <c:v>12.699999999999978</c:v>
                </c:pt>
                <c:pt idx="938">
                  <c:v>9.7999999999999865</c:v>
                </c:pt>
                <c:pt idx="939">
                  <c:v>9.6999999999999975</c:v>
                </c:pt>
                <c:pt idx="940">
                  <c:v>6.0000000000000053</c:v>
                </c:pt>
                <c:pt idx="941">
                  <c:v>3.6000000000000032</c:v>
                </c:pt>
                <c:pt idx="942">
                  <c:v>0.20000000000002238</c:v>
                </c:pt>
                <c:pt idx="943">
                  <c:v>2.8999999999999915</c:v>
                </c:pt>
                <c:pt idx="944">
                  <c:v>7.7000000000000179</c:v>
                </c:pt>
                <c:pt idx="945">
                  <c:v>6.0999999999999943</c:v>
                </c:pt>
                <c:pt idx="946">
                  <c:v>4.3000000000000149</c:v>
                </c:pt>
                <c:pt idx="947">
                  <c:v>1.399999999999979</c:v>
                </c:pt>
                <c:pt idx="948">
                  <c:v>0.20000000000000018</c:v>
                </c:pt>
                <c:pt idx="949">
                  <c:v>0.20000000000000018</c:v>
                </c:pt>
                <c:pt idx="950">
                  <c:v>-0.40000000000000036</c:v>
                </c:pt>
                <c:pt idx="951">
                  <c:v>-5.0000000000000266</c:v>
                </c:pt>
                <c:pt idx="952">
                  <c:v>-2.2000000000000242</c:v>
                </c:pt>
                <c:pt idx="953">
                  <c:v>-2.6000000000000023</c:v>
                </c:pt>
                <c:pt idx="954">
                  <c:v>-0.9000000000000119</c:v>
                </c:pt>
                <c:pt idx="955">
                  <c:v>-0.9000000000000119</c:v>
                </c:pt>
                <c:pt idx="956">
                  <c:v>0.49999999999998934</c:v>
                </c:pt>
                <c:pt idx="957">
                  <c:v>3.400000000000003</c:v>
                </c:pt>
                <c:pt idx="958">
                  <c:v>3.1000000000000139</c:v>
                </c:pt>
                <c:pt idx="959">
                  <c:v>1.7999999999999794</c:v>
                </c:pt>
                <c:pt idx="960">
                  <c:v>5.1000000000000156</c:v>
                </c:pt>
                <c:pt idx="961">
                  <c:v>5.4000000000000048</c:v>
                </c:pt>
                <c:pt idx="962">
                  <c:v>6.4999999999999947</c:v>
                </c:pt>
                <c:pt idx="963">
                  <c:v>5.2000000000000046</c:v>
                </c:pt>
                <c:pt idx="964">
                  <c:v>9.6000000000000085</c:v>
                </c:pt>
                <c:pt idx="965">
                  <c:v>8.6999999999999744</c:v>
                </c:pt>
                <c:pt idx="966">
                  <c:v>7.4999999999999956</c:v>
                </c:pt>
                <c:pt idx="967">
                  <c:v>3.400000000000003</c:v>
                </c:pt>
                <c:pt idx="968">
                  <c:v>4.6000000000000041</c:v>
                </c:pt>
                <c:pt idx="969">
                  <c:v>3.6999999999999922</c:v>
                </c:pt>
                <c:pt idx="970">
                  <c:v>4.4999999999999929</c:v>
                </c:pt>
                <c:pt idx="971">
                  <c:v>1.7999999999999794</c:v>
                </c:pt>
                <c:pt idx="972">
                  <c:v>5.699999999999994</c:v>
                </c:pt>
                <c:pt idx="973">
                  <c:v>3.6999999999999922</c:v>
                </c:pt>
                <c:pt idx="974">
                  <c:v>5.0000000000000044</c:v>
                </c:pt>
                <c:pt idx="975">
                  <c:v>4.1999999999999815</c:v>
                </c:pt>
                <c:pt idx="976">
                  <c:v>8.9999999999999858</c:v>
                </c:pt>
                <c:pt idx="977">
                  <c:v>12.1</c:v>
                </c:pt>
                <c:pt idx="978">
                  <c:v>14.400000000000013</c:v>
                </c:pt>
                <c:pt idx="979">
                  <c:v>12.3</c:v>
                </c:pt>
                <c:pt idx="980">
                  <c:v>9.6000000000000085</c:v>
                </c:pt>
                <c:pt idx="981">
                  <c:v>10.80000000000001</c:v>
                </c:pt>
                <c:pt idx="982">
                  <c:v>11.799999999999988</c:v>
                </c:pt>
                <c:pt idx="983">
                  <c:v>12.599999999999989</c:v>
                </c:pt>
                <c:pt idx="984">
                  <c:v>13.599999999999991</c:v>
                </c:pt>
                <c:pt idx="985">
                  <c:v>13.599999999999991</c:v>
                </c:pt>
                <c:pt idx="986">
                  <c:v>15.300000000000002</c:v>
                </c:pt>
                <c:pt idx="987">
                  <c:v>15.500000000000004</c:v>
                </c:pt>
                <c:pt idx="988">
                  <c:v>15.100000000000025</c:v>
                </c:pt>
                <c:pt idx="989">
                  <c:v>17.899999999999984</c:v>
                </c:pt>
                <c:pt idx="990">
                  <c:v>17.900000000000027</c:v>
                </c:pt>
                <c:pt idx="991">
                  <c:v>16.599999999999994</c:v>
                </c:pt>
                <c:pt idx="992">
                  <c:v>18.100000000000005</c:v>
                </c:pt>
                <c:pt idx="993">
                  <c:v>18.799999999999994</c:v>
                </c:pt>
                <c:pt idx="994">
                  <c:v>17.500000000000004</c:v>
                </c:pt>
                <c:pt idx="995">
                  <c:v>19.799999999999997</c:v>
                </c:pt>
                <c:pt idx="996">
                  <c:v>19.399999999999995</c:v>
                </c:pt>
                <c:pt idx="997">
                  <c:v>17.199999999999992</c:v>
                </c:pt>
                <c:pt idx="998">
                  <c:v>16.499999999999982</c:v>
                </c:pt>
                <c:pt idx="999">
                  <c:v>15.699999999999982</c:v>
                </c:pt>
                <c:pt idx="1000">
                  <c:v>19.399999999999995</c:v>
                </c:pt>
                <c:pt idx="1001">
                  <c:v>23.099999999999987</c:v>
                </c:pt>
                <c:pt idx="1002">
                  <c:v>21.799999999999997</c:v>
                </c:pt>
                <c:pt idx="1003">
                  <c:v>24.800000000000022</c:v>
                </c:pt>
                <c:pt idx="1004">
                  <c:v>26.6</c:v>
                </c:pt>
                <c:pt idx="1005">
                  <c:v>26.6</c:v>
                </c:pt>
                <c:pt idx="1006">
                  <c:v>27.29999999999999</c:v>
                </c:pt>
                <c:pt idx="1007">
                  <c:v>24.8</c:v>
                </c:pt>
                <c:pt idx="1008">
                  <c:v>22.599999999999998</c:v>
                </c:pt>
                <c:pt idx="1009">
                  <c:v>22.099999999999987</c:v>
                </c:pt>
                <c:pt idx="1010">
                  <c:v>21.599999999999973</c:v>
                </c:pt>
                <c:pt idx="1011">
                  <c:v>18.700000000000006</c:v>
                </c:pt>
                <c:pt idx="1012">
                  <c:v>16.900000000000006</c:v>
                </c:pt>
                <c:pt idx="1013">
                  <c:v>16.700000000000003</c:v>
                </c:pt>
                <c:pt idx="1014">
                  <c:v>14.19999999999999</c:v>
                </c:pt>
                <c:pt idx="1015">
                  <c:v>14.100000000000001</c:v>
                </c:pt>
                <c:pt idx="1016">
                  <c:v>15.799999999999992</c:v>
                </c:pt>
                <c:pt idx="1017">
                  <c:v>13.999999999999989</c:v>
                </c:pt>
                <c:pt idx="1018">
                  <c:v>13.999999999999989</c:v>
                </c:pt>
                <c:pt idx="1019">
                  <c:v>16.300000000000026</c:v>
                </c:pt>
                <c:pt idx="1020">
                  <c:v>21.699999999999985</c:v>
                </c:pt>
                <c:pt idx="1021">
                  <c:v>17.700000000000003</c:v>
                </c:pt>
                <c:pt idx="1022">
                  <c:v>19.999999999999996</c:v>
                </c:pt>
                <c:pt idx="1023">
                  <c:v>21.70000000000001</c:v>
                </c:pt>
                <c:pt idx="1024">
                  <c:v>22.100000000000009</c:v>
                </c:pt>
                <c:pt idx="1025">
                  <c:v>20.499999999999986</c:v>
                </c:pt>
                <c:pt idx="1026">
                  <c:v>18.900000000000006</c:v>
                </c:pt>
                <c:pt idx="1027">
                  <c:v>17.700000000000003</c:v>
                </c:pt>
                <c:pt idx="1028">
                  <c:v>23.299999999999986</c:v>
                </c:pt>
                <c:pt idx="1029">
                  <c:v>21.599999999999998</c:v>
                </c:pt>
                <c:pt idx="1030">
                  <c:v>24.29999999999999</c:v>
                </c:pt>
                <c:pt idx="1031">
                  <c:v>25.699999999999989</c:v>
                </c:pt>
                <c:pt idx="1032">
                  <c:v>28.700000000000014</c:v>
                </c:pt>
                <c:pt idx="1033">
                  <c:v>29.200000000000003</c:v>
                </c:pt>
                <c:pt idx="1034">
                  <c:v>28.800000000000026</c:v>
                </c:pt>
                <c:pt idx="1035">
                  <c:v>27.600000000000023</c:v>
                </c:pt>
                <c:pt idx="1036">
                  <c:v>27.800000000000004</c:v>
                </c:pt>
                <c:pt idx="1037">
                  <c:v>27.800000000000004</c:v>
                </c:pt>
                <c:pt idx="1038">
                  <c:v>26.200000000000003</c:v>
                </c:pt>
                <c:pt idx="1039">
                  <c:v>29.299999999999994</c:v>
                </c:pt>
                <c:pt idx="1040">
                  <c:v>31.199999999999982</c:v>
                </c:pt>
                <c:pt idx="1041">
                  <c:v>34.800000000000011</c:v>
                </c:pt>
                <c:pt idx="1042">
                  <c:v>34.800000000000011</c:v>
                </c:pt>
                <c:pt idx="1043">
                  <c:v>30.800000000000026</c:v>
                </c:pt>
                <c:pt idx="1044">
                  <c:v>26.100000000000012</c:v>
                </c:pt>
                <c:pt idx="1045">
                  <c:v>26.400000000000002</c:v>
                </c:pt>
                <c:pt idx="1046">
                  <c:v>27.699999999999992</c:v>
                </c:pt>
                <c:pt idx="1047">
                  <c:v>29.099999999999994</c:v>
                </c:pt>
                <c:pt idx="1048">
                  <c:v>27.59999999999998</c:v>
                </c:pt>
                <c:pt idx="1049">
                  <c:v>25</c:v>
                </c:pt>
                <c:pt idx="1050">
                  <c:v>26.100000000000012</c:v>
                </c:pt>
                <c:pt idx="1051">
                  <c:v>24</c:v>
                </c:pt>
                <c:pt idx="1052">
                  <c:v>22.899999999999988</c:v>
                </c:pt>
                <c:pt idx="1053">
                  <c:v>24.100000000000009</c:v>
                </c:pt>
                <c:pt idx="1054">
                  <c:v>26.200000000000003</c:v>
                </c:pt>
                <c:pt idx="1055">
                  <c:v>26.200000000000003</c:v>
                </c:pt>
                <c:pt idx="1056">
                  <c:v>24.29999999999999</c:v>
                </c:pt>
                <c:pt idx="1057">
                  <c:v>24.100000000000009</c:v>
                </c:pt>
                <c:pt idx="1058">
                  <c:v>21.799999999999997</c:v>
                </c:pt>
                <c:pt idx="1059">
                  <c:v>18.900000000000006</c:v>
                </c:pt>
                <c:pt idx="1060">
                  <c:v>16.599999999999994</c:v>
                </c:pt>
                <c:pt idx="1061">
                  <c:v>19.199999999999996</c:v>
                </c:pt>
                <c:pt idx="1062">
                  <c:v>16.900000000000006</c:v>
                </c:pt>
                <c:pt idx="1063">
                  <c:v>17.09999999999998</c:v>
                </c:pt>
                <c:pt idx="1064">
                  <c:v>19.199999999999996</c:v>
                </c:pt>
                <c:pt idx="1065">
                  <c:v>17.300000000000004</c:v>
                </c:pt>
                <c:pt idx="1066">
                  <c:v>18.800000000000018</c:v>
                </c:pt>
                <c:pt idx="1067">
                  <c:v>20.800000000000018</c:v>
                </c:pt>
                <c:pt idx="1068">
                  <c:v>19.800000000000018</c:v>
                </c:pt>
                <c:pt idx="1069">
                  <c:v>18.100000000000005</c:v>
                </c:pt>
                <c:pt idx="1070">
                  <c:v>17.599999999999994</c:v>
                </c:pt>
                <c:pt idx="1071">
                  <c:v>17.700000000000003</c:v>
                </c:pt>
                <c:pt idx="1072">
                  <c:v>18.899999999999984</c:v>
                </c:pt>
                <c:pt idx="1073">
                  <c:v>17.199999999999992</c:v>
                </c:pt>
                <c:pt idx="1074">
                  <c:v>15.700000000000003</c:v>
                </c:pt>
                <c:pt idx="1075">
                  <c:v>15.700000000000003</c:v>
                </c:pt>
                <c:pt idx="1076">
                  <c:v>14.800000000000013</c:v>
                </c:pt>
                <c:pt idx="1077">
                  <c:v>14.400000000000013</c:v>
                </c:pt>
                <c:pt idx="1078">
                  <c:v>12.5</c:v>
                </c:pt>
                <c:pt idx="1079">
                  <c:v>11.60000000000001</c:v>
                </c:pt>
                <c:pt idx="1080">
                  <c:v>12.000000000000011</c:v>
                </c:pt>
                <c:pt idx="1081">
                  <c:v>12.800000000000011</c:v>
                </c:pt>
                <c:pt idx="1082">
                  <c:v>17.199999999999992</c:v>
                </c:pt>
                <c:pt idx="1083">
                  <c:v>19.999999999999996</c:v>
                </c:pt>
                <c:pt idx="1084">
                  <c:v>23.499999999999986</c:v>
                </c:pt>
                <c:pt idx="1085">
                  <c:v>26</c:v>
                </c:pt>
                <c:pt idx="1086">
                  <c:v>29.899999999999991</c:v>
                </c:pt>
                <c:pt idx="1087">
                  <c:v>35.800000000000011</c:v>
                </c:pt>
                <c:pt idx="1088">
                  <c:v>31.500000000000007</c:v>
                </c:pt>
                <c:pt idx="1089">
                  <c:v>25.3</c:v>
                </c:pt>
                <c:pt idx="1090">
                  <c:v>15.900000000000002</c:v>
                </c:pt>
                <c:pt idx="1091">
                  <c:v>26.700000000000003</c:v>
                </c:pt>
                <c:pt idx="1092">
                  <c:v>34.9</c:v>
                </c:pt>
                <c:pt idx="1093">
                  <c:v>32.70000000000001</c:v>
                </c:pt>
                <c:pt idx="1094">
                  <c:v>47</c:v>
                </c:pt>
                <c:pt idx="1095">
                  <c:v>35.799999999999997</c:v>
                </c:pt>
                <c:pt idx="1096">
                  <c:v>58.400000000000006</c:v>
                </c:pt>
                <c:pt idx="1097">
                  <c:v>65.8</c:v>
                </c:pt>
                <c:pt idx="1098">
                  <c:v>68.899999999999977</c:v>
                </c:pt>
                <c:pt idx="1099">
                  <c:v>53.29999999999999</c:v>
                </c:pt>
                <c:pt idx="1100">
                  <c:v>47.2</c:v>
                </c:pt>
                <c:pt idx="1101">
                  <c:v>47.4</c:v>
                </c:pt>
                <c:pt idx="1102">
                  <c:v>53.699999999999989</c:v>
                </c:pt>
                <c:pt idx="1103">
                  <c:v>55.2</c:v>
                </c:pt>
                <c:pt idx="1104">
                  <c:v>43.400000000000006</c:v>
                </c:pt>
                <c:pt idx="1105">
                  <c:v>49.9</c:v>
                </c:pt>
                <c:pt idx="1106">
                  <c:v>42.2</c:v>
                </c:pt>
                <c:pt idx="1107">
                  <c:v>37.5</c:v>
                </c:pt>
                <c:pt idx="1108">
                  <c:v>37.200000000000003</c:v>
                </c:pt>
                <c:pt idx="1109">
                  <c:v>36.6</c:v>
                </c:pt>
                <c:pt idx="1110">
                  <c:v>40.700000000000003</c:v>
                </c:pt>
                <c:pt idx="1111">
                  <c:v>45.099999999999994</c:v>
                </c:pt>
                <c:pt idx="1112">
                  <c:v>52</c:v>
                </c:pt>
                <c:pt idx="1113">
                  <c:v>49.5</c:v>
                </c:pt>
                <c:pt idx="1114">
                  <c:v>49.5</c:v>
                </c:pt>
                <c:pt idx="1115">
                  <c:v>52.6</c:v>
                </c:pt>
                <c:pt idx="1116">
                  <c:v>53.2</c:v>
                </c:pt>
                <c:pt idx="1117">
                  <c:v>43.3</c:v>
                </c:pt>
                <c:pt idx="1118">
                  <c:v>41.800000000000004</c:v>
                </c:pt>
                <c:pt idx="1119">
                  <c:v>43.800000000000004</c:v>
                </c:pt>
                <c:pt idx="1120">
                  <c:v>40.300000000000004</c:v>
                </c:pt>
                <c:pt idx="1121">
                  <c:v>36.700000000000003</c:v>
                </c:pt>
                <c:pt idx="1122">
                  <c:v>40.6</c:v>
                </c:pt>
                <c:pt idx="1123">
                  <c:v>38.200000000000003</c:v>
                </c:pt>
                <c:pt idx="1124">
                  <c:v>37.6</c:v>
                </c:pt>
                <c:pt idx="1125">
                  <c:v>43.800000000000004</c:v>
                </c:pt>
                <c:pt idx="1126">
                  <c:v>40.1</c:v>
                </c:pt>
                <c:pt idx="1127">
                  <c:v>42.6</c:v>
                </c:pt>
                <c:pt idx="1128">
                  <c:v>44.3</c:v>
                </c:pt>
                <c:pt idx="1129">
                  <c:v>42.3</c:v>
                </c:pt>
                <c:pt idx="1130">
                  <c:v>45.2</c:v>
                </c:pt>
                <c:pt idx="1131">
                  <c:v>47.400000000000006</c:v>
                </c:pt>
                <c:pt idx="1132">
                  <c:v>52.400000000000006</c:v>
                </c:pt>
                <c:pt idx="1133">
                  <c:v>50.2</c:v>
                </c:pt>
                <c:pt idx="1134">
                  <c:v>52.5</c:v>
                </c:pt>
                <c:pt idx="1135">
                  <c:v>53.400000000000006</c:v>
                </c:pt>
                <c:pt idx="1136">
                  <c:v>50.5</c:v>
                </c:pt>
                <c:pt idx="1137">
                  <c:v>49.2</c:v>
                </c:pt>
                <c:pt idx="1138">
                  <c:v>47.5</c:v>
                </c:pt>
                <c:pt idx="1139">
                  <c:v>49.7</c:v>
                </c:pt>
                <c:pt idx="1140">
                  <c:v>54.699999999999996</c:v>
                </c:pt>
                <c:pt idx="1141">
                  <c:v>52.399999999999991</c:v>
                </c:pt>
                <c:pt idx="1142">
                  <c:v>51.6</c:v>
                </c:pt>
                <c:pt idx="1143">
                  <c:v>50.5</c:v>
                </c:pt>
                <c:pt idx="1144">
                  <c:v>49</c:v>
                </c:pt>
                <c:pt idx="1145">
                  <c:v>49</c:v>
                </c:pt>
                <c:pt idx="1146">
                  <c:v>52.499999999999993</c:v>
                </c:pt>
                <c:pt idx="1147">
                  <c:v>50</c:v>
                </c:pt>
                <c:pt idx="1148">
                  <c:v>51.899999999999991</c:v>
                </c:pt>
                <c:pt idx="1149">
                  <c:v>49</c:v>
                </c:pt>
                <c:pt idx="1150">
                  <c:v>50.2</c:v>
                </c:pt>
                <c:pt idx="1151">
                  <c:v>52.2</c:v>
                </c:pt>
                <c:pt idx="1152">
                  <c:v>55.600000000000009</c:v>
                </c:pt>
                <c:pt idx="1153">
                  <c:v>62.9</c:v>
                </c:pt>
                <c:pt idx="1154">
                  <c:v>68.7</c:v>
                </c:pt>
                <c:pt idx="1155">
                  <c:v>64.900000000000006</c:v>
                </c:pt>
                <c:pt idx="1156">
                  <c:v>62.2</c:v>
                </c:pt>
                <c:pt idx="1157">
                  <c:v>55.8</c:v>
                </c:pt>
                <c:pt idx="1158">
                  <c:v>47.1</c:v>
                </c:pt>
                <c:pt idx="1159">
                  <c:v>51.099999999999987</c:v>
                </c:pt>
                <c:pt idx="1160">
                  <c:v>53.099999999999994</c:v>
                </c:pt>
                <c:pt idx="1161">
                  <c:v>55.3</c:v>
                </c:pt>
                <c:pt idx="1162">
                  <c:v>54.2</c:v>
                </c:pt>
                <c:pt idx="1163">
                  <c:v>51.4</c:v>
                </c:pt>
                <c:pt idx="1164">
                  <c:v>50.6</c:v>
                </c:pt>
              </c:numCache>
            </c:numRef>
          </c:val>
          <c:smooth val="0"/>
        </c:ser>
        <c:ser>
          <c:idx val="0"/>
          <c:order val="1"/>
          <c:tx>
            <c:strRef>
              <c:f>Sheet1!$O$2</c:f>
              <c:strCache>
                <c:ptCount val="1"/>
                <c:pt idx="0">
                  <c:v>5-30 spread</c:v>
                </c:pt>
              </c:strCache>
            </c:strRef>
          </c:tx>
          <c:spPr>
            <a:ln w="25400">
              <a:solidFill>
                <a:srgbClr val="FF0000"/>
              </a:solidFill>
              <a:prstDash val="solid"/>
            </a:ln>
          </c:spPr>
          <c:marker>
            <c:symbol val="none"/>
          </c:marker>
          <c:cat>
            <c:numRef>
              <c:f>Sheet1!$G$1529:$G$5262</c:f>
              <c:numCache>
                <c:formatCode>[$-409]d\-mmm\-yy;@</c:formatCode>
                <c:ptCount val="373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42619</c:v>
                </c:pt>
                <c:pt idx="177">
                  <c:v>42620</c:v>
                </c:pt>
                <c:pt idx="178">
                  <c:v>42621</c:v>
                </c:pt>
                <c:pt idx="179">
                  <c:v>42622</c:v>
                </c:pt>
                <c:pt idx="180">
                  <c:v>42625</c:v>
                </c:pt>
                <c:pt idx="181">
                  <c:v>42626</c:v>
                </c:pt>
                <c:pt idx="182">
                  <c:v>42627</c:v>
                </c:pt>
                <c:pt idx="183">
                  <c:v>42628</c:v>
                </c:pt>
                <c:pt idx="184">
                  <c:v>42629</c:v>
                </c:pt>
                <c:pt idx="185">
                  <c:v>42632</c:v>
                </c:pt>
                <c:pt idx="186">
                  <c:v>42633</c:v>
                </c:pt>
                <c:pt idx="187">
                  <c:v>42634</c:v>
                </c:pt>
                <c:pt idx="188">
                  <c:v>42635</c:v>
                </c:pt>
                <c:pt idx="189">
                  <c:v>42636</c:v>
                </c:pt>
                <c:pt idx="190">
                  <c:v>42639</c:v>
                </c:pt>
                <c:pt idx="191">
                  <c:v>42640</c:v>
                </c:pt>
                <c:pt idx="192">
                  <c:v>42641</c:v>
                </c:pt>
                <c:pt idx="193">
                  <c:v>42642</c:v>
                </c:pt>
                <c:pt idx="194">
                  <c:v>42643</c:v>
                </c:pt>
                <c:pt idx="195">
                  <c:v>42646</c:v>
                </c:pt>
                <c:pt idx="196">
                  <c:v>42647</c:v>
                </c:pt>
                <c:pt idx="197">
                  <c:v>42648</c:v>
                </c:pt>
                <c:pt idx="198">
                  <c:v>42649</c:v>
                </c:pt>
                <c:pt idx="199">
                  <c:v>42650</c:v>
                </c:pt>
                <c:pt idx="200">
                  <c:v>42653</c:v>
                </c:pt>
                <c:pt idx="201">
                  <c:v>42654</c:v>
                </c:pt>
                <c:pt idx="202">
                  <c:v>42655</c:v>
                </c:pt>
                <c:pt idx="203">
                  <c:v>42656</c:v>
                </c:pt>
                <c:pt idx="204">
                  <c:v>42657</c:v>
                </c:pt>
                <c:pt idx="205">
                  <c:v>42660</c:v>
                </c:pt>
                <c:pt idx="206">
                  <c:v>42661</c:v>
                </c:pt>
                <c:pt idx="207">
                  <c:v>42662</c:v>
                </c:pt>
                <c:pt idx="208">
                  <c:v>42663</c:v>
                </c:pt>
                <c:pt idx="209">
                  <c:v>42664</c:v>
                </c:pt>
                <c:pt idx="210">
                  <c:v>42667</c:v>
                </c:pt>
                <c:pt idx="211">
                  <c:v>42668</c:v>
                </c:pt>
                <c:pt idx="212">
                  <c:v>42669</c:v>
                </c:pt>
                <c:pt idx="213">
                  <c:v>42670</c:v>
                </c:pt>
                <c:pt idx="214">
                  <c:v>42671</c:v>
                </c:pt>
                <c:pt idx="215">
                  <c:v>42674</c:v>
                </c:pt>
                <c:pt idx="216">
                  <c:v>42675</c:v>
                </c:pt>
                <c:pt idx="217">
                  <c:v>42676</c:v>
                </c:pt>
                <c:pt idx="218">
                  <c:v>42677</c:v>
                </c:pt>
                <c:pt idx="219">
                  <c:v>42678</c:v>
                </c:pt>
                <c:pt idx="220">
                  <c:v>42681</c:v>
                </c:pt>
                <c:pt idx="221">
                  <c:v>42682</c:v>
                </c:pt>
                <c:pt idx="222">
                  <c:v>42683</c:v>
                </c:pt>
                <c:pt idx="223">
                  <c:v>42684</c:v>
                </c:pt>
                <c:pt idx="224">
                  <c:v>42685</c:v>
                </c:pt>
                <c:pt idx="225">
                  <c:v>42688</c:v>
                </c:pt>
                <c:pt idx="226">
                  <c:v>42689</c:v>
                </c:pt>
                <c:pt idx="227">
                  <c:v>42690</c:v>
                </c:pt>
                <c:pt idx="228">
                  <c:v>42691</c:v>
                </c:pt>
                <c:pt idx="229">
                  <c:v>42692</c:v>
                </c:pt>
                <c:pt idx="230">
                  <c:v>42695</c:v>
                </c:pt>
                <c:pt idx="231">
                  <c:v>42696</c:v>
                </c:pt>
                <c:pt idx="232">
                  <c:v>42697</c:v>
                </c:pt>
                <c:pt idx="233">
                  <c:v>42698</c:v>
                </c:pt>
                <c:pt idx="234">
                  <c:v>42699</c:v>
                </c:pt>
                <c:pt idx="235">
                  <c:v>42702</c:v>
                </c:pt>
                <c:pt idx="236">
                  <c:v>42703</c:v>
                </c:pt>
                <c:pt idx="237">
                  <c:v>42704</c:v>
                </c:pt>
                <c:pt idx="238">
                  <c:v>42705</c:v>
                </c:pt>
                <c:pt idx="239">
                  <c:v>42706</c:v>
                </c:pt>
                <c:pt idx="240">
                  <c:v>42709</c:v>
                </c:pt>
                <c:pt idx="241">
                  <c:v>42710</c:v>
                </c:pt>
                <c:pt idx="242">
                  <c:v>42711</c:v>
                </c:pt>
                <c:pt idx="243">
                  <c:v>42712</c:v>
                </c:pt>
                <c:pt idx="244">
                  <c:v>42713</c:v>
                </c:pt>
                <c:pt idx="245">
                  <c:v>42716</c:v>
                </c:pt>
                <c:pt idx="246">
                  <c:v>42717</c:v>
                </c:pt>
                <c:pt idx="247">
                  <c:v>42718</c:v>
                </c:pt>
                <c:pt idx="248">
                  <c:v>42719</c:v>
                </c:pt>
                <c:pt idx="249">
                  <c:v>42720</c:v>
                </c:pt>
                <c:pt idx="250">
                  <c:v>42723</c:v>
                </c:pt>
                <c:pt idx="251">
                  <c:v>42724</c:v>
                </c:pt>
                <c:pt idx="252">
                  <c:v>42725</c:v>
                </c:pt>
                <c:pt idx="253">
                  <c:v>42726</c:v>
                </c:pt>
                <c:pt idx="254">
                  <c:v>42727</c:v>
                </c:pt>
                <c:pt idx="255">
                  <c:v>42730</c:v>
                </c:pt>
                <c:pt idx="256">
                  <c:v>42731</c:v>
                </c:pt>
                <c:pt idx="257">
                  <c:v>42732</c:v>
                </c:pt>
                <c:pt idx="258">
                  <c:v>42733</c:v>
                </c:pt>
                <c:pt idx="259">
                  <c:v>42734</c:v>
                </c:pt>
                <c:pt idx="260">
                  <c:v>42737</c:v>
                </c:pt>
                <c:pt idx="261">
                  <c:v>42738</c:v>
                </c:pt>
                <c:pt idx="262">
                  <c:v>42739</c:v>
                </c:pt>
                <c:pt idx="263">
                  <c:v>42740</c:v>
                </c:pt>
                <c:pt idx="264">
                  <c:v>42741</c:v>
                </c:pt>
                <c:pt idx="265">
                  <c:v>42744</c:v>
                </c:pt>
                <c:pt idx="266">
                  <c:v>42745</c:v>
                </c:pt>
                <c:pt idx="267">
                  <c:v>42746</c:v>
                </c:pt>
                <c:pt idx="268">
                  <c:v>42747</c:v>
                </c:pt>
                <c:pt idx="269">
                  <c:v>42748</c:v>
                </c:pt>
                <c:pt idx="270">
                  <c:v>42751</c:v>
                </c:pt>
                <c:pt idx="271">
                  <c:v>42752</c:v>
                </c:pt>
                <c:pt idx="272">
                  <c:v>42753</c:v>
                </c:pt>
                <c:pt idx="273">
                  <c:v>42754</c:v>
                </c:pt>
                <c:pt idx="274">
                  <c:v>42755</c:v>
                </c:pt>
                <c:pt idx="275">
                  <c:v>42758</c:v>
                </c:pt>
                <c:pt idx="276">
                  <c:v>42759</c:v>
                </c:pt>
                <c:pt idx="277">
                  <c:v>42760</c:v>
                </c:pt>
                <c:pt idx="278">
                  <c:v>42761</c:v>
                </c:pt>
                <c:pt idx="279">
                  <c:v>42762</c:v>
                </c:pt>
                <c:pt idx="280">
                  <c:v>42765</c:v>
                </c:pt>
                <c:pt idx="281">
                  <c:v>42766</c:v>
                </c:pt>
                <c:pt idx="282">
                  <c:v>42767</c:v>
                </c:pt>
                <c:pt idx="283">
                  <c:v>42768</c:v>
                </c:pt>
                <c:pt idx="284">
                  <c:v>42769</c:v>
                </c:pt>
                <c:pt idx="285">
                  <c:v>42772</c:v>
                </c:pt>
                <c:pt idx="286">
                  <c:v>42773</c:v>
                </c:pt>
                <c:pt idx="287">
                  <c:v>42774</c:v>
                </c:pt>
                <c:pt idx="288">
                  <c:v>42775</c:v>
                </c:pt>
                <c:pt idx="289">
                  <c:v>42776</c:v>
                </c:pt>
                <c:pt idx="290">
                  <c:v>42779</c:v>
                </c:pt>
                <c:pt idx="291">
                  <c:v>42780</c:v>
                </c:pt>
                <c:pt idx="292">
                  <c:v>42781</c:v>
                </c:pt>
                <c:pt idx="293">
                  <c:v>42782</c:v>
                </c:pt>
                <c:pt idx="294">
                  <c:v>42783</c:v>
                </c:pt>
                <c:pt idx="295">
                  <c:v>42786</c:v>
                </c:pt>
                <c:pt idx="296">
                  <c:v>42787</c:v>
                </c:pt>
                <c:pt idx="297">
                  <c:v>42788</c:v>
                </c:pt>
                <c:pt idx="298">
                  <c:v>42789</c:v>
                </c:pt>
                <c:pt idx="299">
                  <c:v>42790</c:v>
                </c:pt>
                <c:pt idx="300">
                  <c:v>42793</c:v>
                </c:pt>
                <c:pt idx="301">
                  <c:v>42794</c:v>
                </c:pt>
                <c:pt idx="302">
                  <c:v>42795</c:v>
                </c:pt>
                <c:pt idx="303">
                  <c:v>42796</c:v>
                </c:pt>
                <c:pt idx="304">
                  <c:v>42797</c:v>
                </c:pt>
                <c:pt idx="305">
                  <c:v>42800</c:v>
                </c:pt>
                <c:pt idx="306">
                  <c:v>42801</c:v>
                </c:pt>
                <c:pt idx="307">
                  <c:v>42802</c:v>
                </c:pt>
                <c:pt idx="308">
                  <c:v>42803</c:v>
                </c:pt>
                <c:pt idx="309">
                  <c:v>42804</c:v>
                </c:pt>
                <c:pt idx="310">
                  <c:v>42807</c:v>
                </c:pt>
                <c:pt idx="311">
                  <c:v>42808</c:v>
                </c:pt>
                <c:pt idx="312">
                  <c:v>42809</c:v>
                </c:pt>
                <c:pt idx="313">
                  <c:v>42810</c:v>
                </c:pt>
                <c:pt idx="314">
                  <c:v>42811</c:v>
                </c:pt>
                <c:pt idx="315">
                  <c:v>42814</c:v>
                </c:pt>
                <c:pt idx="316">
                  <c:v>42815</c:v>
                </c:pt>
                <c:pt idx="317">
                  <c:v>42816</c:v>
                </c:pt>
                <c:pt idx="318">
                  <c:v>42817</c:v>
                </c:pt>
                <c:pt idx="319">
                  <c:v>42818</c:v>
                </c:pt>
                <c:pt idx="320">
                  <c:v>42821</c:v>
                </c:pt>
                <c:pt idx="321">
                  <c:v>42822</c:v>
                </c:pt>
                <c:pt idx="322">
                  <c:v>42823</c:v>
                </c:pt>
                <c:pt idx="323">
                  <c:v>42824</c:v>
                </c:pt>
                <c:pt idx="324">
                  <c:v>42825</c:v>
                </c:pt>
                <c:pt idx="325">
                  <c:v>42828</c:v>
                </c:pt>
                <c:pt idx="326">
                  <c:v>42829</c:v>
                </c:pt>
                <c:pt idx="327">
                  <c:v>42830</c:v>
                </c:pt>
                <c:pt idx="328">
                  <c:v>42831</c:v>
                </c:pt>
                <c:pt idx="329">
                  <c:v>42832</c:v>
                </c:pt>
                <c:pt idx="330">
                  <c:v>42835</c:v>
                </c:pt>
                <c:pt idx="331">
                  <c:v>42836</c:v>
                </c:pt>
                <c:pt idx="332">
                  <c:v>42837</c:v>
                </c:pt>
                <c:pt idx="333">
                  <c:v>42838</c:v>
                </c:pt>
                <c:pt idx="334">
                  <c:v>42839</c:v>
                </c:pt>
                <c:pt idx="335">
                  <c:v>42842</c:v>
                </c:pt>
                <c:pt idx="336">
                  <c:v>42843</c:v>
                </c:pt>
                <c:pt idx="337">
                  <c:v>42844</c:v>
                </c:pt>
                <c:pt idx="338">
                  <c:v>42845</c:v>
                </c:pt>
                <c:pt idx="339">
                  <c:v>42846</c:v>
                </c:pt>
                <c:pt idx="340">
                  <c:v>42849</c:v>
                </c:pt>
                <c:pt idx="341">
                  <c:v>42850</c:v>
                </c:pt>
                <c:pt idx="342">
                  <c:v>42851</c:v>
                </c:pt>
                <c:pt idx="343">
                  <c:v>42852</c:v>
                </c:pt>
                <c:pt idx="344">
                  <c:v>42853</c:v>
                </c:pt>
                <c:pt idx="345">
                  <c:v>42856</c:v>
                </c:pt>
                <c:pt idx="346">
                  <c:v>42857</c:v>
                </c:pt>
                <c:pt idx="347">
                  <c:v>42858</c:v>
                </c:pt>
                <c:pt idx="348">
                  <c:v>42859</c:v>
                </c:pt>
                <c:pt idx="349">
                  <c:v>42860</c:v>
                </c:pt>
                <c:pt idx="350">
                  <c:v>42863</c:v>
                </c:pt>
                <c:pt idx="351">
                  <c:v>42864</c:v>
                </c:pt>
                <c:pt idx="352">
                  <c:v>42865</c:v>
                </c:pt>
                <c:pt idx="353">
                  <c:v>42866</c:v>
                </c:pt>
                <c:pt idx="354">
                  <c:v>42867</c:v>
                </c:pt>
                <c:pt idx="355">
                  <c:v>42870</c:v>
                </c:pt>
                <c:pt idx="356">
                  <c:v>42871</c:v>
                </c:pt>
                <c:pt idx="357">
                  <c:v>42872</c:v>
                </c:pt>
                <c:pt idx="358">
                  <c:v>42873</c:v>
                </c:pt>
                <c:pt idx="359">
                  <c:v>42874</c:v>
                </c:pt>
                <c:pt idx="360">
                  <c:v>42877</c:v>
                </c:pt>
                <c:pt idx="361">
                  <c:v>42878</c:v>
                </c:pt>
                <c:pt idx="362">
                  <c:v>42879</c:v>
                </c:pt>
                <c:pt idx="363">
                  <c:v>42880</c:v>
                </c:pt>
                <c:pt idx="364">
                  <c:v>42881</c:v>
                </c:pt>
                <c:pt idx="365">
                  <c:v>42884</c:v>
                </c:pt>
                <c:pt idx="366">
                  <c:v>42885</c:v>
                </c:pt>
                <c:pt idx="367">
                  <c:v>42886</c:v>
                </c:pt>
                <c:pt idx="368">
                  <c:v>42887</c:v>
                </c:pt>
                <c:pt idx="369">
                  <c:v>42888</c:v>
                </c:pt>
                <c:pt idx="370">
                  <c:v>42891</c:v>
                </c:pt>
                <c:pt idx="371">
                  <c:v>42892</c:v>
                </c:pt>
                <c:pt idx="372">
                  <c:v>42893</c:v>
                </c:pt>
                <c:pt idx="373">
                  <c:v>42894</c:v>
                </c:pt>
                <c:pt idx="374">
                  <c:v>42895</c:v>
                </c:pt>
                <c:pt idx="375">
                  <c:v>42898</c:v>
                </c:pt>
                <c:pt idx="376">
                  <c:v>42899</c:v>
                </c:pt>
                <c:pt idx="377">
                  <c:v>42900</c:v>
                </c:pt>
                <c:pt idx="378">
                  <c:v>42901</c:v>
                </c:pt>
                <c:pt idx="379">
                  <c:v>42902</c:v>
                </c:pt>
                <c:pt idx="380">
                  <c:v>42905</c:v>
                </c:pt>
                <c:pt idx="381">
                  <c:v>42906</c:v>
                </c:pt>
                <c:pt idx="382">
                  <c:v>42907</c:v>
                </c:pt>
                <c:pt idx="383">
                  <c:v>42908</c:v>
                </c:pt>
                <c:pt idx="384">
                  <c:v>42909</c:v>
                </c:pt>
                <c:pt idx="385">
                  <c:v>42912</c:v>
                </c:pt>
                <c:pt idx="386">
                  <c:v>42913</c:v>
                </c:pt>
                <c:pt idx="387">
                  <c:v>42914</c:v>
                </c:pt>
                <c:pt idx="388">
                  <c:v>42915</c:v>
                </c:pt>
                <c:pt idx="389">
                  <c:v>42916</c:v>
                </c:pt>
                <c:pt idx="390">
                  <c:v>42919</c:v>
                </c:pt>
                <c:pt idx="391">
                  <c:v>42920</c:v>
                </c:pt>
                <c:pt idx="392">
                  <c:v>42921</c:v>
                </c:pt>
                <c:pt idx="393">
                  <c:v>42922</c:v>
                </c:pt>
                <c:pt idx="394">
                  <c:v>42923</c:v>
                </c:pt>
                <c:pt idx="395">
                  <c:v>42926</c:v>
                </c:pt>
                <c:pt idx="396">
                  <c:v>42927</c:v>
                </c:pt>
                <c:pt idx="397">
                  <c:v>42928</c:v>
                </c:pt>
                <c:pt idx="398">
                  <c:v>42929</c:v>
                </c:pt>
                <c:pt idx="399">
                  <c:v>42930</c:v>
                </c:pt>
                <c:pt idx="400">
                  <c:v>42933</c:v>
                </c:pt>
                <c:pt idx="401">
                  <c:v>42934</c:v>
                </c:pt>
                <c:pt idx="402">
                  <c:v>42935</c:v>
                </c:pt>
                <c:pt idx="403">
                  <c:v>42936</c:v>
                </c:pt>
                <c:pt idx="404">
                  <c:v>42937</c:v>
                </c:pt>
                <c:pt idx="405">
                  <c:v>42940</c:v>
                </c:pt>
                <c:pt idx="406">
                  <c:v>42941</c:v>
                </c:pt>
                <c:pt idx="407">
                  <c:v>42942</c:v>
                </c:pt>
                <c:pt idx="408">
                  <c:v>42943</c:v>
                </c:pt>
                <c:pt idx="409">
                  <c:v>42944</c:v>
                </c:pt>
                <c:pt idx="410">
                  <c:v>42947</c:v>
                </c:pt>
                <c:pt idx="411">
                  <c:v>42948</c:v>
                </c:pt>
                <c:pt idx="412">
                  <c:v>42949</c:v>
                </c:pt>
                <c:pt idx="413">
                  <c:v>42950</c:v>
                </c:pt>
                <c:pt idx="414">
                  <c:v>42951</c:v>
                </c:pt>
                <c:pt idx="415">
                  <c:v>42954</c:v>
                </c:pt>
                <c:pt idx="416">
                  <c:v>42955</c:v>
                </c:pt>
                <c:pt idx="417">
                  <c:v>42956</c:v>
                </c:pt>
                <c:pt idx="418">
                  <c:v>42957</c:v>
                </c:pt>
                <c:pt idx="419">
                  <c:v>42958</c:v>
                </c:pt>
                <c:pt idx="420">
                  <c:v>42961</c:v>
                </c:pt>
                <c:pt idx="421">
                  <c:v>42962</c:v>
                </c:pt>
                <c:pt idx="422">
                  <c:v>42963</c:v>
                </c:pt>
                <c:pt idx="423">
                  <c:v>42964</c:v>
                </c:pt>
                <c:pt idx="424">
                  <c:v>42965</c:v>
                </c:pt>
                <c:pt idx="425">
                  <c:v>42968</c:v>
                </c:pt>
                <c:pt idx="426">
                  <c:v>42969</c:v>
                </c:pt>
                <c:pt idx="427">
                  <c:v>42970</c:v>
                </c:pt>
                <c:pt idx="428">
                  <c:v>42971</c:v>
                </c:pt>
                <c:pt idx="429">
                  <c:v>42972</c:v>
                </c:pt>
                <c:pt idx="430">
                  <c:v>42975</c:v>
                </c:pt>
                <c:pt idx="431">
                  <c:v>42976</c:v>
                </c:pt>
                <c:pt idx="432">
                  <c:v>42977</c:v>
                </c:pt>
                <c:pt idx="433">
                  <c:v>42978</c:v>
                </c:pt>
                <c:pt idx="434">
                  <c:v>42979</c:v>
                </c:pt>
                <c:pt idx="435">
                  <c:v>42982</c:v>
                </c:pt>
                <c:pt idx="436">
                  <c:v>42983</c:v>
                </c:pt>
                <c:pt idx="437">
                  <c:v>42984</c:v>
                </c:pt>
                <c:pt idx="438">
                  <c:v>42985</c:v>
                </c:pt>
                <c:pt idx="439">
                  <c:v>42986</c:v>
                </c:pt>
                <c:pt idx="440">
                  <c:v>42989</c:v>
                </c:pt>
                <c:pt idx="441">
                  <c:v>42990</c:v>
                </c:pt>
                <c:pt idx="442">
                  <c:v>42991</c:v>
                </c:pt>
                <c:pt idx="443">
                  <c:v>42992</c:v>
                </c:pt>
                <c:pt idx="444">
                  <c:v>42993</c:v>
                </c:pt>
                <c:pt idx="445">
                  <c:v>42996</c:v>
                </c:pt>
                <c:pt idx="446">
                  <c:v>42997</c:v>
                </c:pt>
                <c:pt idx="447">
                  <c:v>42998</c:v>
                </c:pt>
                <c:pt idx="448">
                  <c:v>42999</c:v>
                </c:pt>
                <c:pt idx="449">
                  <c:v>43000</c:v>
                </c:pt>
                <c:pt idx="450">
                  <c:v>43003</c:v>
                </c:pt>
                <c:pt idx="451">
                  <c:v>43004</c:v>
                </c:pt>
                <c:pt idx="452">
                  <c:v>43005</c:v>
                </c:pt>
                <c:pt idx="453">
                  <c:v>43006</c:v>
                </c:pt>
                <c:pt idx="454">
                  <c:v>43007</c:v>
                </c:pt>
                <c:pt idx="455">
                  <c:v>43010</c:v>
                </c:pt>
                <c:pt idx="456">
                  <c:v>43011</c:v>
                </c:pt>
                <c:pt idx="457">
                  <c:v>43012</c:v>
                </c:pt>
                <c:pt idx="458">
                  <c:v>43013</c:v>
                </c:pt>
                <c:pt idx="459">
                  <c:v>43014</c:v>
                </c:pt>
                <c:pt idx="460">
                  <c:v>43017</c:v>
                </c:pt>
                <c:pt idx="461">
                  <c:v>43018</c:v>
                </c:pt>
                <c:pt idx="462">
                  <c:v>43019</c:v>
                </c:pt>
                <c:pt idx="463">
                  <c:v>43020</c:v>
                </c:pt>
                <c:pt idx="464">
                  <c:v>43021</c:v>
                </c:pt>
                <c:pt idx="465">
                  <c:v>43024</c:v>
                </c:pt>
                <c:pt idx="466">
                  <c:v>43025</c:v>
                </c:pt>
                <c:pt idx="467">
                  <c:v>43026</c:v>
                </c:pt>
                <c:pt idx="468">
                  <c:v>43027</c:v>
                </c:pt>
                <c:pt idx="469">
                  <c:v>43028</c:v>
                </c:pt>
                <c:pt idx="470">
                  <c:v>43031</c:v>
                </c:pt>
                <c:pt idx="471">
                  <c:v>43032</c:v>
                </c:pt>
                <c:pt idx="472">
                  <c:v>43033</c:v>
                </c:pt>
                <c:pt idx="473">
                  <c:v>43034</c:v>
                </c:pt>
                <c:pt idx="474">
                  <c:v>43035</c:v>
                </c:pt>
                <c:pt idx="475">
                  <c:v>43038</c:v>
                </c:pt>
                <c:pt idx="476">
                  <c:v>43039</c:v>
                </c:pt>
                <c:pt idx="477">
                  <c:v>43040</c:v>
                </c:pt>
                <c:pt idx="478">
                  <c:v>43041</c:v>
                </c:pt>
                <c:pt idx="479">
                  <c:v>43042</c:v>
                </c:pt>
                <c:pt idx="480">
                  <c:v>43045</c:v>
                </c:pt>
                <c:pt idx="481">
                  <c:v>43046</c:v>
                </c:pt>
                <c:pt idx="482">
                  <c:v>43047</c:v>
                </c:pt>
                <c:pt idx="483">
                  <c:v>43048</c:v>
                </c:pt>
                <c:pt idx="484">
                  <c:v>43049</c:v>
                </c:pt>
                <c:pt idx="485">
                  <c:v>43052</c:v>
                </c:pt>
                <c:pt idx="486">
                  <c:v>43053</c:v>
                </c:pt>
                <c:pt idx="487">
                  <c:v>43054</c:v>
                </c:pt>
                <c:pt idx="488">
                  <c:v>43055</c:v>
                </c:pt>
                <c:pt idx="489">
                  <c:v>43056</c:v>
                </c:pt>
                <c:pt idx="490">
                  <c:v>43059</c:v>
                </c:pt>
                <c:pt idx="491">
                  <c:v>43060</c:v>
                </c:pt>
                <c:pt idx="492">
                  <c:v>43061</c:v>
                </c:pt>
                <c:pt idx="493">
                  <c:v>43062</c:v>
                </c:pt>
                <c:pt idx="494">
                  <c:v>43063</c:v>
                </c:pt>
                <c:pt idx="495">
                  <c:v>43066</c:v>
                </c:pt>
                <c:pt idx="496">
                  <c:v>43067</c:v>
                </c:pt>
                <c:pt idx="497">
                  <c:v>43068</c:v>
                </c:pt>
                <c:pt idx="498">
                  <c:v>43069</c:v>
                </c:pt>
                <c:pt idx="499">
                  <c:v>43070</c:v>
                </c:pt>
                <c:pt idx="500">
                  <c:v>43073</c:v>
                </c:pt>
                <c:pt idx="501">
                  <c:v>43074</c:v>
                </c:pt>
                <c:pt idx="502">
                  <c:v>43075</c:v>
                </c:pt>
                <c:pt idx="503">
                  <c:v>43076</c:v>
                </c:pt>
                <c:pt idx="504">
                  <c:v>43077</c:v>
                </c:pt>
                <c:pt idx="505">
                  <c:v>43080</c:v>
                </c:pt>
                <c:pt idx="506">
                  <c:v>43081</c:v>
                </c:pt>
                <c:pt idx="507">
                  <c:v>43082</c:v>
                </c:pt>
                <c:pt idx="508">
                  <c:v>43083</c:v>
                </c:pt>
                <c:pt idx="509">
                  <c:v>43084</c:v>
                </c:pt>
                <c:pt idx="510">
                  <c:v>43087</c:v>
                </c:pt>
                <c:pt idx="511">
                  <c:v>43088</c:v>
                </c:pt>
                <c:pt idx="512">
                  <c:v>43089</c:v>
                </c:pt>
                <c:pt idx="513">
                  <c:v>43090</c:v>
                </c:pt>
                <c:pt idx="514">
                  <c:v>43091</c:v>
                </c:pt>
                <c:pt idx="515">
                  <c:v>43094</c:v>
                </c:pt>
                <c:pt idx="516">
                  <c:v>43095</c:v>
                </c:pt>
                <c:pt idx="517">
                  <c:v>43096</c:v>
                </c:pt>
                <c:pt idx="518">
                  <c:v>43097</c:v>
                </c:pt>
                <c:pt idx="519">
                  <c:v>43098</c:v>
                </c:pt>
                <c:pt idx="520">
                  <c:v>43101</c:v>
                </c:pt>
                <c:pt idx="521">
                  <c:v>43102</c:v>
                </c:pt>
                <c:pt idx="522">
                  <c:v>43103</c:v>
                </c:pt>
                <c:pt idx="523">
                  <c:v>43104</c:v>
                </c:pt>
                <c:pt idx="524">
                  <c:v>43105</c:v>
                </c:pt>
                <c:pt idx="525">
                  <c:v>43108</c:v>
                </c:pt>
                <c:pt idx="526">
                  <c:v>43109</c:v>
                </c:pt>
                <c:pt idx="527">
                  <c:v>43110</c:v>
                </c:pt>
                <c:pt idx="528">
                  <c:v>43111</c:v>
                </c:pt>
                <c:pt idx="529">
                  <c:v>43112</c:v>
                </c:pt>
                <c:pt idx="530">
                  <c:v>43115</c:v>
                </c:pt>
                <c:pt idx="531">
                  <c:v>43116</c:v>
                </c:pt>
                <c:pt idx="532">
                  <c:v>43117</c:v>
                </c:pt>
                <c:pt idx="533">
                  <c:v>43118</c:v>
                </c:pt>
                <c:pt idx="534">
                  <c:v>43119</c:v>
                </c:pt>
                <c:pt idx="535">
                  <c:v>43122</c:v>
                </c:pt>
                <c:pt idx="536">
                  <c:v>43123</c:v>
                </c:pt>
                <c:pt idx="537">
                  <c:v>43124</c:v>
                </c:pt>
                <c:pt idx="538">
                  <c:v>43125</c:v>
                </c:pt>
                <c:pt idx="539">
                  <c:v>43126</c:v>
                </c:pt>
                <c:pt idx="540">
                  <c:v>43129</c:v>
                </c:pt>
                <c:pt idx="541">
                  <c:v>43130</c:v>
                </c:pt>
                <c:pt idx="542">
                  <c:v>43131</c:v>
                </c:pt>
                <c:pt idx="543">
                  <c:v>43132</c:v>
                </c:pt>
                <c:pt idx="544">
                  <c:v>43133</c:v>
                </c:pt>
                <c:pt idx="545">
                  <c:v>43136</c:v>
                </c:pt>
                <c:pt idx="546">
                  <c:v>43137</c:v>
                </c:pt>
                <c:pt idx="547">
                  <c:v>43138</c:v>
                </c:pt>
                <c:pt idx="548">
                  <c:v>43139</c:v>
                </c:pt>
                <c:pt idx="549">
                  <c:v>43140</c:v>
                </c:pt>
                <c:pt idx="550">
                  <c:v>43143</c:v>
                </c:pt>
                <c:pt idx="551">
                  <c:v>43144</c:v>
                </c:pt>
                <c:pt idx="552">
                  <c:v>43145</c:v>
                </c:pt>
                <c:pt idx="553">
                  <c:v>43146</c:v>
                </c:pt>
                <c:pt idx="554">
                  <c:v>43147</c:v>
                </c:pt>
                <c:pt idx="555">
                  <c:v>43150</c:v>
                </c:pt>
                <c:pt idx="556">
                  <c:v>43151</c:v>
                </c:pt>
                <c:pt idx="557">
                  <c:v>43152</c:v>
                </c:pt>
                <c:pt idx="558">
                  <c:v>43153</c:v>
                </c:pt>
                <c:pt idx="559">
                  <c:v>43154</c:v>
                </c:pt>
                <c:pt idx="560">
                  <c:v>43157</c:v>
                </c:pt>
                <c:pt idx="561">
                  <c:v>43158</c:v>
                </c:pt>
                <c:pt idx="562">
                  <c:v>43159</c:v>
                </c:pt>
                <c:pt idx="563">
                  <c:v>43160</c:v>
                </c:pt>
                <c:pt idx="564">
                  <c:v>43161</c:v>
                </c:pt>
                <c:pt idx="565">
                  <c:v>43164</c:v>
                </c:pt>
                <c:pt idx="566">
                  <c:v>43165</c:v>
                </c:pt>
                <c:pt idx="567">
                  <c:v>43166</c:v>
                </c:pt>
                <c:pt idx="568">
                  <c:v>43167</c:v>
                </c:pt>
                <c:pt idx="569">
                  <c:v>43168</c:v>
                </c:pt>
                <c:pt idx="570">
                  <c:v>43171</c:v>
                </c:pt>
                <c:pt idx="571">
                  <c:v>43172</c:v>
                </c:pt>
                <c:pt idx="572">
                  <c:v>43173</c:v>
                </c:pt>
                <c:pt idx="573">
                  <c:v>43174</c:v>
                </c:pt>
                <c:pt idx="574">
                  <c:v>43175</c:v>
                </c:pt>
                <c:pt idx="575">
                  <c:v>43178</c:v>
                </c:pt>
                <c:pt idx="576">
                  <c:v>43179</c:v>
                </c:pt>
                <c:pt idx="577">
                  <c:v>43180</c:v>
                </c:pt>
                <c:pt idx="578">
                  <c:v>43181</c:v>
                </c:pt>
                <c:pt idx="579">
                  <c:v>43182</c:v>
                </c:pt>
                <c:pt idx="580">
                  <c:v>43185</c:v>
                </c:pt>
                <c:pt idx="581">
                  <c:v>43186</c:v>
                </c:pt>
                <c:pt idx="582">
                  <c:v>43187</c:v>
                </c:pt>
                <c:pt idx="583">
                  <c:v>43188</c:v>
                </c:pt>
                <c:pt idx="584">
                  <c:v>43189</c:v>
                </c:pt>
                <c:pt idx="585">
                  <c:v>43192</c:v>
                </c:pt>
                <c:pt idx="586">
                  <c:v>43193</c:v>
                </c:pt>
                <c:pt idx="587">
                  <c:v>43194</c:v>
                </c:pt>
                <c:pt idx="588">
                  <c:v>43195</c:v>
                </c:pt>
                <c:pt idx="589">
                  <c:v>43196</c:v>
                </c:pt>
                <c:pt idx="590">
                  <c:v>43199</c:v>
                </c:pt>
                <c:pt idx="591">
                  <c:v>43200</c:v>
                </c:pt>
                <c:pt idx="592">
                  <c:v>43201</c:v>
                </c:pt>
                <c:pt idx="593">
                  <c:v>43202</c:v>
                </c:pt>
                <c:pt idx="594">
                  <c:v>43203</c:v>
                </c:pt>
                <c:pt idx="595">
                  <c:v>43206</c:v>
                </c:pt>
                <c:pt idx="596">
                  <c:v>43207</c:v>
                </c:pt>
                <c:pt idx="597">
                  <c:v>43208</c:v>
                </c:pt>
                <c:pt idx="598">
                  <c:v>43209</c:v>
                </c:pt>
                <c:pt idx="599">
                  <c:v>43210</c:v>
                </c:pt>
                <c:pt idx="600">
                  <c:v>43213</c:v>
                </c:pt>
                <c:pt idx="601">
                  <c:v>43214</c:v>
                </c:pt>
                <c:pt idx="602">
                  <c:v>43215</c:v>
                </c:pt>
                <c:pt idx="603">
                  <c:v>43216</c:v>
                </c:pt>
                <c:pt idx="604">
                  <c:v>43217</c:v>
                </c:pt>
                <c:pt idx="605">
                  <c:v>43220</c:v>
                </c:pt>
                <c:pt idx="606">
                  <c:v>43221</c:v>
                </c:pt>
                <c:pt idx="607">
                  <c:v>43222</c:v>
                </c:pt>
                <c:pt idx="608">
                  <c:v>43223</c:v>
                </c:pt>
                <c:pt idx="609">
                  <c:v>43224</c:v>
                </c:pt>
                <c:pt idx="610">
                  <c:v>43227</c:v>
                </c:pt>
                <c:pt idx="611">
                  <c:v>43228</c:v>
                </c:pt>
                <c:pt idx="612">
                  <c:v>43229</c:v>
                </c:pt>
                <c:pt idx="613">
                  <c:v>43230</c:v>
                </c:pt>
                <c:pt idx="614">
                  <c:v>43231</c:v>
                </c:pt>
                <c:pt idx="615">
                  <c:v>43234</c:v>
                </c:pt>
                <c:pt idx="616">
                  <c:v>43235</c:v>
                </c:pt>
                <c:pt idx="617">
                  <c:v>43236</c:v>
                </c:pt>
                <c:pt idx="618">
                  <c:v>43237</c:v>
                </c:pt>
                <c:pt idx="619">
                  <c:v>43238</c:v>
                </c:pt>
                <c:pt idx="620">
                  <c:v>43241</c:v>
                </c:pt>
                <c:pt idx="621">
                  <c:v>43242</c:v>
                </c:pt>
                <c:pt idx="622">
                  <c:v>43243</c:v>
                </c:pt>
                <c:pt idx="623">
                  <c:v>43244</c:v>
                </c:pt>
                <c:pt idx="624">
                  <c:v>43245</c:v>
                </c:pt>
                <c:pt idx="625">
                  <c:v>43248</c:v>
                </c:pt>
                <c:pt idx="626">
                  <c:v>43249</c:v>
                </c:pt>
                <c:pt idx="627">
                  <c:v>43250</c:v>
                </c:pt>
                <c:pt idx="628">
                  <c:v>43251</c:v>
                </c:pt>
                <c:pt idx="629">
                  <c:v>43252</c:v>
                </c:pt>
                <c:pt idx="630">
                  <c:v>43255</c:v>
                </c:pt>
                <c:pt idx="631">
                  <c:v>43256</c:v>
                </c:pt>
                <c:pt idx="632">
                  <c:v>43257</c:v>
                </c:pt>
                <c:pt idx="633">
                  <c:v>43258</c:v>
                </c:pt>
                <c:pt idx="634">
                  <c:v>43259</c:v>
                </c:pt>
                <c:pt idx="635">
                  <c:v>43262</c:v>
                </c:pt>
                <c:pt idx="636">
                  <c:v>43263</c:v>
                </c:pt>
                <c:pt idx="637">
                  <c:v>43264</c:v>
                </c:pt>
                <c:pt idx="638">
                  <c:v>43265</c:v>
                </c:pt>
                <c:pt idx="639">
                  <c:v>43266</c:v>
                </c:pt>
                <c:pt idx="640">
                  <c:v>43269</c:v>
                </c:pt>
                <c:pt idx="641">
                  <c:v>43270</c:v>
                </c:pt>
                <c:pt idx="642">
                  <c:v>43271</c:v>
                </c:pt>
                <c:pt idx="643">
                  <c:v>43272</c:v>
                </c:pt>
                <c:pt idx="644">
                  <c:v>43273</c:v>
                </c:pt>
                <c:pt idx="645">
                  <c:v>43276</c:v>
                </c:pt>
                <c:pt idx="646">
                  <c:v>43277</c:v>
                </c:pt>
                <c:pt idx="647">
                  <c:v>43278</c:v>
                </c:pt>
                <c:pt idx="648">
                  <c:v>43279</c:v>
                </c:pt>
                <c:pt idx="649">
                  <c:v>43280</c:v>
                </c:pt>
                <c:pt idx="650">
                  <c:v>43283</c:v>
                </c:pt>
                <c:pt idx="651">
                  <c:v>43284</c:v>
                </c:pt>
                <c:pt idx="652">
                  <c:v>43285</c:v>
                </c:pt>
                <c:pt idx="653">
                  <c:v>43286</c:v>
                </c:pt>
                <c:pt idx="654">
                  <c:v>43287</c:v>
                </c:pt>
                <c:pt idx="655">
                  <c:v>43290</c:v>
                </c:pt>
                <c:pt idx="656">
                  <c:v>43291</c:v>
                </c:pt>
                <c:pt idx="657">
                  <c:v>43292</c:v>
                </c:pt>
                <c:pt idx="658">
                  <c:v>43293</c:v>
                </c:pt>
                <c:pt idx="659">
                  <c:v>43294</c:v>
                </c:pt>
                <c:pt idx="660">
                  <c:v>43297</c:v>
                </c:pt>
                <c:pt idx="661">
                  <c:v>43298</c:v>
                </c:pt>
                <c:pt idx="662">
                  <c:v>43299</c:v>
                </c:pt>
                <c:pt idx="663">
                  <c:v>43300</c:v>
                </c:pt>
                <c:pt idx="664">
                  <c:v>43301</c:v>
                </c:pt>
                <c:pt idx="665">
                  <c:v>43304</c:v>
                </c:pt>
                <c:pt idx="666">
                  <c:v>43305</c:v>
                </c:pt>
                <c:pt idx="667">
                  <c:v>43306</c:v>
                </c:pt>
                <c:pt idx="668">
                  <c:v>43307</c:v>
                </c:pt>
                <c:pt idx="669">
                  <c:v>43308</c:v>
                </c:pt>
                <c:pt idx="670">
                  <c:v>43311</c:v>
                </c:pt>
                <c:pt idx="671">
                  <c:v>43312</c:v>
                </c:pt>
                <c:pt idx="672">
                  <c:v>43313</c:v>
                </c:pt>
                <c:pt idx="673">
                  <c:v>43314</c:v>
                </c:pt>
                <c:pt idx="674">
                  <c:v>43315</c:v>
                </c:pt>
                <c:pt idx="675">
                  <c:v>43318</c:v>
                </c:pt>
                <c:pt idx="676">
                  <c:v>43319</c:v>
                </c:pt>
                <c:pt idx="677">
                  <c:v>43320</c:v>
                </c:pt>
                <c:pt idx="678">
                  <c:v>43321</c:v>
                </c:pt>
                <c:pt idx="679">
                  <c:v>43322</c:v>
                </c:pt>
                <c:pt idx="680">
                  <c:v>43325</c:v>
                </c:pt>
                <c:pt idx="681">
                  <c:v>43326</c:v>
                </c:pt>
                <c:pt idx="682">
                  <c:v>43327</c:v>
                </c:pt>
                <c:pt idx="683">
                  <c:v>43328</c:v>
                </c:pt>
                <c:pt idx="684">
                  <c:v>43329</c:v>
                </c:pt>
                <c:pt idx="685">
                  <c:v>43332</c:v>
                </c:pt>
                <c:pt idx="686">
                  <c:v>43333</c:v>
                </c:pt>
                <c:pt idx="687">
                  <c:v>43334</c:v>
                </c:pt>
                <c:pt idx="688">
                  <c:v>43335</c:v>
                </c:pt>
                <c:pt idx="689">
                  <c:v>43336</c:v>
                </c:pt>
                <c:pt idx="690">
                  <c:v>43339</c:v>
                </c:pt>
                <c:pt idx="691">
                  <c:v>43340</c:v>
                </c:pt>
                <c:pt idx="692">
                  <c:v>43341</c:v>
                </c:pt>
                <c:pt idx="693">
                  <c:v>43342</c:v>
                </c:pt>
                <c:pt idx="694">
                  <c:v>43343</c:v>
                </c:pt>
                <c:pt idx="695">
                  <c:v>43346</c:v>
                </c:pt>
                <c:pt idx="696">
                  <c:v>43347</c:v>
                </c:pt>
                <c:pt idx="697">
                  <c:v>43348</c:v>
                </c:pt>
                <c:pt idx="698">
                  <c:v>43349</c:v>
                </c:pt>
                <c:pt idx="699">
                  <c:v>43350</c:v>
                </c:pt>
                <c:pt idx="700">
                  <c:v>43353</c:v>
                </c:pt>
                <c:pt idx="701">
                  <c:v>43354</c:v>
                </c:pt>
                <c:pt idx="702">
                  <c:v>43355</c:v>
                </c:pt>
                <c:pt idx="703">
                  <c:v>43356</c:v>
                </c:pt>
                <c:pt idx="704">
                  <c:v>43357</c:v>
                </c:pt>
                <c:pt idx="705">
                  <c:v>43360</c:v>
                </c:pt>
                <c:pt idx="706">
                  <c:v>43361</c:v>
                </c:pt>
                <c:pt idx="707">
                  <c:v>43362</c:v>
                </c:pt>
                <c:pt idx="708">
                  <c:v>43363</c:v>
                </c:pt>
                <c:pt idx="709">
                  <c:v>43364</c:v>
                </c:pt>
                <c:pt idx="710">
                  <c:v>43367</c:v>
                </c:pt>
                <c:pt idx="711">
                  <c:v>43368</c:v>
                </c:pt>
                <c:pt idx="712">
                  <c:v>43369</c:v>
                </c:pt>
                <c:pt idx="713">
                  <c:v>43370</c:v>
                </c:pt>
                <c:pt idx="714">
                  <c:v>43371</c:v>
                </c:pt>
                <c:pt idx="715">
                  <c:v>43374</c:v>
                </c:pt>
                <c:pt idx="716">
                  <c:v>43375</c:v>
                </c:pt>
                <c:pt idx="717">
                  <c:v>43376</c:v>
                </c:pt>
                <c:pt idx="718">
                  <c:v>43377</c:v>
                </c:pt>
                <c:pt idx="719">
                  <c:v>43378</c:v>
                </c:pt>
                <c:pt idx="720">
                  <c:v>43381</c:v>
                </c:pt>
                <c:pt idx="721">
                  <c:v>43382</c:v>
                </c:pt>
                <c:pt idx="722">
                  <c:v>43383</c:v>
                </c:pt>
                <c:pt idx="723">
                  <c:v>43384</c:v>
                </c:pt>
                <c:pt idx="724">
                  <c:v>43385</c:v>
                </c:pt>
                <c:pt idx="725">
                  <c:v>43388</c:v>
                </c:pt>
                <c:pt idx="726">
                  <c:v>43389</c:v>
                </c:pt>
                <c:pt idx="727">
                  <c:v>43390</c:v>
                </c:pt>
                <c:pt idx="728">
                  <c:v>43391</c:v>
                </c:pt>
                <c:pt idx="729">
                  <c:v>43392</c:v>
                </c:pt>
                <c:pt idx="730">
                  <c:v>43395</c:v>
                </c:pt>
                <c:pt idx="731">
                  <c:v>43396</c:v>
                </c:pt>
                <c:pt idx="732">
                  <c:v>43397</c:v>
                </c:pt>
                <c:pt idx="733">
                  <c:v>43398</c:v>
                </c:pt>
                <c:pt idx="734">
                  <c:v>43399</c:v>
                </c:pt>
                <c:pt idx="735">
                  <c:v>43402</c:v>
                </c:pt>
                <c:pt idx="736">
                  <c:v>43403</c:v>
                </c:pt>
                <c:pt idx="737">
                  <c:v>43404</c:v>
                </c:pt>
                <c:pt idx="738">
                  <c:v>43405</c:v>
                </c:pt>
                <c:pt idx="739">
                  <c:v>43406</c:v>
                </c:pt>
                <c:pt idx="740">
                  <c:v>43409</c:v>
                </c:pt>
                <c:pt idx="741">
                  <c:v>43410</c:v>
                </c:pt>
                <c:pt idx="742">
                  <c:v>43411</c:v>
                </c:pt>
                <c:pt idx="743">
                  <c:v>43412</c:v>
                </c:pt>
                <c:pt idx="744">
                  <c:v>43413</c:v>
                </c:pt>
                <c:pt idx="745">
                  <c:v>43416</c:v>
                </c:pt>
                <c:pt idx="746">
                  <c:v>43417</c:v>
                </c:pt>
                <c:pt idx="747">
                  <c:v>43418</c:v>
                </c:pt>
                <c:pt idx="748">
                  <c:v>43419</c:v>
                </c:pt>
                <c:pt idx="749">
                  <c:v>43420</c:v>
                </c:pt>
                <c:pt idx="750">
                  <c:v>43423</c:v>
                </c:pt>
                <c:pt idx="751">
                  <c:v>43424</c:v>
                </c:pt>
                <c:pt idx="752">
                  <c:v>43425</c:v>
                </c:pt>
                <c:pt idx="753">
                  <c:v>43426</c:v>
                </c:pt>
                <c:pt idx="754">
                  <c:v>43427</c:v>
                </c:pt>
                <c:pt idx="755">
                  <c:v>43430</c:v>
                </c:pt>
                <c:pt idx="756">
                  <c:v>43431</c:v>
                </c:pt>
                <c:pt idx="757">
                  <c:v>43432</c:v>
                </c:pt>
                <c:pt idx="758">
                  <c:v>43433</c:v>
                </c:pt>
                <c:pt idx="759">
                  <c:v>43434</c:v>
                </c:pt>
                <c:pt idx="760">
                  <c:v>43437</c:v>
                </c:pt>
                <c:pt idx="761">
                  <c:v>43438</c:v>
                </c:pt>
                <c:pt idx="762">
                  <c:v>43439</c:v>
                </c:pt>
                <c:pt idx="763">
                  <c:v>43440</c:v>
                </c:pt>
                <c:pt idx="764">
                  <c:v>43441</c:v>
                </c:pt>
                <c:pt idx="765">
                  <c:v>43444</c:v>
                </c:pt>
                <c:pt idx="766">
                  <c:v>43445</c:v>
                </c:pt>
                <c:pt idx="767">
                  <c:v>43446</c:v>
                </c:pt>
                <c:pt idx="768">
                  <c:v>43447</c:v>
                </c:pt>
                <c:pt idx="769">
                  <c:v>43448</c:v>
                </c:pt>
                <c:pt idx="770">
                  <c:v>43451</c:v>
                </c:pt>
                <c:pt idx="771">
                  <c:v>43452</c:v>
                </c:pt>
                <c:pt idx="772">
                  <c:v>43453</c:v>
                </c:pt>
                <c:pt idx="773">
                  <c:v>43454</c:v>
                </c:pt>
                <c:pt idx="774">
                  <c:v>43455</c:v>
                </c:pt>
                <c:pt idx="775">
                  <c:v>43458</c:v>
                </c:pt>
                <c:pt idx="776">
                  <c:v>43459</c:v>
                </c:pt>
                <c:pt idx="777">
                  <c:v>43460</c:v>
                </c:pt>
                <c:pt idx="778">
                  <c:v>43461</c:v>
                </c:pt>
                <c:pt idx="779">
                  <c:v>43462</c:v>
                </c:pt>
                <c:pt idx="780">
                  <c:v>43465</c:v>
                </c:pt>
                <c:pt idx="781">
                  <c:v>43466</c:v>
                </c:pt>
                <c:pt idx="782">
                  <c:v>43467</c:v>
                </c:pt>
                <c:pt idx="783">
                  <c:v>43468</c:v>
                </c:pt>
                <c:pt idx="784">
                  <c:v>43469</c:v>
                </c:pt>
                <c:pt idx="785">
                  <c:v>43472</c:v>
                </c:pt>
                <c:pt idx="786">
                  <c:v>43473</c:v>
                </c:pt>
                <c:pt idx="787">
                  <c:v>43474</c:v>
                </c:pt>
                <c:pt idx="788">
                  <c:v>43475</c:v>
                </c:pt>
                <c:pt idx="789">
                  <c:v>43476</c:v>
                </c:pt>
                <c:pt idx="790">
                  <c:v>43479</c:v>
                </c:pt>
                <c:pt idx="791">
                  <c:v>43480</c:v>
                </c:pt>
                <c:pt idx="792">
                  <c:v>43481</c:v>
                </c:pt>
                <c:pt idx="793">
                  <c:v>43482</c:v>
                </c:pt>
                <c:pt idx="794">
                  <c:v>43483</c:v>
                </c:pt>
                <c:pt idx="795">
                  <c:v>43486</c:v>
                </c:pt>
                <c:pt idx="796">
                  <c:v>43487</c:v>
                </c:pt>
                <c:pt idx="797">
                  <c:v>43488</c:v>
                </c:pt>
                <c:pt idx="798">
                  <c:v>43489</c:v>
                </c:pt>
                <c:pt idx="799">
                  <c:v>43490</c:v>
                </c:pt>
                <c:pt idx="800">
                  <c:v>43493</c:v>
                </c:pt>
                <c:pt idx="801">
                  <c:v>43494</c:v>
                </c:pt>
                <c:pt idx="802">
                  <c:v>43495</c:v>
                </c:pt>
                <c:pt idx="803">
                  <c:v>43496</c:v>
                </c:pt>
                <c:pt idx="804">
                  <c:v>43497</c:v>
                </c:pt>
                <c:pt idx="805">
                  <c:v>43500</c:v>
                </c:pt>
                <c:pt idx="806">
                  <c:v>43501</c:v>
                </c:pt>
                <c:pt idx="807">
                  <c:v>43502</c:v>
                </c:pt>
                <c:pt idx="808">
                  <c:v>43503</c:v>
                </c:pt>
                <c:pt idx="809">
                  <c:v>43504</c:v>
                </c:pt>
                <c:pt idx="810">
                  <c:v>43507</c:v>
                </c:pt>
                <c:pt idx="811">
                  <c:v>43508</c:v>
                </c:pt>
                <c:pt idx="812">
                  <c:v>43509</c:v>
                </c:pt>
                <c:pt idx="813">
                  <c:v>43510</c:v>
                </c:pt>
                <c:pt idx="814">
                  <c:v>43511</c:v>
                </c:pt>
                <c:pt idx="815">
                  <c:v>43514</c:v>
                </c:pt>
                <c:pt idx="816">
                  <c:v>43515</c:v>
                </c:pt>
                <c:pt idx="817">
                  <c:v>43516</c:v>
                </c:pt>
                <c:pt idx="818">
                  <c:v>43517</c:v>
                </c:pt>
                <c:pt idx="819">
                  <c:v>43518</c:v>
                </c:pt>
                <c:pt idx="820">
                  <c:v>43521</c:v>
                </c:pt>
                <c:pt idx="821">
                  <c:v>43522</c:v>
                </c:pt>
                <c:pt idx="822">
                  <c:v>43523</c:v>
                </c:pt>
                <c:pt idx="823">
                  <c:v>43524</c:v>
                </c:pt>
                <c:pt idx="824">
                  <c:v>43525</c:v>
                </c:pt>
                <c:pt idx="825">
                  <c:v>43528</c:v>
                </c:pt>
                <c:pt idx="826">
                  <c:v>43529</c:v>
                </c:pt>
                <c:pt idx="827">
                  <c:v>43530</c:v>
                </c:pt>
                <c:pt idx="828">
                  <c:v>43531</c:v>
                </c:pt>
                <c:pt idx="829">
                  <c:v>43532</c:v>
                </c:pt>
                <c:pt idx="830">
                  <c:v>43535</c:v>
                </c:pt>
                <c:pt idx="831">
                  <c:v>43536</c:v>
                </c:pt>
                <c:pt idx="832">
                  <c:v>43537</c:v>
                </c:pt>
                <c:pt idx="833">
                  <c:v>43538</c:v>
                </c:pt>
                <c:pt idx="834">
                  <c:v>43539</c:v>
                </c:pt>
                <c:pt idx="835">
                  <c:v>43542</c:v>
                </c:pt>
                <c:pt idx="836">
                  <c:v>43543</c:v>
                </c:pt>
                <c:pt idx="837">
                  <c:v>43544</c:v>
                </c:pt>
                <c:pt idx="838">
                  <c:v>43545</c:v>
                </c:pt>
                <c:pt idx="839">
                  <c:v>43546</c:v>
                </c:pt>
                <c:pt idx="840">
                  <c:v>43549</c:v>
                </c:pt>
                <c:pt idx="841">
                  <c:v>43550</c:v>
                </c:pt>
                <c:pt idx="842">
                  <c:v>43551</c:v>
                </c:pt>
                <c:pt idx="843">
                  <c:v>43552</c:v>
                </c:pt>
                <c:pt idx="844">
                  <c:v>43553</c:v>
                </c:pt>
                <c:pt idx="845">
                  <c:v>43556</c:v>
                </c:pt>
                <c:pt idx="846">
                  <c:v>43557</c:v>
                </c:pt>
                <c:pt idx="847">
                  <c:v>43558</c:v>
                </c:pt>
                <c:pt idx="848">
                  <c:v>43559</c:v>
                </c:pt>
                <c:pt idx="849">
                  <c:v>43560</c:v>
                </c:pt>
                <c:pt idx="850">
                  <c:v>43563</c:v>
                </c:pt>
                <c:pt idx="851">
                  <c:v>43564</c:v>
                </c:pt>
                <c:pt idx="852">
                  <c:v>43565</c:v>
                </c:pt>
                <c:pt idx="853">
                  <c:v>43566</c:v>
                </c:pt>
                <c:pt idx="854">
                  <c:v>43567</c:v>
                </c:pt>
                <c:pt idx="855">
                  <c:v>43570</c:v>
                </c:pt>
                <c:pt idx="856">
                  <c:v>43571</c:v>
                </c:pt>
                <c:pt idx="857">
                  <c:v>43572</c:v>
                </c:pt>
                <c:pt idx="858">
                  <c:v>43573</c:v>
                </c:pt>
                <c:pt idx="859">
                  <c:v>43574</c:v>
                </c:pt>
                <c:pt idx="860">
                  <c:v>43577</c:v>
                </c:pt>
                <c:pt idx="861">
                  <c:v>43578</c:v>
                </c:pt>
                <c:pt idx="862">
                  <c:v>43579</c:v>
                </c:pt>
                <c:pt idx="863">
                  <c:v>43580</c:v>
                </c:pt>
                <c:pt idx="864">
                  <c:v>43581</c:v>
                </c:pt>
                <c:pt idx="865">
                  <c:v>43584</c:v>
                </c:pt>
                <c:pt idx="866">
                  <c:v>43585</c:v>
                </c:pt>
                <c:pt idx="867">
                  <c:v>43586</c:v>
                </c:pt>
                <c:pt idx="868">
                  <c:v>43587</c:v>
                </c:pt>
                <c:pt idx="869">
                  <c:v>43588</c:v>
                </c:pt>
                <c:pt idx="870">
                  <c:v>43591</c:v>
                </c:pt>
                <c:pt idx="871">
                  <c:v>43592</c:v>
                </c:pt>
                <c:pt idx="872">
                  <c:v>43593</c:v>
                </c:pt>
                <c:pt idx="873">
                  <c:v>43594</c:v>
                </c:pt>
                <c:pt idx="874">
                  <c:v>43595</c:v>
                </c:pt>
                <c:pt idx="875">
                  <c:v>43598</c:v>
                </c:pt>
                <c:pt idx="876">
                  <c:v>43599</c:v>
                </c:pt>
                <c:pt idx="877">
                  <c:v>43600</c:v>
                </c:pt>
                <c:pt idx="878">
                  <c:v>43601</c:v>
                </c:pt>
                <c:pt idx="879">
                  <c:v>43602</c:v>
                </c:pt>
                <c:pt idx="880">
                  <c:v>43605</c:v>
                </c:pt>
                <c:pt idx="881">
                  <c:v>43606</c:v>
                </c:pt>
                <c:pt idx="882">
                  <c:v>43607</c:v>
                </c:pt>
                <c:pt idx="883">
                  <c:v>43608</c:v>
                </c:pt>
                <c:pt idx="884">
                  <c:v>43609</c:v>
                </c:pt>
                <c:pt idx="885">
                  <c:v>43612</c:v>
                </c:pt>
                <c:pt idx="886">
                  <c:v>43613</c:v>
                </c:pt>
                <c:pt idx="887">
                  <c:v>43614</c:v>
                </c:pt>
                <c:pt idx="888">
                  <c:v>43615</c:v>
                </c:pt>
                <c:pt idx="889">
                  <c:v>43616</c:v>
                </c:pt>
                <c:pt idx="890">
                  <c:v>43619</c:v>
                </c:pt>
                <c:pt idx="891">
                  <c:v>43620</c:v>
                </c:pt>
                <c:pt idx="892">
                  <c:v>43621</c:v>
                </c:pt>
                <c:pt idx="893">
                  <c:v>43622</c:v>
                </c:pt>
                <c:pt idx="894">
                  <c:v>43623</c:v>
                </c:pt>
                <c:pt idx="895">
                  <c:v>43626</c:v>
                </c:pt>
                <c:pt idx="896">
                  <c:v>43627</c:v>
                </c:pt>
                <c:pt idx="897">
                  <c:v>43628</c:v>
                </c:pt>
                <c:pt idx="898">
                  <c:v>43629</c:v>
                </c:pt>
                <c:pt idx="899">
                  <c:v>43630</c:v>
                </c:pt>
                <c:pt idx="900">
                  <c:v>43633</c:v>
                </c:pt>
                <c:pt idx="901">
                  <c:v>43634</c:v>
                </c:pt>
                <c:pt idx="902">
                  <c:v>43635</c:v>
                </c:pt>
                <c:pt idx="903">
                  <c:v>43636</c:v>
                </c:pt>
                <c:pt idx="904">
                  <c:v>43637</c:v>
                </c:pt>
                <c:pt idx="905">
                  <c:v>43640</c:v>
                </c:pt>
                <c:pt idx="906">
                  <c:v>43641</c:v>
                </c:pt>
                <c:pt idx="907">
                  <c:v>43642</c:v>
                </c:pt>
                <c:pt idx="908">
                  <c:v>43643</c:v>
                </c:pt>
                <c:pt idx="909">
                  <c:v>43644</c:v>
                </c:pt>
                <c:pt idx="910">
                  <c:v>43647</c:v>
                </c:pt>
                <c:pt idx="911">
                  <c:v>43648</c:v>
                </c:pt>
                <c:pt idx="912">
                  <c:v>43649</c:v>
                </c:pt>
                <c:pt idx="913">
                  <c:v>43650</c:v>
                </c:pt>
                <c:pt idx="914">
                  <c:v>43651</c:v>
                </c:pt>
                <c:pt idx="915">
                  <c:v>43654</c:v>
                </c:pt>
                <c:pt idx="916">
                  <c:v>43655</c:v>
                </c:pt>
                <c:pt idx="917">
                  <c:v>43656</c:v>
                </c:pt>
                <c:pt idx="918">
                  <c:v>43657</c:v>
                </c:pt>
                <c:pt idx="919">
                  <c:v>43658</c:v>
                </c:pt>
                <c:pt idx="920">
                  <c:v>43661</c:v>
                </c:pt>
                <c:pt idx="921">
                  <c:v>43662</c:v>
                </c:pt>
                <c:pt idx="922">
                  <c:v>43663</c:v>
                </c:pt>
                <c:pt idx="923">
                  <c:v>43664</c:v>
                </c:pt>
                <c:pt idx="924">
                  <c:v>43665</c:v>
                </c:pt>
                <c:pt idx="925">
                  <c:v>43668</c:v>
                </c:pt>
                <c:pt idx="926">
                  <c:v>43669</c:v>
                </c:pt>
                <c:pt idx="927">
                  <c:v>43670</c:v>
                </c:pt>
                <c:pt idx="928">
                  <c:v>43671</c:v>
                </c:pt>
                <c:pt idx="929">
                  <c:v>43672</c:v>
                </c:pt>
                <c:pt idx="930">
                  <c:v>43675</c:v>
                </c:pt>
                <c:pt idx="931">
                  <c:v>43676</c:v>
                </c:pt>
                <c:pt idx="932">
                  <c:v>43677</c:v>
                </c:pt>
                <c:pt idx="933">
                  <c:v>43678</c:v>
                </c:pt>
                <c:pt idx="934">
                  <c:v>43679</c:v>
                </c:pt>
                <c:pt idx="935">
                  <c:v>43682</c:v>
                </c:pt>
                <c:pt idx="936">
                  <c:v>43683</c:v>
                </c:pt>
                <c:pt idx="937">
                  <c:v>43684</c:v>
                </c:pt>
                <c:pt idx="938">
                  <c:v>43685</c:v>
                </c:pt>
                <c:pt idx="939">
                  <c:v>43686</c:v>
                </c:pt>
                <c:pt idx="940">
                  <c:v>43689</c:v>
                </c:pt>
                <c:pt idx="941">
                  <c:v>43690</c:v>
                </c:pt>
                <c:pt idx="942">
                  <c:v>43691</c:v>
                </c:pt>
                <c:pt idx="943">
                  <c:v>43692</c:v>
                </c:pt>
                <c:pt idx="944">
                  <c:v>43693</c:v>
                </c:pt>
                <c:pt idx="945">
                  <c:v>43696</c:v>
                </c:pt>
                <c:pt idx="946">
                  <c:v>43697</c:v>
                </c:pt>
                <c:pt idx="947">
                  <c:v>43698</c:v>
                </c:pt>
                <c:pt idx="948">
                  <c:v>43699</c:v>
                </c:pt>
                <c:pt idx="949">
                  <c:v>43700</c:v>
                </c:pt>
                <c:pt idx="950">
                  <c:v>43703</c:v>
                </c:pt>
                <c:pt idx="951">
                  <c:v>43704</c:v>
                </c:pt>
                <c:pt idx="952">
                  <c:v>43705</c:v>
                </c:pt>
                <c:pt idx="953">
                  <c:v>43706</c:v>
                </c:pt>
                <c:pt idx="954">
                  <c:v>43707</c:v>
                </c:pt>
                <c:pt idx="955">
                  <c:v>43710</c:v>
                </c:pt>
                <c:pt idx="956">
                  <c:v>43711</c:v>
                </c:pt>
                <c:pt idx="957">
                  <c:v>43712</c:v>
                </c:pt>
                <c:pt idx="958">
                  <c:v>43713</c:v>
                </c:pt>
                <c:pt idx="959">
                  <c:v>43714</c:v>
                </c:pt>
                <c:pt idx="960">
                  <c:v>43717</c:v>
                </c:pt>
                <c:pt idx="961">
                  <c:v>43718</c:v>
                </c:pt>
                <c:pt idx="962">
                  <c:v>43719</c:v>
                </c:pt>
                <c:pt idx="963">
                  <c:v>43720</c:v>
                </c:pt>
                <c:pt idx="964">
                  <c:v>43721</c:v>
                </c:pt>
                <c:pt idx="965">
                  <c:v>43724</c:v>
                </c:pt>
                <c:pt idx="966">
                  <c:v>43725</c:v>
                </c:pt>
                <c:pt idx="967">
                  <c:v>43726</c:v>
                </c:pt>
                <c:pt idx="968">
                  <c:v>43727</c:v>
                </c:pt>
                <c:pt idx="969">
                  <c:v>43728</c:v>
                </c:pt>
                <c:pt idx="970">
                  <c:v>43731</c:v>
                </c:pt>
                <c:pt idx="971">
                  <c:v>43732</c:v>
                </c:pt>
                <c:pt idx="972">
                  <c:v>43733</c:v>
                </c:pt>
                <c:pt idx="973">
                  <c:v>43734</c:v>
                </c:pt>
                <c:pt idx="974">
                  <c:v>43735</c:v>
                </c:pt>
                <c:pt idx="975">
                  <c:v>43738</c:v>
                </c:pt>
                <c:pt idx="976">
                  <c:v>43739</c:v>
                </c:pt>
                <c:pt idx="977">
                  <c:v>43740</c:v>
                </c:pt>
                <c:pt idx="978">
                  <c:v>43741</c:v>
                </c:pt>
                <c:pt idx="979">
                  <c:v>43742</c:v>
                </c:pt>
                <c:pt idx="980">
                  <c:v>43745</c:v>
                </c:pt>
                <c:pt idx="981">
                  <c:v>43746</c:v>
                </c:pt>
                <c:pt idx="982">
                  <c:v>43747</c:v>
                </c:pt>
                <c:pt idx="983">
                  <c:v>43748</c:v>
                </c:pt>
                <c:pt idx="984">
                  <c:v>43749</c:v>
                </c:pt>
                <c:pt idx="985">
                  <c:v>43752</c:v>
                </c:pt>
                <c:pt idx="986">
                  <c:v>43753</c:v>
                </c:pt>
                <c:pt idx="987">
                  <c:v>43754</c:v>
                </c:pt>
                <c:pt idx="988">
                  <c:v>43755</c:v>
                </c:pt>
                <c:pt idx="989">
                  <c:v>43756</c:v>
                </c:pt>
                <c:pt idx="990">
                  <c:v>43759</c:v>
                </c:pt>
                <c:pt idx="991">
                  <c:v>43760</c:v>
                </c:pt>
                <c:pt idx="992">
                  <c:v>43761</c:v>
                </c:pt>
                <c:pt idx="993">
                  <c:v>43762</c:v>
                </c:pt>
                <c:pt idx="994">
                  <c:v>43763</c:v>
                </c:pt>
                <c:pt idx="995">
                  <c:v>43766</c:v>
                </c:pt>
                <c:pt idx="996">
                  <c:v>43767</c:v>
                </c:pt>
                <c:pt idx="997">
                  <c:v>43768</c:v>
                </c:pt>
                <c:pt idx="998">
                  <c:v>43769</c:v>
                </c:pt>
                <c:pt idx="999">
                  <c:v>43770</c:v>
                </c:pt>
                <c:pt idx="1000">
                  <c:v>43773</c:v>
                </c:pt>
                <c:pt idx="1001">
                  <c:v>43774</c:v>
                </c:pt>
                <c:pt idx="1002">
                  <c:v>43775</c:v>
                </c:pt>
                <c:pt idx="1003">
                  <c:v>43776</c:v>
                </c:pt>
                <c:pt idx="1004">
                  <c:v>43777</c:v>
                </c:pt>
                <c:pt idx="1005">
                  <c:v>43780</c:v>
                </c:pt>
                <c:pt idx="1006">
                  <c:v>43781</c:v>
                </c:pt>
                <c:pt idx="1007">
                  <c:v>43782</c:v>
                </c:pt>
                <c:pt idx="1008">
                  <c:v>43783</c:v>
                </c:pt>
                <c:pt idx="1009">
                  <c:v>43784</c:v>
                </c:pt>
                <c:pt idx="1010">
                  <c:v>43787</c:v>
                </c:pt>
                <c:pt idx="1011">
                  <c:v>43788</c:v>
                </c:pt>
                <c:pt idx="1012">
                  <c:v>43789</c:v>
                </c:pt>
                <c:pt idx="1013">
                  <c:v>43790</c:v>
                </c:pt>
                <c:pt idx="1014">
                  <c:v>43791</c:v>
                </c:pt>
                <c:pt idx="1015">
                  <c:v>43794</c:v>
                </c:pt>
                <c:pt idx="1016">
                  <c:v>43795</c:v>
                </c:pt>
                <c:pt idx="1017">
                  <c:v>43796</c:v>
                </c:pt>
                <c:pt idx="1018">
                  <c:v>43797</c:v>
                </c:pt>
                <c:pt idx="1019">
                  <c:v>43798</c:v>
                </c:pt>
                <c:pt idx="1020">
                  <c:v>43801</c:v>
                </c:pt>
                <c:pt idx="1021">
                  <c:v>43802</c:v>
                </c:pt>
                <c:pt idx="1022">
                  <c:v>43803</c:v>
                </c:pt>
                <c:pt idx="1023">
                  <c:v>43804</c:v>
                </c:pt>
                <c:pt idx="1024">
                  <c:v>43805</c:v>
                </c:pt>
                <c:pt idx="1025">
                  <c:v>43808</c:v>
                </c:pt>
                <c:pt idx="1026">
                  <c:v>43809</c:v>
                </c:pt>
                <c:pt idx="1027">
                  <c:v>43810</c:v>
                </c:pt>
                <c:pt idx="1028">
                  <c:v>43811</c:v>
                </c:pt>
                <c:pt idx="1029">
                  <c:v>43812</c:v>
                </c:pt>
                <c:pt idx="1030">
                  <c:v>43815</c:v>
                </c:pt>
                <c:pt idx="1031">
                  <c:v>43816</c:v>
                </c:pt>
                <c:pt idx="1032">
                  <c:v>43817</c:v>
                </c:pt>
                <c:pt idx="1033">
                  <c:v>43818</c:v>
                </c:pt>
                <c:pt idx="1034">
                  <c:v>43819</c:v>
                </c:pt>
                <c:pt idx="1035">
                  <c:v>43822</c:v>
                </c:pt>
                <c:pt idx="1036">
                  <c:v>43823</c:v>
                </c:pt>
                <c:pt idx="1037">
                  <c:v>43824</c:v>
                </c:pt>
                <c:pt idx="1038">
                  <c:v>43825</c:v>
                </c:pt>
                <c:pt idx="1039">
                  <c:v>43826</c:v>
                </c:pt>
                <c:pt idx="1040">
                  <c:v>43829</c:v>
                </c:pt>
                <c:pt idx="1041">
                  <c:v>43830</c:v>
                </c:pt>
                <c:pt idx="1042">
                  <c:v>43831</c:v>
                </c:pt>
                <c:pt idx="1043">
                  <c:v>43832</c:v>
                </c:pt>
                <c:pt idx="1044">
                  <c:v>43833</c:v>
                </c:pt>
                <c:pt idx="1045">
                  <c:v>43836</c:v>
                </c:pt>
                <c:pt idx="1046">
                  <c:v>43837</c:v>
                </c:pt>
                <c:pt idx="1047">
                  <c:v>43838</c:v>
                </c:pt>
                <c:pt idx="1048">
                  <c:v>43839</c:v>
                </c:pt>
                <c:pt idx="1049">
                  <c:v>43840</c:v>
                </c:pt>
                <c:pt idx="1050">
                  <c:v>43843</c:v>
                </c:pt>
                <c:pt idx="1051">
                  <c:v>43844</c:v>
                </c:pt>
                <c:pt idx="1052">
                  <c:v>43845</c:v>
                </c:pt>
                <c:pt idx="1053">
                  <c:v>43846</c:v>
                </c:pt>
                <c:pt idx="1054">
                  <c:v>43847</c:v>
                </c:pt>
                <c:pt idx="1055">
                  <c:v>43850</c:v>
                </c:pt>
                <c:pt idx="1056">
                  <c:v>43851</c:v>
                </c:pt>
                <c:pt idx="1057">
                  <c:v>43852</c:v>
                </c:pt>
                <c:pt idx="1058">
                  <c:v>43853</c:v>
                </c:pt>
                <c:pt idx="1059">
                  <c:v>43854</c:v>
                </c:pt>
                <c:pt idx="1060">
                  <c:v>43857</c:v>
                </c:pt>
                <c:pt idx="1061">
                  <c:v>43858</c:v>
                </c:pt>
                <c:pt idx="1062">
                  <c:v>43859</c:v>
                </c:pt>
                <c:pt idx="1063">
                  <c:v>43860</c:v>
                </c:pt>
                <c:pt idx="1064">
                  <c:v>43861</c:v>
                </c:pt>
                <c:pt idx="1065">
                  <c:v>43864</c:v>
                </c:pt>
                <c:pt idx="1066">
                  <c:v>43865</c:v>
                </c:pt>
                <c:pt idx="1067">
                  <c:v>43866</c:v>
                </c:pt>
                <c:pt idx="1068">
                  <c:v>43867</c:v>
                </c:pt>
                <c:pt idx="1069">
                  <c:v>43868</c:v>
                </c:pt>
                <c:pt idx="1070">
                  <c:v>43871</c:v>
                </c:pt>
                <c:pt idx="1071">
                  <c:v>43872</c:v>
                </c:pt>
                <c:pt idx="1072">
                  <c:v>43873</c:v>
                </c:pt>
                <c:pt idx="1073">
                  <c:v>43874</c:v>
                </c:pt>
                <c:pt idx="1074">
                  <c:v>43875</c:v>
                </c:pt>
                <c:pt idx="1075">
                  <c:v>43878</c:v>
                </c:pt>
                <c:pt idx="1076">
                  <c:v>43879</c:v>
                </c:pt>
                <c:pt idx="1077">
                  <c:v>43880</c:v>
                </c:pt>
                <c:pt idx="1078">
                  <c:v>43881</c:v>
                </c:pt>
                <c:pt idx="1079">
                  <c:v>43882</c:v>
                </c:pt>
                <c:pt idx="1080">
                  <c:v>43885</c:v>
                </c:pt>
                <c:pt idx="1081">
                  <c:v>43886</c:v>
                </c:pt>
                <c:pt idx="1082">
                  <c:v>43887</c:v>
                </c:pt>
                <c:pt idx="1083">
                  <c:v>43888</c:v>
                </c:pt>
                <c:pt idx="1084">
                  <c:v>43889</c:v>
                </c:pt>
                <c:pt idx="1085">
                  <c:v>43892</c:v>
                </c:pt>
                <c:pt idx="1086">
                  <c:v>43893</c:v>
                </c:pt>
                <c:pt idx="1087">
                  <c:v>43894</c:v>
                </c:pt>
                <c:pt idx="1088">
                  <c:v>43895</c:v>
                </c:pt>
                <c:pt idx="1089">
                  <c:v>43896</c:v>
                </c:pt>
                <c:pt idx="1090">
                  <c:v>43899</c:v>
                </c:pt>
                <c:pt idx="1091">
                  <c:v>43900</c:v>
                </c:pt>
                <c:pt idx="1092">
                  <c:v>43901</c:v>
                </c:pt>
                <c:pt idx="1093">
                  <c:v>43902</c:v>
                </c:pt>
                <c:pt idx="1094">
                  <c:v>43903</c:v>
                </c:pt>
                <c:pt idx="1095">
                  <c:v>43906</c:v>
                </c:pt>
                <c:pt idx="1096">
                  <c:v>43907</c:v>
                </c:pt>
                <c:pt idx="1097">
                  <c:v>43908</c:v>
                </c:pt>
                <c:pt idx="1098">
                  <c:v>43909</c:v>
                </c:pt>
                <c:pt idx="1099">
                  <c:v>43910</c:v>
                </c:pt>
                <c:pt idx="1100">
                  <c:v>43913</c:v>
                </c:pt>
                <c:pt idx="1101">
                  <c:v>43914</c:v>
                </c:pt>
                <c:pt idx="1102">
                  <c:v>43915</c:v>
                </c:pt>
                <c:pt idx="1103">
                  <c:v>43916</c:v>
                </c:pt>
                <c:pt idx="1104">
                  <c:v>43917</c:v>
                </c:pt>
                <c:pt idx="1105">
                  <c:v>43920</c:v>
                </c:pt>
                <c:pt idx="1106">
                  <c:v>43921</c:v>
                </c:pt>
                <c:pt idx="1107">
                  <c:v>43922</c:v>
                </c:pt>
                <c:pt idx="1108">
                  <c:v>43923</c:v>
                </c:pt>
                <c:pt idx="1109">
                  <c:v>43924</c:v>
                </c:pt>
                <c:pt idx="1110">
                  <c:v>43927</c:v>
                </c:pt>
                <c:pt idx="1111">
                  <c:v>43928</c:v>
                </c:pt>
                <c:pt idx="1112">
                  <c:v>43929</c:v>
                </c:pt>
                <c:pt idx="1113">
                  <c:v>43930</c:v>
                </c:pt>
                <c:pt idx="1114">
                  <c:v>43931</c:v>
                </c:pt>
                <c:pt idx="1115">
                  <c:v>43934</c:v>
                </c:pt>
                <c:pt idx="1116">
                  <c:v>43935</c:v>
                </c:pt>
                <c:pt idx="1117">
                  <c:v>43936</c:v>
                </c:pt>
                <c:pt idx="1118">
                  <c:v>43937</c:v>
                </c:pt>
                <c:pt idx="1119">
                  <c:v>43938</c:v>
                </c:pt>
                <c:pt idx="1120">
                  <c:v>43941</c:v>
                </c:pt>
                <c:pt idx="1121">
                  <c:v>43942</c:v>
                </c:pt>
                <c:pt idx="1122">
                  <c:v>43943</c:v>
                </c:pt>
                <c:pt idx="1123">
                  <c:v>43944</c:v>
                </c:pt>
                <c:pt idx="1124">
                  <c:v>43945</c:v>
                </c:pt>
                <c:pt idx="1125">
                  <c:v>43948</c:v>
                </c:pt>
                <c:pt idx="1126">
                  <c:v>43949</c:v>
                </c:pt>
                <c:pt idx="1127">
                  <c:v>43950</c:v>
                </c:pt>
                <c:pt idx="1128">
                  <c:v>43951</c:v>
                </c:pt>
                <c:pt idx="1129">
                  <c:v>43952</c:v>
                </c:pt>
                <c:pt idx="1130">
                  <c:v>43955</c:v>
                </c:pt>
                <c:pt idx="1131">
                  <c:v>43956</c:v>
                </c:pt>
                <c:pt idx="1132">
                  <c:v>43957</c:v>
                </c:pt>
                <c:pt idx="1133">
                  <c:v>43958</c:v>
                </c:pt>
                <c:pt idx="1134">
                  <c:v>43959</c:v>
                </c:pt>
                <c:pt idx="1135">
                  <c:v>43962</c:v>
                </c:pt>
                <c:pt idx="1136">
                  <c:v>43963</c:v>
                </c:pt>
                <c:pt idx="1137">
                  <c:v>43964</c:v>
                </c:pt>
                <c:pt idx="1138">
                  <c:v>43965</c:v>
                </c:pt>
                <c:pt idx="1139">
                  <c:v>43966</c:v>
                </c:pt>
                <c:pt idx="1140">
                  <c:v>43969</c:v>
                </c:pt>
                <c:pt idx="1141">
                  <c:v>43970</c:v>
                </c:pt>
                <c:pt idx="1142">
                  <c:v>43971</c:v>
                </c:pt>
                <c:pt idx="1143">
                  <c:v>43972</c:v>
                </c:pt>
                <c:pt idx="1144">
                  <c:v>43973</c:v>
                </c:pt>
                <c:pt idx="1145">
                  <c:v>43976</c:v>
                </c:pt>
                <c:pt idx="1146">
                  <c:v>43977</c:v>
                </c:pt>
                <c:pt idx="1147">
                  <c:v>43978</c:v>
                </c:pt>
                <c:pt idx="1148">
                  <c:v>43979</c:v>
                </c:pt>
                <c:pt idx="1149">
                  <c:v>43980</c:v>
                </c:pt>
                <c:pt idx="1150">
                  <c:v>43983</c:v>
                </c:pt>
                <c:pt idx="1151">
                  <c:v>43984</c:v>
                </c:pt>
                <c:pt idx="1152">
                  <c:v>43985</c:v>
                </c:pt>
                <c:pt idx="1153">
                  <c:v>43986</c:v>
                </c:pt>
                <c:pt idx="1154">
                  <c:v>43987</c:v>
                </c:pt>
                <c:pt idx="1155">
                  <c:v>43990</c:v>
                </c:pt>
                <c:pt idx="1156">
                  <c:v>43991</c:v>
                </c:pt>
                <c:pt idx="1157">
                  <c:v>43992</c:v>
                </c:pt>
                <c:pt idx="1158">
                  <c:v>43993</c:v>
                </c:pt>
                <c:pt idx="1159">
                  <c:v>43994</c:v>
                </c:pt>
                <c:pt idx="1160">
                  <c:v>43997</c:v>
                </c:pt>
                <c:pt idx="1161">
                  <c:v>43998</c:v>
                </c:pt>
                <c:pt idx="1162">
                  <c:v>43999</c:v>
                </c:pt>
                <c:pt idx="1163">
                  <c:v>44000</c:v>
                </c:pt>
                <c:pt idx="1164">
                  <c:v>44001</c:v>
                </c:pt>
              </c:numCache>
            </c:numRef>
          </c:cat>
          <c:val>
            <c:numRef>
              <c:f>Sheet1!$O$1529:$O$5262</c:f>
              <c:numCache>
                <c:formatCode>0</c:formatCode>
                <c:ptCount val="3734"/>
                <c:pt idx="0">
                  <c:v>125.49999999999999</c:v>
                </c:pt>
                <c:pt idx="1">
                  <c:v>125.4</c:v>
                </c:pt>
                <c:pt idx="2">
                  <c:v>128.29999999999998</c:v>
                </c:pt>
                <c:pt idx="3">
                  <c:v>129.49999999999997</c:v>
                </c:pt>
                <c:pt idx="4">
                  <c:v>132.6</c:v>
                </c:pt>
                <c:pt idx="5">
                  <c:v>134.90000000000003</c:v>
                </c:pt>
                <c:pt idx="6">
                  <c:v>137.39999999999998</c:v>
                </c:pt>
                <c:pt idx="7">
                  <c:v>134.10000000000002</c:v>
                </c:pt>
                <c:pt idx="8">
                  <c:v>135.69999999999999</c:v>
                </c:pt>
                <c:pt idx="9">
                  <c:v>137.9</c:v>
                </c:pt>
                <c:pt idx="10">
                  <c:v>136</c:v>
                </c:pt>
                <c:pt idx="11">
                  <c:v>136</c:v>
                </c:pt>
                <c:pt idx="12">
                  <c:v>134.1</c:v>
                </c:pt>
                <c:pt idx="13">
                  <c:v>133.6</c:v>
                </c:pt>
                <c:pt idx="14">
                  <c:v>136.79999999999998</c:v>
                </c:pt>
                <c:pt idx="15">
                  <c:v>134.19999999999999</c:v>
                </c:pt>
                <c:pt idx="16">
                  <c:v>134.60000000000002</c:v>
                </c:pt>
                <c:pt idx="17">
                  <c:v>135.70000000000002</c:v>
                </c:pt>
                <c:pt idx="18">
                  <c:v>139</c:v>
                </c:pt>
                <c:pt idx="19">
                  <c:v>138.60000000000002</c:v>
                </c:pt>
                <c:pt idx="20">
                  <c:v>141.49999999999997</c:v>
                </c:pt>
                <c:pt idx="21">
                  <c:v>139.80000000000001</c:v>
                </c:pt>
                <c:pt idx="22">
                  <c:v>139.6</c:v>
                </c:pt>
                <c:pt idx="23">
                  <c:v>143.80000000000001</c:v>
                </c:pt>
                <c:pt idx="24">
                  <c:v>144.60000000000002</c:v>
                </c:pt>
                <c:pt idx="25">
                  <c:v>142.79999999999998</c:v>
                </c:pt>
                <c:pt idx="26">
                  <c:v>141.79999999999998</c:v>
                </c:pt>
                <c:pt idx="27">
                  <c:v>139.6</c:v>
                </c:pt>
                <c:pt idx="28">
                  <c:v>136.69999999999999</c:v>
                </c:pt>
                <c:pt idx="29">
                  <c:v>136.60000000000002</c:v>
                </c:pt>
                <c:pt idx="30">
                  <c:v>139.39999999999998</c:v>
                </c:pt>
                <c:pt idx="31">
                  <c:v>139.39999999999998</c:v>
                </c:pt>
                <c:pt idx="32">
                  <c:v>142.4</c:v>
                </c:pt>
                <c:pt idx="33">
                  <c:v>142.29999999999995</c:v>
                </c:pt>
                <c:pt idx="34">
                  <c:v>141.1</c:v>
                </c:pt>
                <c:pt idx="35">
                  <c:v>138.09999999999997</c:v>
                </c:pt>
                <c:pt idx="36">
                  <c:v>137.20000000000002</c:v>
                </c:pt>
                <c:pt idx="37">
                  <c:v>138.09999999999997</c:v>
                </c:pt>
                <c:pt idx="38">
                  <c:v>138.89999999999998</c:v>
                </c:pt>
                <c:pt idx="39">
                  <c:v>142.39999999999998</c:v>
                </c:pt>
                <c:pt idx="40">
                  <c:v>139.6</c:v>
                </c:pt>
                <c:pt idx="41">
                  <c:v>140.30000000000001</c:v>
                </c:pt>
                <c:pt idx="42">
                  <c:v>138.1</c:v>
                </c:pt>
                <c:pt idx="43">
                  <c:v>134.5</c:v>
                </c:pt>
                <c:pt idx="44">
                  <c:v>131.5</c:v>
                </c:pt>
                <c:pt idx="45">
                  <c:v>131.99999999999997</c:v>
                </c:pt>
                <c:pt idx="46">
                  <c:v>128.80000000000001</c:v>
                </c:pt>
                <c:pt idx="47">
                  <c:v>129.50000000000003</c:v>
                </c:pt>
                <c:pt idx="48">
                  <c:v>127.8</c:v>
                </c:pt>
                <c:pt idx="49">
                  <c:v>124.89999999999999</c:v>
                </c:pt>
                <c:pt idx="50">
                  <c:v>126.10000000000001</c:v>
                </c:pt>
                <c:pt idx="51">
                  <c:v>125.40000000000002</c:v>
                </c:pt>
                <c:pt idx="52">
                  <c:v>123.89999999999999</c:v>
                </c:pt>
                <c:pt idx="53">
                  <c:v>132.99999999999997</c:v>
                </c:pt>
                <c:pt idx="54">
                  <c:v>131.29999999999998</c:v>
                </c:pt>
                <c:pt idx="55">
                  <c:v>134.20000000000002</c:v>
                </c:pt>
                <c:pt idx="56">
                  <c:v>133.80000000000001</c:v>
                </c:pt>
                <c:pt idx="57">
                  <c:v>130.79999999999998</c:v>
                </c:pt>
                <c:pt idx="58">
                  <c:v>130.29999999999998</c:v>
                </c:pt>
                <c:pt idx="59">
                  <c:v>129.5</c:v>
                </c:pt>
                <c:pt idx="60">
                  <c:v>129.5</c:v>
                </c:pt>
                <c:pt idx="61">
                  <c:v>129.20000000000002</c:v>
                </c:pt>
                <c:pt idx="62">
                  <c:v>133</c:v>
                </c:pt>
                <c:pt idx="63">
                  <c:v>139.5</c:v>
                </c:pt>
                <c:pt idx="64">
                  <c:v>140.60000000000002</c:v>
                </c:pt>
                <c:pt idx="65">
                  <c:v>138.5</c:v>
                </c:pt>
                <c:pt idx="66">
                  <c:v>139.19999999999999</c:v>
                </c:pt>
                <c:pt idx="67">
                  <c:v>136.9</c:v>
                </c:pt>
                <c:pt idx="68">
                  <c:v>138.6</c:v>
                </c:pt>
                <c:pt idx="69">
                  <c:v>137.9</c:v>
                </c:pt>
                <c:pt idx="70">
                  <c:v>140.1</c:v>
                </c:pt>
                <c:pt idx="71">
                  <c:v>140.40000000000003</c:v>
                </c:pt>
                <c:pt idx="72">
                  <c:v>138.70000000000002</c:v>
                </c:pt>
                <c:pt idx="73">
                  <c:v>137.1</c:v>
                </c:pt>
                <c:pt idx="74">
                  <c:v>135</c:v>
                </c:pt>
                <c:pt idx="75">
                  <c:v>134.80000000000001</c:v>
                </c:pt>
                <c:pt idx="76">
                  <c:v>135</c:v>
                </c:pt>
                <c:pt idx="77">
                  <c:v>134.19999999999999</c:v>
                </c:pt>
                <c:pt idx="78">
                  <c:v>134.1</c:v>
                </c:pt>
                <c:pt idx="79">
                  <c:v>135.4</c:v>
                </c:pt>
                <c:pt idx="80">
                  <c:v>135.20000000000005</c:v>
                </c:pt>
                <c:pt idx="81">
                  <c:v>135.69999999999999</c:v>
                </c:pt>
                <c:pt idx="82">
                  <c:v>136.20000000000002</c:v>
                </c:pt>
                <c:pt idx="83">
                  <c:v>138.20000000000002</c:v>
                </c:pt>
                <c:pt idx="84">
                  <c:v>138.80000000000001</c:v>
                </c:pt>
                <c:pt idx="85">
                  <c:v>138.30000000000001</c:v>
                </c:pt>
                <c:pt idx="86">
                  <c:v>140.1</c:v>
                </c:pt>
                <c:pt idx="87">
                  <c:v>140.49999999999997</c:v>
                </c:pt>
                <c:pt idx="88">
                  <c:v>140</c:v>
                </c:pt>
                <c:pt idx="89">
                  <c:v>140.09999999999997</c:v>
                </c:pt>
                <c:pt idx="90">
                  <c:v>139.80000000000001</c:v>
                </c:pt>
                <c:pt idx="91">
                  <c:v>141.5</c:v>
                </c:pt>
                <c:pt idx="92">
                  <c:v>140.30000000000001</c:v>
                </c:pt>
                <c:pt idx="93">
                  <c:v>137.9</c:v>
                </c:pt>
                <c:pt idx="94">
                  <c:v>136.20000000000002</c:v>
                </c:pt>
                <c:pt idx="95">
                  <c:v>134.30000000000001</c:v>
                </c:pt>
                <c:pt idx="96">
                  <c:v>133.4</c:v>
                </c:pt>
                <c:pt idx="97">
                  <c:v>129.9</c:v>
                </c:pt>
                <c:pt idx="98">
                  <c:v>127.4</c:v>
                </c:pt>
                <c:pt idx="99">
                  <c:v>126.6</c:v>
                </c:pt>
                <c:pt idx="100">
                  <c:v>126.6</c:v>
                </c:pt>
                <c:pt idx="101">
                  <c:v>125.50000000000001</c:v>
                </c:pt>
                <c:pt idx="102">
                  <c:v>123.9</c:v>
                </c:pt>
                <c:pt idx="103">
                  <c:v>126.2</c:v>
                </c:pt>
                <c:pt idx="104">
                  <c:v>129.30000000000001</c:v>
                </c:pt>
                <c:pt idx="105">
                  <c:v>126.10000000000001</c:v>
                </c:pt>
                <c:pt idx="106">
                  <c:v>126.10000000000001</c:v>
                </c:pt>
                <c:pt idx="107">
                  <c:v>127.50000000000001</c:v>
                </c:pt>
                <c:pt idx="108">
                  <c:v>123.6</c:v>
                </c:pt>
                <c:pt idx="109">
                  <c:v>122.8</c:v>
                </c:pt>
                <c:pt idx="110">
                  <c:v>127.79999999999998</c:v>
                </c:pt>
                <c:pt idx="111">
                  <c:v>130.69999999999999</c:v>
                </c:pt>
                <c:pt idx="112">
                  <c:v>130.89999999999998</c:v>
                </c:pt>
                <c:pt idx="113">
                  <c:v>127.79999999999998</c:v>
                </c:pt>
                <c:pt idx="114">
                  <c:v>126.6</c:v>
                </c:pt>
                <c:pt idx="115">
                  <c:v>128.30000000000001</c:v>
                </c:pt>
                <c:pt idx="116">
                  <c:v>130</c:v>
                </c:pt>
                <c:pt idx="117">
                  <c:v>128.5</c:v>
                </c:pt>
                <c:pt idx="118">
                  <c:v>133.5</c:v>
                </c:pt>
                <c:pt idx="119">
                  <c:v>130.50000000000003</c:v>
                </c:pt>
                <c:pt idx="120">
                  <c:v>130.6</c:v>
                </c:pt>
                <c:pt idx="121">
                  <c:v>131.29999999999998</c:v>
                </c:pt>
                <c:pt idx="122">
                  <c:v>131.29999999999998</c:v>
                </c:pt>
                <c:pt idx="123">
                  <c:v>130</c:v>
                </c:pt>
                <c:pt idx="124">
                  <c:v>129.70000000000002</c:v>
                </c:pt>
                <c:pt idx="125">
                  <c:v>133.6</c:v>
                </c:pt>
                <c:pt idx="126">
                  <c:v>128.40000000000003</c:v>
                </c:pt>
                <c:pt idx="127">
                  <c:v>126.69999999999999</c:v>
                </c:pt>
                <c:pt idx="128">
                  <c:v>126.1</c:v>
                </c:pt>
                <c:pt idx="129">
                  <c:v>128.5</c:v>
                </c:pt>
                <c:pt idx="130">
                  <c:v>123.1</c:v>
                </c:pt>
                <c:pt idx="131">
                  <c:v>123.1</c:v>
                </c:pt>
                <c:pt idx="132">
                  <c:v>121.59999999999998</c:v>
                </c:pt>
                <c:pt idx="133">
                  <c:v>119.39999999999999</c:v>
                </c:pt>
                <c:pt idx="134">
                  <c:v>117.39999999999999</c:v>
                </c:pt>
                <c:pt idx="135">
                  <c:v>115.10000000000002</c:v>
                </c:pt>
                <c:pt idx="136">
                  <c:v>111.80000000000001</c:v>
                </c:pt>
                <c:pt idx="137">
                  <c:v>113.70000000000002</c:v>
                </c:pt>
                <c:pt idx="138">
                  <c:v>111.10000000000002</c:v>
                </c:pt>
                <c:pt idx="139">
                  <c:v>115.60000000000001</c:v>
                </c:pt>
                <c:pt idx="140">
                  <c:v>116.10000000000001</c:v>
                </c:pt>
                <c:pt idx="141">
                  <c:v>116.29999999999998</c:v>
                </c:pt>
                <c:pt idx="142">
                  <c:v>115.6</c:v>
                </c:pt>
                <c:pt idx="143">
                  <c:v>116.29999999999998</c:v>
                </c:pt>
                <c:pt idx="144">
                  <c:v>119.6</c:v>
                </c:pt>
                <c:pt idx="145">
                  <c:v>116.6</c:v>
                </c:pt>
                <c:pt idx="146">
                  <c:v>114.79999999999997</c:v>
                </c:pt>
                <c:pt idx="147">
                  <c:v>114.9</c:v>
                </c:pt>
                <c:pt idx="148">
                  <c:v>112.39999999999999</c:v>
                </c:pt>
                <c:pt idx="149">
                  <c:v>114.60000000000001</c:v>
                </c:pt>
                <c:pt idx="150">
                  <c:v>115.8</c:v>
                </c:pt>
                <c:pt idx="151">
                  <c:v>119.39999999999999</c:v>
                </c:pt>
                <c:pt idx="152">
                  <c:v>121.69999999999999</c:v>
                </c:pt>
                <c:pt idx="153">
                  <c:v>122.60000000000002</c:v>
                </c:pt>
                <c:pt idx="154">
                  <c:v>122.50000000000001</c:v>
                </c:pt>
                <c:pt idx="155">
                  <c:v>117.7</c:v>
                </c:pt>
                <c:pt idx="156">
                  <c:v>116.40000000000002</c:v>
                </c:pt>
                <c:pt idx="157">
                  <c:v>115.39999999999999</c:v>
                </c:pt>
                <c:pt idx="158">
                  <c:v>115.60000000000001</c:v>
                </c:pt>
                <c:pt idx="159">
                  <c:v>112.80000000000001</c:v>
                </c:pt>
                <c:pt idx="160">
                  <c:v>113.29999999999998</c:v>
                </c:pt>
                <c:pt idx="161">
                  <c:v>114.69999999999997</c:v>
                </c:pt>
                <c:pt idx="162">
                  <c:v>113.80000000000001</c:v>
                </c:pt>
                <c:pt idx="163">
                  <c:v>112.79999999999997</c:v>
                </c:pt>
                <c:pt idx="164">
                  <c:v>114.99999999999997</c:v>
                </c:pt>
                <c:pt idx="165">
                  <c:v>112.19999999999999</c:v>
                </c:pt>
                <c:pt idx="166">
                  <c:v>110.1</c:v>
                </c:pt>
                <c:pt idx="167">
                  <c:v>109.39999999999999</c:v>
                </c:pt>
                <c:pt idx="168">
                  <c:v>110.19999999999999</c:v>
                </c:pt>
                <c:pt idx="169">
                  <c:v>110.30000000000003</c:v>
                </c:pt>
                <c:pt idx="170">
                  <c:v>105.09999999999997</c:v>
                </c:pt>
                <c:pt idx="171">
                  <c:v>104.59999999999998</c:v>
                </c:pt>
                <c:pt idx="172">
                  <c:v>105.3</c:v>
                </c:pt>
                <c:pt idx="173">
                  <c:v>103.40000000000002</c:v>
                </c:pt>
                <c:pt idx="174">
                  <c:v>104.89999999999999</c:v>
                </c:pt>
                <c:pt idx="175">
                  <c:v>108.7</c:v>
                </c:pt>
                <c:pt idx="176">
                  <c:v>110.60000000000004</c:v>
                </c:pt>
                <c:pt idx="177">
                  <c:v>111.19999999999996</c:v>
                </c:pt>
                <c:pt idx="178">
                  <c:v>112.6</c:v>
                </c:pt>
                <c:pt idx="179">
                  <c:v>117.19999999999999</c:v>
                </c:pt>
                <c:pt idx="180">
                  <c:v>119.39999999999999</c:v>
                </c:pt>
                <c:pt idx="181">
                  <c:v>121.8</c:v>
                </c:pt>
                <c:pt idx="182">
                  <c:v>124.30000000000001</c:v>
                </c:pt>
                <c:pt idx="183">
                  <c:v>128.30000000000001</c:v>
                </c:pt>
                <c:pt idx="184">
                  <c:v>124.70000000000002</c:v>
                </c:pt>
                <c:pt idx="185">
                  <c:v>123.50000000000001</c:v>
                </c:pt>
                <c:pt idx="186">
                  <c:v>123.1</c:v>
                </c:pt>
                <c:pt idx="187">
                  <c:v>118.60000000000002</c:v>
                </c:pt>
                <c:pt idx="188">
                  <c:v>117.09999999999998</c:v>
                </c:pt>
                <c:pt idx="189">
                  <c:v>119.09999999999998</c:v>
                </c:pt>
                <c:pt idx="190">
                  <c:v>120.20000000000002</c:v>
                </c:pt>
                <c:pt idx="191">
                  <c:v>116.5</c:v>
                </c:pt>
                <c:pt idx="192">
                  <c:v>115.69999999999997</c:v>
                </c:pt>
                <c:pt idx="193">
                  <c:v>115.90000000000002</c:v>
                </c:pt>
                <c:pt idx="194">
                  <c:v>116.6</c:v>
                </c:pt>
                <c:pt idx="195">
                  <c:v>116.09999999999998</c:v>
                </c:pt>
                <c:pt idx="196">
                  <c:v>118.20000000000002</c:v>
                </c:pt>
                <c:pt idx="197">
                  <c:v>118</c:v>
                </c:pt>
                <c:pt idx="198">
                  <c:v>117.60000000000002</c:v>
                </c:pt>
                <c:pt idx="199">
                  <c:v>119.5</c:v>
                </c:pt>
                <c:pt idx="200">
                  <c:v>119.5</c:v>
                </c:pt>
                <c:pt idx="201">
                  <c:v>120.69999999999999</c:v>
                </c:pt>
                <c:pt idx="202">
                  <c:v>120.7</c:v>
                </c:pt>
                <c:pt idx="203">
                  <c:v>121.8</c:v>
                </c:pt>
                <c:pt idx="204">
                  <c:v>127.20000000000002</c:v>
                </c:pt>
                <c:pt idx="205">
                  <c:v>126.70000000000003</c:v>
                </c:pt>
                <c:pt idx="206">
                  <c:v>128.10000000000002</c:v>
                </c:pt>
                <c:pt idx="207">
                  <c:v>128</c:v>
                </c:pt>
                <c:pt idx="208">
                  <c:v>125.19999999999997</c:v>
                </c:pt>
                <c:pt idx="209">
                  <c:v>124.1</c:v>
                </c:pt>
                <c:pt idx="210">
                  <c:v>124.2</c:v>
                </c:pt>
                <c:pt idx="211">
                  <c:v>122.40000000000002</c:v>
                </c:pt>
                <c:pt idx="212">
                  <c:v>123.69999999999999</c:v>
                </c:pt>
                <c:pt idx="213">
                  <c:v>126.6</c:v>
                </c:pt>
                <c:pt idx="214">
                  <c:v>129.10000000000002</c:v>
                </c:pt>
                <c:pt idx="215">
                  <c:v>127.2</c:v>
                </c:pt>
                <c:pt idx="216">
                  <c:v>128.5</c:v>
                </c:pt>
                <c:pt idx="217">
                  <c:v>130.4</c:v>
                </c:pt>
                <c:pt idx="218">
                  <c:v>133.6</c:v>
                </c:pt>
                <c:pt idx="219">
                  <c:v>132.9</c:v>
                </c:pt>
                <c:pt idx="220">
                  <c:v>131.49999999999997</c:v>
                </c:pt>
                <c:pt idx="221">
                  <c:v>128.9</c:v>
                </c:pt>
                <c:pt idx="222">
                  <c:v>137.30000000000001</c:v>
                </c:pt>
                <c:pt idx="223">
                  <c:v>139.79999999999998</c:v>
                </c:pt>
                <c:pt idx="224">
                  <c:v>137.90000000000003</c:v>
                </c:pt>
                <c:pt idx="225">
                  <c:v>132.9</c:v>
                </c:pt>
                <c:pt idx="226">
                  <c:v>129.6</c:v>
                </c:pt>
                <c:pt idx="227">
                  <c:v>125.1</c:v>
                </c:pt>
                <c:pt idx="228">
                  <c:v>127.49999999999999</c:v>
                </c:pt>
                <c:pt idx="229">
                  <c:v>123.19999999999997</c:v>
                </c:pt>
                <c:pt idx="230">
                  <c:v>122.29999999999998</c:v>
                </c:pt>
                <c:pt idx="231">
                  <c:v>122.29999999999998</c:v>
                </c:pt>
                <c:pt idx="232">
                  <c:v>118.8</c:v>
                </c:pt>
                <c:pt idx="233">
                  <c:v>118.8</c:v>
                </c:pt>
                <c:pt idx="234">
                  <c:v>117</c:v>
                </c:pt>
                <c:pt idx="235">
                  <c:v>118.6</c:v>
                </c:pt>
                <c:pt idx="236">
                  <c:v>117.09999999999998</c:v>
                </c:pt>
                <c:pt idx="237">
                  <c:v>119.20000000000002</c:v>
                </c:pt>
                <c:pt idx="238">
                  <c:v>121</c:v>
                </c:pt>
                <c:pt idx="239">
                  <c:v>123.99999999999997</c:v>
                </c:pt>
                <c:pt idx="240">
                  <c:v>121.89999999999999</c:v>
                </c:pt>
                <c:pt idx="241">
                  <c:v>124.40000000000002</c:v>
                </c:pt>
                <c:pt idx="242">
                  <c:v>123.30000000000001</c:v>
                </c:pt>
                <c:pt idx="243">
                  <c:v>126.79999999999998</c:v>
                </c:pt>
                <c:pt idx="244">
                  <c:v>126.29999999999998</c:v>
                </c:pt>
                <c:pt idx="245">
                  <c:v>126.69999999999999</c:v>
                </c:pt>
                <c:pt idx="246">
                  <c:v>122.2</c:v>
                </c:pt>
                <c:pt idx="247">
                  <c:v>113.10000000000002</c:v>
                </c:pt>
                <c:pt idx="248">
                  <c:v>107.39999999999998</c:v>
                </c:pt>
                <c:pt idx="249">
                  <c:v>110.9</c:v>
                </c:pt>
                <c:pt idx="250">
                  <c:v>109.79999999999998</c:v>
                </c:pt>
                <c:pt idx="251">
                  <c:v>110.00000000000001</c:v>
                </c:pt>
                <c:pt idx="252">
                  <c:v>108.80000000000001</c:v>
                </c:pt>
                <c:pt idx="253">
                  <c:v>109.3</c:v>
                </c:pt>
                <c:pt idx="254">
                  <c:v>108.89999999999999</c:v>
                </c:pt>
                <c:pt idx="255">
                  <c:v>108.89999999999999</c:v>
                </c:pt>
                <c:pt idx="256">
                  <c:v>107.79999999999998</c:v>
                </c:pt>
                <c:pt idx="257">
                  <c:v>109.60000000000001</c:v>
                </c:pt>
                <c:pt idx="258">
                  <c:v>112.5</c:v>
                </c:pt>
                <c:pt idx="259">
                  <c:v>113.79999999999998</c:v>
                </c:pt>
                <c:pt idx="260">
                  <c:v>113.79999999999998</c:v>
                </c:pt>
                <c:pt idx="261">
                  <c:v>110.4</c:v>
                </c:pt>
                <c:pt idx="262">
                  <c:v>110.9</c:v>
                </c:pt>
                <c:pt idx="263">
                  <c:v>110.1</c:v>
                </c:pt>
                <c:pt idx="264">
                  <c:v>108.39999999999999</c:v>
                </c:pt>
                <c:pt idx="265">
                  <c:v>108.4</c:v>
                </c:pt>
                <c:pt idx="266">
                  <c:v>109.1</c:v>
                </c:pt>
                <c:pt idx="267">
                  <c:v>107.1</c:v>
                </c:pt>
                <c:pt idx="268">
                  <c:v>109.39999999999999</c:v>
                </c:pt>
                <c:pt idx="269">
                  <c:v>109.09999999999998</c:v>
                </c:pt>
                <c:pt idx="270">
                  <c:v>109.09999999999998</c:v>
                </c:pt>
                <c:pt idx="271">
                  <c:v>111.20000000000002</c:v>
                </c:pt>
                <c:pt idx="272">
                  <c:v>107.39999999999998</c:v>
                </c:pt>
                <c:pt idx="273">
                  <c:v>108.30000000000001</c:v>
                </c:pt>
                <c:pt idx="274">
                  <c:v>111.19999999999999</c:v>
                </c:pt>
                <c:pt idx="275">
                  <c:v>112.30000000000003</c:v>
                </c:pt>
                <c:pt idx="276">
                  <c:v>111.49999999999997</c:v>
                </c:pt>
                <c:pt idx="277">
                  <c:v>112.00000000000001</c:v>
                </c:pt>
                <c:pt idx="278">
                  <c:v>111.99999999999999</c:v>
                </c:pt>
                <c:pt idx="279">
                  <c:v>111.20000000000002</c:v>
                </c:pt>
                <c:pt idx="280">
                  <c:v>112.90000000000002</c:v>
                </c:pt>
                <c:pt idx="281">
                  <c:v>114.79999999999997</c:v>
                </c:pt>
                <c:pt idx="282">
                  <c:v>114.6</c:v>
                </c:pt>
                <c:pt idx="283">
                  <c:v>116.5</c:v>
                </c:pt>
                <c:pt idx="284">
                  <c:v>118.10000000000001</c:v>
                </c:pt>
                <c:pt idx="285">
                  <c:v>120.19999999999999</c:v>
                </c:pt>
                <c:pt idx="286">
                  <c:v>117.10000000000002</c:v>
                </c:pt>
                <c:pt idx="287">
                  <c:v>114.6</c:v>
                </c:pt>
                <c:pt idx="288">
                  <c:v>113.7</c:v>
                </c:pt>
                <c:pt idx="289">
                  <c:v>111.89999999999998</c:v>
                </c:pt>
                <c:pt idx="290">
                  <c:v>111.60000000000001</c:v>
                </c:pt>
                <c:pt idx="291">
                  <c:v>109.50000000000001</c:v>
                </c:pt>
                <c:pt idx="292">
                  <c:v>108.59999999999998</c:v>
                </c:pt>
                <c:pt idx="293">
                  <c:v>111.19999999999999</c:v>
                </c:pt>
                <c:pt idx="294">
                  <c:v>112.1</c:v>
                </c:pt>
                <c:pt idx="295">
                  <c:v>112.1</c:v>
                </c:pt>
                <c:pt idx="296">
                  <c:v>111.99999999999999</c:v>
                </c:pt>
                <c:pt idx="297">
                  <c:v>112.69999999999997</c:v>
                </c:pt>
                <c:pt idx="298">
                  <c:v>115.39999999999999</c:v>
                </c:pt>
                <c:pt idx="299">
                  <c:v>114.69999999999997</c:v>
                </c:pt>
                <c:pt idx="300">
                  <c:v>111.79999999999998</c:v>
                </c:pt>
                <c:pt idx="301">
                  <c:v>106.59999999999998</c:v>
                </c:pt>
                <c:pt idx="302">
                  <c:v>107.3</c:v>
                </c:pt>
                <c:pt idx="303">
                  <c:v>105.69999999999999</c:v>
                </c:pt>
                <c:pt idx="304">
                  <c:v>106.20000000000003</c:v>
                </c:pt>
                <c:pt idx="305">
                  <c:v>108.5</c:v>
                </c:pt>
                <c:pt idx="306">
                  <c:v>107.10000000000002</c:v>
                </c:pt>
                <c:pt idx="307">
                  <c:v>105.60000000000001</c:v>
                </c:pt>
                <c:pt idx="308">
                  <c:v>105.2</c:v>
                </c:pt>
                <c:pt idx="309">
                  <c:v>106.30000000000001</c:v>
                </c:pt>
                <c:pt idx="310">
                  <c:v>107.39999999999998</c:v>
                </c:pt>
                <c:pt idx="311">
                  <c:v>104.59999999999998</c:v>
                </c:pt>
                <c:pt idx="312">
                  <c:v>110.4</c:v>
                </c:pt>
                <c:pt idx="313">
                  <c:v>109.99999999999997</c:v>
                </c:pt>
                <c:pt idx="314">
                  <c:v>109.09999999999998</c:v>
                </c:pt>
                <c:pt idx="315">
                  <c:v>109.1</c:v>
                </c:pt>
                <c:pt idx="316">
                  <c:v>108.80000000000001</c:v>
                </c:pt>
                <c:pt idx="317">
                  <c:v>108.09999999999998</c:v>
                </c:pt>
                <c:pt idx="318">
                  <c:v>107.79999999999998</c:v>
                </c:pt>
                <c:pt idx="319">
                  <c:v>106.79999999999998</c:v>
                </c:pt>
                <c:pt idx="320">
                  <c:v>106.59999999999998</c:v>
                </c:pt>
                <c:pt idx="321">
                  <c:v>106.1</c:v>
                </c:pt>
                <c:pt idx="322">
                  <c:v>105.89999999999998</c:v>
                </c:pt>
                <c:pt idx="323">
                  <c:v>107.00000000000003</c:v>
                </c:pt>
                <c:pt idx="324">
                  <c:v>108.79999999999997</c:v>
                </c:pt>
                <c:pt idx="325">
                  <c:v>110.09999999999998</c:v>
                </c:pt>
                <c:pt idx="326">
                  <c:v>110.9</c:v>
                </c:pt>
                <c:pt idx="327">
                  <c:v>113.29999999999998</c:v>
                </c:pt>
                <c:pt idx="328">
                  <c:v>112.80000000000001</c:v>
                </c:pt>
                <c:pt idx="329">
                  <c:v>108.80000000000001</c:v>
                </c:pt>
                <c:pt idx="330">
                  <c:v>109.00000000000001</c:v>
                </c:pt>
                <c:pt idx="331">
                  <c:v>109.80000000000003</c:v>
                </c:pt>
                <c:pt idx="332">
                  <c:v>111.9</c:v>
                </c:pt>
                <c:pt idx="333">
                  <c:v>112.29999999999998</c:v>
                </c:pt>
                <c:pt idx="334">
                  <c:v>112.29999999999998</c:v>
                </c:pt>
                <c:pt idx="335">
                  <c:v>113.4</c:v>
                </c:pt>
                <c:pt idx="336">
                  <c:v>113.49999999999997</c:v>
                </c:pt>
                <c:pt idx="337">
                  <c:v>113.30000000000003</c:v>
                </c:pt>
                <c:pt idx="338">
                  <c:v>111.79999999999998</c:v>
                </c:pt>
                <c:pt idx="339">
                  <c:v>113.10000000000002</c:v>
                </c:pt>
                <c:pt idx="340">
                  <c:v>112.60000000000004</c:v>
                </c:pt>
                <c:pt idx="341">
                  <c:v>113.20000000000002</c:v>
                </c:pt>
                <c:pt idx="342">
                  <c:v>113.19999999999999</c:v>
                </c:pt>
                <c:pt idx="343">
                  <c:v>114.19999999999999</c:v>
                </c:pt>
                <c:pt idx="344">
                  <c:v>113.7</c:v>
                </c:pt>
                <c:pt idx="345">
                  <c:v>116.20000000000002</c:v>
                </c:pt>
                <c:pt idx="346">
                  <c:v>116.69999999999999</c:v>
                </c:pt>
                <c:pt idx="347">
                  <c:v>111.6</c:v>
                </c:pt>
                <c:pt idx="348">
                  <c:v>111.20000000000002</c:v>
                </c:pt>
                <c:pt idx="349">
                  <c:v>110.19999999999999</c:v>
                </c:pt>
                <c:pt idx="350">
                  <c:v>111.10000000000002</c:v>
                </c:pt>
                <c:pt idx="351">
                  <c:v>110.30000000000003</c:v>
                </c:pt>
                <c:pt idx="352">
                  <c:v>110.19999999999999</c:v>
                </c:pt>
                <c:pt idx="353">
                  <c:v>110.99999999999999</c:v>
                </c:pt>
                <c:pt idx="354">
                  <c:v>114.1</c:v>
                </c:pt>
                <c:pt idx="355">
                  <c:v>114.5</c:v>
                </c:pt>
                <c:pt idx="356">
                  <c:v>114.3</c:v>
                </c:pt>
                <c:pt idx="357">
                  <c:v>116.10000000000001</c:v>
                </c:pt>
                <c:pt idx="358">
                  <c:v>112.79999999999997</c:v>
                </c:pt>
                <c:pt idx="359">
                  <c:v>111.60000000000001</c:v>
                </c:pt>
                <c:pt idx="360">
                  <c:v>111.50000000000003</c:v>
                </c:pt>
                <c:pt idx="361">
                  <c:v>111.60000000000001</c:v>
                </c:pt>
                <c:pt idx="362">
                  <c:v>113.89999999999998</c:v>
                </c:pt>
                <c:pt idx="363">
                  <c:v>112.60000000000004</c:v>
                </c:pt>
                <c:pt idx="364">
                  <c:v>112.19999999999999</c:v>
                </c:pt>
                <c:pt idx="365">
                  <c:v>112.19999999999999</c:v>
                </c:pt>
                <c:pt idx="366">
                  <c:v>112.20000000000002</c:v>
                </c:pt>
                <c:pt idx="367">
                  <c:v>111.19999999999999</c:v>
                </c:pt>
                <c:pt idx="368">
                  <c:v>110.1</c:v>
                </c:pt>
                <c:pt idx="369">
                  <c:v>109.00000000000001</c:v>
                </c:pt>
                <c:pt idx="370">
                  <c:v>109.39999999999999</c:v>
                </c:pt>
                <c:pt idx="371">
                  <c:v>109.70000000000005</c:v>
                </c:pt>
                <c:pt idx="372">
                  <c:v>109.79999999999998</c:v>
                </c:pt>
                <c:pt idx="373">
                  <c:v>110.29999999999998</c:v>
                </c:pt>
                <c:pt idx="374">
                  <c:v>108.89999999999999</c:v>
                </c:pt>
                <c:pt idx="375">
                  <c:v>109.10000000000002</c:v>
                </c:pt>
                <c:pt idx="376">
                  <c:v>108.20000000000003</c:v>
                </c:pt>
                <c:pt idx="377">
                  <c:v>105.4</c:v>
                </c:pt>
                <c:pt idx="378">
                  <c:v>102.40000000000002</c:v>
                </c:pt>
                <c:pt idx="379">
                  <c:v>103.19999999999997</c:v>
                </c:pt>
                <c:pt idx="380">
                  <c:v>99.699999999999989</c:v>
                </c:pt>
                <c:pt idx="381">
                  <c:v>97.499999999999986</c:v>
                </c:pt>
                <c:pt idx="382">
                  <c:v>95.399999999999977</c:v>
                </c:pt>
                <c:pt idx="383">
                  <c:v>95.800000000000011</c:v>
                </c:pt>
                <c:pt idx="384">
                  <c:v>95.9</c:v>
                </c:pt>
                <c:pt idx="385">
                  <c:v>94.09999999999998</c:v>
                </c:pt>
                <c:pt idx="386">
                  <c:v>94.100000000000009</c:v>
                </c:pt>
                <c:pt idx="387">
                  <c:v>96.100000000000009</c:v>
                </c:pt>
                <c:pt idx="388">
                  <c:v>96.300000000000011</c:v>
                </c:pt>
                <c:pt idx="389">
                  <c:v>94.6</c:v>
                </c:pt>
                <c:pt idx="390">
                  <c:v>93.6</c:v>
                </c:pt>
                <c:pt idx="391">
                  <c:v>93.6</c:v>
                </c:pt>
                <c:pt idx="392">
                  <c:v>93.299999999999983</c:v>
                </c:pt>
                <c:pt idx="393">
                  <c:v>96.600000000000023</c:v>
                </c:pt>
                <c:pt idx="394">
                  <c:v>98.100000000000037</c:v>
                </c:pt>
                <c:pt idx="395">
                  <c:v>99.4</c:v>
                </c:pt>
                <c:pt idx="396">
                  <c:v>100.8</c:v>
                </c:pt>
                <c:pt idx="397">
                  <c:v>100.99999999999997</c:v>
                </c:pt>
                <c:pt idx="398">
                  <c:v>102.60000000000002</c:v>
                </c:pt>
                <c:pt idx="399">
                  <c:v>105.3</c:v>
                </c:pt>
                <c:pt idx="400">
                  <c:v>104.4</c:v>
                </c:pt>
                <c:pt idx="401">
                  <c:v>103.2</c:v>
                </c:pt>
                <c:pt idx="402">
                  <c:v>102.69999999999999</c:v>
                </c:pt>
                <c:pt idx="403">
                  <c:v>100.70000000000002</c:v>
                </c:pt>
                <c:pt idx="404">
                  <c:v>100.50000000000001</c:v>
                </c:pt>
                <c:pt idx="405">
                  <c:v>101.29999999999998</c:v>
                </c:pt>
                <c:pt idx="406">
                  <c:v>102.70000000000002</c:v>
                </c:pt>
                <c:pt idx="407">
                  <c:v>106.5</c:v>
                </c:pt>
                <c:pt idx="408">
                  <c:v>106.69999999999999</c:v>
                </c:pt>
                <c:pt idx="409">
                  <c:v>106.1</c:v>
                </c:pt>
                <c:pt idx="410">
                  <c:v>106.39999999999998</c:v>
                </c:pt>
                <c:pt idx="411">
                  <c:v>105.70000000000002</c:v>
                </c:pt>
                <c:pt idx="412">
                  <c:v>102.99999999999999</c:v>
                </c:pt>
                <c:pt idx="413">
                  <c:v>100.89999999999999</c:v>
                </c:pt>
                <c:pt idx="414">
                  <c:v>102.70000000000002</c:v>
                </c:pt>
                <c:pt idx="415">
                  <c:v>102.2</c:v>
                </c:pt>
                <c:pt idx="416">
                  <c:v>102.59999999999998</c:v>
                </c:pt>
                <c:pt idx="417">
                  <c:v>101.79999999999998</c:v>
                </c:pt>
                <c:pt idx="418">
                  <c:v>100.2</c:v>
                </c:pt>
                <c:pt idx="419">
                  <c:v>104.2</c:v>
                </c:pt>
                <c:pt idx="420">
                  <c:v>103.79999999999998</c:v>
                </c:pt>
                <c:pt idx="421">
                  <c:v>102.4</c:v>
                </c:pt>
                <c:pt idx="422">
                  <c:v>102.69999999999997</c:v>
                </c:pt>
                <c:pt idx="423">
                  <c:v>102.49999999999999</c:v>
                </c:pt>
                <c:pt idx="424">
                  <c:v>101.6</c:v>
                </c:pt>
                <c:pt idx="425">
                  <c:v>101.2</c:v>
                </c:pt>
                <c:pt idx="426">
                  <c:v>100.10000000000001</c:v>
                </c:pt>
                <c:pt idx="427">
                  <c:v>100.19999999999997</c:v>
                </c:pt>
                <c:pt idx="428">
                  <c:v>99.4</c:v>
                </c:pt>
                <c:pt idx="429">
                  <c:v>98.899999999999991</c:v>
                </c:pt>
                <c:pt idx="430">
                  <c:v>101.50000000000001</c:v>
                </c:pt>
                <c:pt idx="431">
                  <c:v>103.49999999999999</c:v>
                </c:pt>
                <c:pt idx="432">
                  <c:v>102</c:v>
                </c:pt>
                <c:pt idx="433">
                  <c:v>102.4</c:v>
                </c:pt>
                <c:pt idx="434">
                  <c:v>103.90000000000002</c:v>
                </c:pt>
                <c:pt idx="435">
                  <c:v>103.90000000000002</c:v>
                </c:pt>
                <c:pt idx="436">
                  <c:v>103.90000000000002</c:v>
                </c:pt>
                <c:pt idx="437">
                  <c:v>103.79999999999998</c:v>
                </c:pt>
                <c:pt idx="438">
                  <c:v>103.2</c:v>
                </c:pt>
                <c:pt idx="439">
                  <c:v>103.60000000000001</c:v>
                </c:pt>
                <c:pt idx="440">
                  <c:v>103.39999999999998</c:v>
                </c:pt>
                <c:pt idx="441">
                  <c:v>102.60000000000002</c:v>
                </c:pt>
                <c:pt idx="442">
                  <c:v>101.89999999999999</c:v>
                </c:pt>
                <c:pt idx="443">
                  <c:v>98.899999999999991</c:v>
                </c:pt>
                <c:pt idx="444">
                  <c:v>96.399999999999991</c:v>
                </c:pt>
                <c:pt idx="445">
                  <c:v>97.299999999999983</c:v>
                </c:pt>
                <c:pt idx="446">
                  <c:v>98.200000000000017</c:v>
                </c:pt>
                <c:pt idx="447">
                  <c:v>93.40000000000002</c:v>
                </c:pt>
                <c:pt idx="448">
                  <c:v>91.800000000000011</c:v>
                </c:pt>
                <c:pt idx="449">
                  <c:v>91.800000000000011</c:v>
                </c:pt>
                <c:pt idx="450">
                  <c:v>92.5</c:v>
                </c:pt>
                <c:pt idx="451">
                  <c:v>91.6</c:v>
                </c:pt>
                <c:pt idx="452">
                  <c:v>95.699999999999989</c:v>
                </c:pt>
                <c:pt idx="453">
                  <c:v>97.799999999999983</c:v>
                </c:pt>
                <c:pt idx="454">
                  <c:v>92.299999999999983</c:v>
                </c:pt>
                <c:pt idx="455">
                  <c:v>93.9</c:v>
                </c:pt>
                <c:pt idx="456">
                  <c:v>94.800000000000011</c:v>
                </c:pt>
                <c:pt idx="457">
                  <c:v>94.9</c:v>
                </c:pt>
                <c:pt idx="458">
                  <c:v>94.600000000000023</c:v>
                </c:pt>
                <c:pt idx="459">
                  <c:v>93.700000000000031</c:v>
                </c:pt>
                <c:pt idx="460">
                  <c:v>93.700000000000031</c:v>
                </c:pt>
                <c:pt idx="461">
                  <c:v>93.6</c:v>
                </c:pt>
                <c:pt idx="462">
                  <c:v>92.600000000000023</c:v>
                </c:pt>
                <c:pt idx="463">
                  <c:v>90.8</c:v>
                </c:pt>
                <c:pt idx="464">
                  <c:v>90.5</c:v>
                </c:pt>
                <c:pt idx="465">
                  <c:v>87.199999999999989</c:v>
                </c:pt>
                <c:pt idx="466">
                  <c:v>84.399999999999991</c:v>
                </c:pt>
                <c:pt idx="467">
                  <c:v>86.300000000000026</c:v>
                </c:pt>
                <c:pt idx="468">
                  <c:v>88.299999999999983</c:v>
                </c:pt>
                <c:pt idx="469">
                  <c:v>87.700000000000017</c:v>
                </c:pt>
                <c:pt idx="470">
                  <c:v>88.499999999999972</c:v>
                </c:pt>
                <c:pt idx="471">
                  <c:v>88.90000000000002</c:v>
                </c:pt>
                <c:pt idx="472">
                  <c:v>89.6</c:v>
                </c:pt>
                <c:pt idx="473">
                  <c:v>89.299999999999983</c:v>
                </c:pt>
                <c:pt idx="474">
                  <c:v>88.90000000000002</c:v>
                </c:pt>
                <c:pt idx="475">
                  <c:v>88.500000000000028</c:v>
                </c:pt>
                <c:pt idx="476">
                  <c:v>86.3</c:v>
                </c:pt>
                <c:pt idx="477">
                  <c:v>83.899999999999991</c:v>
                </c:pt>
                <c:pt idx="478">
                  <c:v>82.500000000000014</c:v>
                </c:pt>
                <c:pt idx="479">
                  <c:v>82.3</c:v>
                </c:pt>
                <c:pt idx="480">
                  <c:v>81.099999999999994</c:v>
                </c:pt>
                <c:pt idx="481">
                  <c:v>78.90000000000002</c:v>
                </c:pt>
                <c:pt idx="482">
                  <c:v>78.099999999999966</c:v>
                </c:pt>
                <c:pt idx="483">
                  <c:v>80.399999999999977</c:v>
                </c:pt>
                <c:pt idx="484">
                  <c:v>82.799999999999983</c:v>
                </c:pt>
                <c:pt idx="485">
                  <c:v>79.5</c:v>
                </c:pt>
                <c:pt idx="486">
                  <c:v>77.099999999999994</c:v>
                </c:pt>
                <c:pt idx="487">
                  <c:v>73.300000000000011</c:v>
                </c:pt>
                <c:pt idx="488">
                  <c:v>75.59999999999998</c:v>
                </c:pt>
                <c:pt idx="489">
                  <c:v>72.000000000000014</c:v>
                </c:pt>
                <c:pt idx="490">
                  <c:v>68.800000000000011</c:v>
                </c:pt>
                <c:pt idx="491">
                  <c:v>65.899999999999977</c:v>
                </c:pt>
                <c:pt idx="492">
                  <c:v>69.7</c:v>
                </c:pt>
                <c:pt idx="493">
                  <c:v>69.7</c:v>
                </c:pt>
                <c:pt idx="494">
                  <c:v>70.100000000000009</c:v>
                </c:pt>
                <c:pt idx="495">
                  <c:v>71.999999999999972</c:v>
                </c:pt>
                <c:pt idx="496">
                  <c:v>69.899999999999977</c:v>
                </c:pt>
                <c:pt idx="497">
                  <c:v>71.8</c:v>
                </c:pt>
                <c:pt idx="498">
                  <c:v>69</c:v>
                </c:pt>
                <c:pt idx="499">
                  <c:v>64.800000000000011</c:v>
                </c:pt>
                <c:pt idx="500">
                  <c:v>62.1</c:v>
                </c:pt>
                <c:pt idx="501">
                  <c:v>58.800000000000011</c:v>
                </c:pt>
                <c:pt idx="502">
                  <c:v>60.300000000000018</c:v>
                </c:pt>
                <c:pt idx="503">
                  <c:v>62.299999999999976</c:v>
                </c:pt>
                <c:pt idx="504">
                  <c:v>62.800000000000011</c:v>
                </c:pt>
                <c:pt idx="505">
                  <c:v>62.000000000000014</c:v>
                </c:pt>
                <c:pt idx="506">
                  <c:v>60.400000000000006</c:v>
                </c:pt>
                <c:pt idx="507">
                  <c:v>62.1</c:v>
                </c:pt>
                <c:pt idx="508">
                  <c:v>56.799999999999962</c:v>
                </c:pt>
                <c:pt idx="509">
                  <c:v>53.29999999999999</c:v>
                </c:pt>
                <c:pt idx="510">
                  <c:v>57.3</c:v>
                </c:pt>
                <c:pt idx="511">
                  <c:v>59.899999999999977</c:v>
                </c:pt>
                <c:pt idx="512">
                  <c:v>63.999999999999972</c:v>
                </c:pt>
                <c:pt idx="513">
                  <c:v>59.600000000000009</c:v>
                </c:pt>
                <c:pt idx="514">
                  <c:v>58.199999999999989</c:v>
                </c:pt>
                <c:pt idx="515">
                  <c:v>58.199999999999989</c:v>
                </c:pt>
                <c:pt idx="516">
                  <c:v>58.200000000000031</c:v>
                </c:pt>
                <c:pt idx="517">
                  <c:v>55.2</c:v>
                </c:pt>
                <c:pt idx="518">
                  <c:v>51.900000000000013</c:v>
                </c:pt>
                <c:pt idx="519">
                  <c:v>53.30000000000004</c:v>
                </c:pt>
                <c:pt idx="520">
                  <c:v>53.30000000000004</c:v>
                </c:pt>
                <c:pt idx="521">
                  <c:v>56.499999999999993</c:v>
                </c:pt>
                <c:pt idx="522">
                  <c:v>54</c:v>
                </c:pt>
                <c:pt idx="523">
                  <c:v>51.799999999999983</c:v>
                </c:pt>
                <c:pt idx="524">
                  <c:v>52.199999999999982</c:v>
                </c:pt>
                <c:pt idx="525">
                  <c:v>52.400000000000048</c:v>
                </c:pt>
                <c:pt idx="526">
                  <c:v>56.400000000000006</c:v>
                </c:pt>
                <c:pt idx="527">
                  <c:v>56.899999999999991</c:v>
                </c:pt>
                <c:pt idx="528">
                  <c:v>54.099999999999994</c:v>
                </c:pt>
                <c:pt idx="529">
                  <c:v>50.200000000000024</c:v>
                </c:pt>
                <c:pt idx="530">
                  <c:v>50.200000000000024</c:v>
                </c:pt>
                <c:pt idx="531">
                  <c:v>47.300000000000033</c:v>
                </c:pt>
                <c:pt idx="532">
                  <c:v>45.199999999999996</c:v>
                </c:pt>
                <c:pt idx="533">
                  <c:v>48.499999999999986</c:v>
                </c:pt>
                <c:pt idx="534">
                  <c:v>48.4</c:v>
                </c:pt>
                <c:pt idx="535">
                  <c:v>46.500000000000028</c:v>
                </c:pt>
                <c:pt idx="536">
                  <c:v>48.200000000000017</c:v>
                </c:pt>
                <c:pt idx="537">
                  <c:v>49.40000000000002</c:v>
                </c:pt>
                <c:pt idx="538">
                  <c:v>46.10000000000003</c:v>
                </c:pt>
                <c:pt idx="539">
                  <c:v>44.09999999999998</c:v>
                </c:pt>
                <c:pt idx="540">
                  <c:v>45.199999999999996</c:v>
                </c:pt>
                <c:pt idx="541">
                  <c:v>46.499999999999986</c:v>
                </c:pt>
                <c:pt idx="542">
                  <c:v>42.09999999999998</c:v>
                </c:pt>
                <c:pt idx="543">
                  <c:v>45.299999999999983</c:v>
                </c:pt>
                <c:pt idx="544">
                  <c:v>49.800000000000026</c:v>
                </c:pt>
                <c:pt idx="545">
                  <c:v>56.999999999999986</c:v>
                </c:pt>
                <c:pt idx="546">
                  <c:v>52.700000000000017</c:v>
                </c:pt>
                <c:pt idx="547">
                  <c:v>55.800000000000026</c:v>
                </c:pt>
                <c:pt idx="548">
                  <c:v>59.099999999999973</c:v>
                </c:pt>
                <c:pt idx="549">
                  <c:v>61.600000000000009</c:v>
                </c:pt>
                <c:pt idx="550">
                  <c:v>58.400000000000006</c:v>
                </c:pt>
                <c:pt idx="551">
                  <c:v>56.899999999999991</c:v>
                </c:pt>
                <c:pt idx="552">
                  <c:v>52.999999999999979</c:v>
                </c:pt>
                <c:pt idx="553">
                  <c:v>51.29999999999999</c:v>
                </c:pt>
                <c:pt idx="554">
                  <c:v>50.200000000000024</c:v>
                </c:pt>
                <c:pt idx="555">
                  <c:v>50.200000000000024</c:v>
                </c:pt>
                <c:pt idx="556">
                  <c:v>50.8</c:v>
                </c:pt>
                <c:pt idx="557">
                  <c:v>53.399999999999977</c:v>
                </c:pt>
                <c:pt idx="558">
                  <c:v>55.099999999999973</c:v>
                </c:pt>
                <c:pt idx="559">
                  <c:v>53.800000000000026</c:v>
                </c:pt>
                <c:pt idx="560">
                  <c:v>54.200000000000024</c:v>
                </c:pt>
                <c:pt idx="561">
                  <c:v>49.900000000000013</c:v>
                </c:pt>
                <c:pt idx="562">
                  <c:v>48.4</c:v>
                </c:pt>
                <c:pt idx="563">
                  <c:v>50.300000000000011</c:v>
                </c:pt>
                <c:pt idx="564">
                  <c:v>51.100000000000009</c:v>
                </c:pt>
                <c:pt idx="565">
                  <c:v>50.8</c:v>
                </c:pt>
                <c:pt idx="566">
                  <c:v>49.900000000000013</c:v>
                </c:pt>
                <c:pt idx="567">
                  <c:v>50.099999999999987</c:v>
                </c:pt>
                <c:pt idx="568">
                  <c:v>49.099999999999966</c:v>
                </c:pt>
                <c:pt idx="569">
                  <c:v>50.70000000000001</c:v>
                </c:pt>
                <c:pt idx="570">
                  <c:v>49.399999999999977</c:v>
                </c:pt>
                <c:pt idx="571">
                  <c:v>48.000000000000043</c:v>
                </c:pt>
                <c:pt idx="572">
                  <c:v>44.7</c:v>
                </c:pt>
                <c:pt idx="573">
                  <c:v>43.300000000000026</c:v>
                </c:pt>
                <c:pt idx="574">
                  <c:v>43.500000000000007</c:v>
                </c:pt>
                <c:pt idx="575">
                  <c:v>42.999999999999972</c:v>
                </c:pt>
                <c:pt idx="576">
                  <c:v>43.299999999999983</c:v>
                </c:pt>
                <c:pt idx="577">
                  <c:v>44.399999999999991</c:v>
                </c:pt>
                <c:pt idx="578">
                  <c:v>43.900000000000006</c:v>
                </c:pt>
                <c:pt idx="579">
                  <c:v>46.199999999999974</c:v>
                </c:pt>
                <c:pt idx="580">
                  <c:v>44.600000000000016</c:v>
                </c:pt>
                <c:pt idx="581">
                  <c:v>46.099999999999987</c:v>
                </c:pt>
                <c:pt idx="582">
                  <c:v>42.7</c:v>
                </c:pt>
                <c:pt idx="583">
                  <c:v>41.100000000000051</c:v>
                </c:pt>
                <c:pt idx="584">
                  <c:v>41.100000000000051</c:v>
                </c:pt>
                <c:pt idx="585">
                  <c:v>41.5</c:v>
                </c:pt>
                <c:pt idx="586">
                  <c:v>41.400000000000013</c:v>
                </c:pt>
                <c:pt idx="587">
                  <c:v>41.599999999999994</c:v>
                </c:pt>
                <c:pt idx="588">
                  <c:v>43.499999999999957</c:v>
                </c:pt>
                <c:pt idx="589">
                  <c:v>43.200000000000038</c:v>
                </c:pt>
                <c:pt idx="590">
                  <c:v>41.5</c:v>
                </c:pt>
                <c:pt idx="591">
                  <c:v>39.599999999999994</c:v>
                </c:pt>
                <c:pt idx="592">
                  <c:v>38.20000000000001</c:v>
                </c:pt>
                <c:pt idx="593">
                  <c:v>37.299999999999976</c:v>
                </c:pt>
                <c:pt idx="594">
                  <c:v>35.5</c:v>
                </c:pt>
                <c:pt idx="595">
                  <c:v>34.499999999999972</c:v>
                </c:pt>
                <c:pt idx="596">
                  <c:v>33.199999999999989</c:v>
                </c:pt>
                <c:pt idx="597">
                  <c:v>32.899999999999977</c:v>
                </c:pt>
                <c:pt idx="598">
                  <c:v>34.299999999999997</c:v>
                </c:pt>
                <c:pt idx="599">
                  <c:v>34.499999999999972</c:v>
                </c:pt>
                <c:pt idx="600">
                  <c:v>32.299999999999997</c:v>
                </c:pt>
                <c:pt idx="601">
                  <c:v>35.599999999999987</c:v>
                </c:pt>
                <c:pt idx="602">
                  <c:v>37.100000000000044</c:v>
                </c:pt>
                <c:pt idx="603">
                  <c:v>35.200000000000031</c:v>
                </c:pt>
                <c:pt idx="604">
                  <c:v>32.399999999999984</c:v>
                </c:pt>
                <c:pt idx="605">
                  <c:v>32.600000000000009</c:v>
                </c:pt>
                <c:pt idx="606">
                  <c:v>31.60000000000003</c:v>
                </c:pt>
                <c:pt idx="607">
                  <c:v>34.999999999999964</c:v>
                </c:pt>
                <c:pt idx="608">
                  <c:v>34.099999999999973</c:v>
                </c:pt>
                <c:pt idx="609">
                  <c:v>33.800000000000011</c:v>
                </c:pt>
                <c:pt idx="610">
                  <c:v>33.5</c:v>
                </c:pt>
                <c:pt idx="611">
                  <c:v>31.499999999999993</c:v>
                </c:pt>
                <c:pt idx="612">
                  <c:v>32.099999999999973</c:v>
                </c:pt>
                <c:pt idx="613">
                  <c:v>27.899999999999991</c:v>
                </c:pt>
                <c:pt idx="614">
                  <c:v>26.6</c:v>
                </c:pt>
                <c:pt idx="615">
                  <c:v>27.199999999999982</c:v>
                </c:pt>
                <c:pt idx="616">
                  <c:v>28.200000000000003</c:v>
                </c:pt>
                <c:pt idx="617">
                  <c:v>27.800000000000004</c:v>
                </c:pt>
                <c:pt idx="618">
                  <c:v>30.999999999999961</c:v>
                </c:pt>
                <c:pt idx="619">
                  <c:v>30.999999999999961</c:v>
                </c:pt>
                <c:pt idx="620">
                  <c:v>30.600000000000005</c:v>
                </c:pt>
                <c:pt idx="621">
                  <c:v>30.699999999999996</c:v>
                </c:pt>
                <c:pt idx="622">
                  <c:v>32.600000000000009</c:v>
                </c:pt>
                <c:pt idx="623">
                  <c:v>31.000000000000007</c:v>
                </c:pt>
                <c:pt idx="624">
                  <c:v>32.699999999999996</c:v>
                </c:pt>
                <c:pt idx="625">
                  <c:v>32.699999999999996</c:v>
                </c:pt>
                <c:pt idx="626">
                  <c:v>39.000000000000014</c:v>
                </c:pt>
                <c:pt idx="627">
                  <c:v>34.500000000000021</c:v>
                </c:pt>
                <c:pt idx="628">
                  <c:v>32.899999999999977</c:v>
                </c:pt>
                <c:pt idx="629">
                  <c:v>30.200000000000003</c:v>
                </c:pt>
                <c:pt idx="630">
                  <c:v>29.000000000000004</c:v>
                </c:pt>
                <c:pt idx="631">
                  <c:v>31.499999999999993</c:v>
                </c:pt>
                <c:pt idx="632">
                  <c:v>31.300000000000018</c:v>
                </c:pt>
                <c:pt idx="633">
                  <c:v>30.399999999999984</c:v>
                </c:pt>
                <c:pt idx="634">
                  <c:v>30.499999999999972</c:v>
                </c:pt>
                <c:pt idx="635">
                  <c:v>29.699999999999971</c:v>
                </c:pt>
                <c:pt idx="636">
                  <c:v>28.399999999999981</c:v>
                </c:pt>
                <c:pt idx="637">
                  <c:v>25.600000000000023</c:v>
                </c:pt>
                <c:pt idx="638">
                  <c:v>24.800000000000022</c:v>
                </c:pt>
                <c:pt idx="639">
                  <c:v>24.900000000000013</c:v>
                </c:pt>
                <c:pt idx="640">
                  <c:v>25.70000000000001</c:v>
                </c:pt>
                <c:pt idx="641">
                  <c:v>26.200000000000003</c:v>
                </c:pt>
                <c:pt idx="642">
                  <c:v>26.89999999999997</c:v>
                </c:pt>
                <c:pt idx="643">
                  <c:v>27.700000000000014</c:v>
                </c:pt>
                <c:pt idx="644">
                  <c:v>27.200000000000024</c:v>
                </c:pt>
                <c:pt idx="645">
                  <c:v>27.300000000000011</c:v>
                </c:pt>
                <c:pt idx="646">
                  <c:v>27.899999999999991</c:v>
                </c:pt>
                <c:pt idx="647">
                  <c:v>27.200000000000024</c:v>
                </c:pt>
                <c:pt idx="648">
                  <c:v>25.100000000000033</c:v>
                </c:pt>
                <c:pt idx="649">
                  <c:v>25.100000000000033</c:v>
                </c:pt>
                <c:pt idx="650">
                  <c:v>23.699999999999967</c:v>
                </c:pt>
                <c:pt idx="651">
                  <c:v>23.70000000000001</c:v>
                </c:pt>
                <c:pt idx="652">
                  <c:v>23.70000000000001</c:v>
                </c:pt>
                <c:pt idx="653">
                  <c:v>21.599999999999973</c:v>
                </c:pt>
                <c:pt idx="654">
                  <c:v>21.10000000000003</c:v>
                </c:pt>
                <c:pt idx="655">
                  <c:v>21.499999999999986</c:v>
                </c:pt>
                <c:pt idx="656">
                  <c:v>20.799999999999976</c:v>
                </c:pt>
                <c:pt idx="657">
                  <c:v>20.199999999999996</c:v>
                </c:pt>
                <c:pt idx="658">
                  <c:v>19.899999999999984</c:v>
                </c:pt>
                <c:pt idx="659">
                  <c:v>20.599999999999994</c:v>
                </c:pt>
                <c:pt idx="660">
                  <c:v>20.899999999999963</c:v>
                </c:pt>
                <c:pt idx="661">
                  <c:v>20.699999999999985</c:v>
                </c:pt>
                <c:pt idx="662">
                  <c:v>21.799999999999997</c:v>
                </c:pt>
                <c:pt idx="663">
                  <c:v>22.500000000000007</c:v>
                </c:pt>
                <c:pt idx="664">
                  <c:v>26.200000000000003</c:v>
                </c:pt>
                <c:pt idx="665">
                  <c:v>27.200000000000024</c:v>
                </c:pt>
                <c:pt idx="666">
                  <c:v>25.70000000000001</c:v>
                </c:pt>
                <c:pt idx="667">
                  <c:v>25.300000000000011</c:v>
                </c:pt>
                <c:pt idx="668">
                  <c:v>24.000000000000021</c:v>
                </c:pt>
                <c:pt idx="669">
                  <c:v>24.300000000000033</c:v>
                </c:pt>
                <c:pt idx="670">
                  <c:v>25.499999999999989</c:v>
                </c:pt>
                <c:pt idx="671">
                  <c:v>23.4</c:v>
                </c:pt>
                <c:pt idx="672">
                  <c:v>25.70000000000001</c:v>
                </c:pt>
                <c:pt idx="673">
                  <c:v>26.29999999999999</c:v>
                </c:pt>
                <c:pt idx="674">
                  <c:v>27.600000000000023</c:v>
                </c:pt>
                <c:pt idx="675">
                  <c:v>28.499999999999972</c:v>
                </c:pt>
                <c:pt idx="676">
                  <c:v>27.59999999999998</c:v>
                </c:pt>
                <c:pt idx="677">
                  <c:v>27.900000000000034</c:v>
                </c:pt>
                <c:pt idx="678">
                  <c:v>26.400000000000023</c:v>
                </c:pt>
                <c:pt idx="679">
                  <c:v>28.500000000000014</c:v>
                </c:pt>
                <c:pt idx="680">
                  <c:v>29.700000000000017</c:v>
                </c:pt>
                <c:pt idx="681">
                  <c:v>29.499999999999993</c:v>
                </c:pt>
                <c:pt idx="682">
                  <c:v>29.700000000000017</c:v>
                </c:pt>
                <c:pt idx="683">
                  <c:v>28.399999999999981</c:v>
                </c:pt>
                <c:pt idx="684">
                  <c:v>27.800000000000004</c:v>
                </c:pt>
                <c:pt idx="685">
                  <c:v>28.699999999999992</c:v>
                </c:pt>
                <c:pt idx="686">
                  <c:v>28.200000000000003</c:v>
                </c:pt>
                <c:pt idx="687">
                  <c:v>27.999999999999979</c:v>
                </c:pt>
                <c:pt idx="688">
                  <c:v>25.8</c:v>
                </c:pt>
                <c:pt idx="689">
                  <c:v>24.699999999999989</c:v>
                </c:pt>
                <c:pt idx="690">
                  <c:v>25.199999999999978</c:v>
                </c:pt>
                <c:pt idx="691">
                  <c:v>25.600000000000023</c:v>
                </c:pt>
                <c:pt idx="692">
                  <c:v>23.799999999999997</c:v>
                </c:pt>
                <c:pt idx="693">
                  <c:v>25.300000000000011</c:v>
                </c:pt>
                <c:pt idx="694">
                  <c:v>28.100000000000016</c:v>
                </c:pt>
                <c:pt idx="695">
                  <c:v>28.100000000000016</c:v>
                </c:pt>
                <c:pt idx="696">
                  <c:v>28.89999999999997</c:v>
                </c:pt>
                <c:pt idx="697">
                  <c:v>30.699999999999996</c:v>
                </c:pt>
                <c:pt idx="698">
                  <c:v>31.099999999999994</c:v>
                </c:pt>
                <c:pt idx="699">
                  <c:v>28.100000000000016</c:v>
                </c:pt>
                <c:pt idx="700">
                  <c:v>25.70000000000001</c:v>
                </c:pt>
                <c:pt idx="701">
                  <c:v>25.099999999999987</c:v>
                </c:pt>
                <c:pt idx="702">
                  <c:v>24.100000000000009</c:v>
                </c:pt>
                <c:pt idx="703">
                  <c:v>23.499999999999986</c:v>
                </c:pt>
                <c:pt idx="704">
                  <c:v>22.800000000000018</c:v>
                </c:pt>
                <c:pt idx="705">
                  <c:v>23.999999999999979</c:v>
                </c:pt>
                <c:pt idx="706">
                  <c:v>25.8</c:v>
                </c:pt>
                <c:pt idx="707">
                  <c:v>26.29999999999999</c:v>
                </c:pt>
                <c:pt idx="708">
                  <c:v>24.200000000000045</c:v>
                </c:pt>
                <c:pt idx="709">
                  <c:v>25.100000000000033</c:v>
                </c:pt>
                <c:pt idx="710">
                  <c:v>25.8</c:v>
                </c:pt>
                <c:pt idx="711">
                  <c:v>24.399999999999977</c:v>
                </c:pt>
                <c:pt idx="712">
                  <c:v>23.70000000000001</c:v>
                </c:pt>
                <c:pt idx="713">
                  <c:v>22.700000000000031</c:v>
                </c:pt>
                <c:pt idx="714">
                  <c:v>25.200000000000024</c:v>
                </c:pt>
                <c:pt idx="715">
                  <c:v>27.300000000000011</c:v>
                </c:pt>
                <c:pt idx="716">
                  <c:v>26.6</c:v>
                </c:pt>
                <c:pt idx="717">
                  <c:v>29.000000000000004</c:v>
                </c:pt>
                <c:pt idx="718">
                  <c:v>30.200000000000003</c:v>
                </c:pt>
                <c:pt idx="719">
                  <c:v>33.500000000000043</c:v>
                </c:pt>
                <c:pt idx="720">
                  <c:v>33.500000000000043</c:v>
                </c:pt>
                <c:pt idx="721">
                  <c:v>31.199999999999982</c:v>
                </c:pt>
                <c:pt idx="722">
                  <c:v>34.399999999999984</c:v>
                </c:pt>
                <c:pt idx="723">
                  <c:v>31.899999999999995</c:v>
                </c:pt>
                <c:pt idx="724">
                  <c:v>31.899999999999995</c:v>
                </c:pt>
                <c:pt idx="725">
                  <c:v>32.600000000000009</c:v>
                </c:pt>
                <c:pt idx="726">
                  <c:v>31.000000000000007</c:v>
                </c:pt>
                <c:pt idx="727">
                  <c:v>31.400000000000006</c:v>
                </c:pt>
                <c:pt idx="728">
                  <c:v>33.700000000000017</c:v>
                </c:pt>
                <c:pt idx="729">
                  <c:v>32.999999999999964</c:v>
                </c:pt>
                <c:pt idx="730">
                  <c:v>33.800000000000011</c:v>
                </c:pt>
                <c:pt idx="731">
                  <c:v>35.5</c:v>
                </c:pt>
                <c:pt idx="732">
                  <c:v>39.000000000000014</c:v>
                </c:pt>
                <c:pt idx="733">
                  <c:v>38.399999999999991</c:v>
                </c:pt>
                <c:pt idx="734">
                  <c:v>40.300000000000004</c:v>
                </c:pt>
                <c:pt idx="735">
                  <c:v>41.1</c:v>
                </c:pt>
                <c:pt idx="736">
                  <c:v>40.80000000000004</c:v>
                </c:pt>
                <c:pt idx="737">
                  <c:v>41.5</c:v>
                </c:pt>
                <c:pt idx="738">
                  <c:v>41.999999999999993</c:v>
                </c:pt>
                <c:pt idx="739">
                  <c:v>42.100000000000023</c:v>
                </c:pt>
                <c:pt idx="740">
                  <c:v>39.999999999999993</c:v>
                </c:pt>
                <c:pt idx="741">
                  <c:v>38.79999999999999</c:v>
                </c:pt>
                <c:pt idx="742">
                  <c:v>36.20000000000001</c:v>
                </c:pt>
                <c:pt idx="743">
                  <c:v>34.20000000000001</c:v>
                </c:pt>
                <c:pt idx="744">
                  <c:v>34.899999999999977</c:v>
                </c:pt>
                <c:pt idx="745">
                  <c:v>34.899999999999977</c:v>
                </c:pt>
                <c:pt idx="746">
                  <c:v>37.5</c:v>
                </c:pt>
                <c:pt idx="747">
                  <c:v>40.899999999999977</c:v>
                </c:pt>
                <c:pt idx="748">
                  <c:v>42.09999999999998</c:v>
                </c:pt>
                <c:pt idx="749">
                  <c:v>43.800000000000018</c:v>
                </c:pt>
                <c:pt idx="750">
                  <c:v>45.100000000000009</c:v>
                </c:pt>
                <c:pt idx="751">
                  <c:v>42.7</c:v>
                </c:pt>
                <c:pt idx="752">
                  <c:v>42.600000000000016</c:v>
                </c:pt>
                <c:pt idx="753">
                  <c:v>42.600000000000016</c:v>
                </c:pt>
                <c:pt idx="754">
                  <c:v>43.500000000000007</c:v>
                </c:pt>
                <c:pt idx="755">
                  <c:v>42.599999999999973</c:v>
                </c:pt>
                <c:pt idx="756">
                  <c:v>42.899999999999984</c:v>
                </c:pt>
                <c:pt idx="757">
                  <c:v>48</c:v>
                </c:pt>
                <c:pt idx="758">
                  <c:v>47.800000000000018</c:v>
                </c:pt>
                <c:pt idx="759">
                  <c:v>47.800000000000018</c:v>
                </c:pt>
                <c:pt idx="760">
                  <c:v>43.599999999999994</c:v>
                </c:pt>
                <c:pt idx="761">
                  <c:v>38.499999999999979</c:v>
                </c:pt>
                <c:pt idx="762">
                  <c:v>38.499999999999979</c:v>
                </c:pt>
                <c:pt idx="763">
                  <c:v>40.899999999999977</c:v>
                </c:pt>
                <c:pt idx="764">
                  <c:v>45.100000000000009</c:v>
                </c:pt>
                <c:pt idx="765">
                  <c:v>41.5</c:v>
                </c:pt>
                <c:pt idx="766">
                  <c:v>38.499999999999979</c:v>
                </c:pt>
                <c:pt idx="767">
                  <c:v>38.09999999999998</c:v>
                </c:pt>
                <c:pt idx="768">
                  <c:v>41.5</c:v>
                </c:pt>
                <c:pt idx="769">
                  <c:v>41.400000000000013</c:v>
                </c:pt>
                <c:pt idx="770">
                  <c:v>41.999999999999993</c:v>
                </c:pt>
                <c:pt idx="771">
                  <c:v>42.199999999999974</c:v>
                </c:pt>
                <c:pt idx="772">
                  <c:v>36.09999999999998</c:v>
                </c:pt>
                <c:pt idx="773">
                  <c:v>37.999999999999986</c:v>
                </c:pt>
                <c:pt idx="774">
                  <c:v>39.199999999999989</c:v>
                </c:pt>
                <c:pt idx="775">
                  <c:v>41.5</c:v>
                </c:pt>
                <c:pt idx="776">
                  <c:v>41.5</c:v>
                </c:pt>
                <c:pt idx="777">
                  <c:v>41.699999999999982</c:v>
                </c:pt>
                <c:pt idx="778">
                  <c:v>43.999999999999993</c:v>
                </c:pt>
                <c:pt idx="779">
                  <c:v>46.70000000000001</c:v>
                </c:pt>
                <c:pt idx="780">
                  <c:v>50.300000000000011</c:v>
                </c:pt>
                <c:pt idx="781">
                  <c:v>50.300000000000011</c:v>
                </c:pt>
                <c:pt idx="782">
                  <c:v>49.29999999999999</c:v>
                </c:pt>
                <c:pt idx="783">
                  <c:v>54.400000000000006</c:v>
                </c:pt>
                <c:pt idx="784">
                  <c:v>48.000000000000043</c:v>
                </c:pt>
                <c:pt idx="785">
                  <c:v>45.099999999999966</c:v>
                </c:pt>
                <c:pt idx="786">
                  <c:v>42.7</c:v>
                </c:pt>
                <c:pt idx="787">
                  <c:v>45.599999999999994</c:v>
                </c:pt>
                <c:pt idx="788">
                  <c:v>49.500000000000014</c:v>
                </c:pt>
                <c:pt idx="789">
                  <c:v>50.399999999999956</c:v>
                </c:pt>
                <c:pt idx="790">
                  <c:v>52.800000000000004</c:v>
                </c:pt>
                <c:pt idx="791">
                  <c:v>54.299999999999969</c:v>
                </c:pt>
                <c:pt idx="792">
                  <c:v>53.29999999999999</c:v>
                </c:pt>
                <c:pt idx="793">
                  <c:v>50.300000000000011</c:v>
                </c:pt>
                <c:pt idx="794">
                  <c:v>47.399999999999977</c:v>
                </c:pt>
                <c:pt idx="795">
                  <c:v>47.399999999999977</c:v>
                </c:pt>
                <c:pt idx="796">
                  <c:v>48.200000000000017</c:v>
                </c:pt>
                <c:pt idx="797">
                  <c:v>48.499999999999986</c:v>
                </c:pt>
                <c:pt idx="798">
                  <c:v>48.299999999999969</c:v>
                </c:pt>
                <c:pt idx="799">
                  <c:v>46.70000000000001</c:v>
                </c:pt>
                <c:pt idx="800">
                  <c:v>48.600000000000023</c:v>
                </c:pt>
                <c:pt idx="801">
                  <c:v>49.499999999999964</c:v>
                </c:pt>
                <c:pt idx="802">
                  <c:v>54.899999999999991</c:v>
                </c:pt>
                <c:pt idx="803">
                  <c:v>55.90000000000002</c:v>
                </c:pt>
                <c:pt idx="804">
                  <c:v>52.199999999999982</c:v>
                </c:pt>
                <c:pt idx="805">
                  <c:v>51.900000000000013</c:v>
                </c:pt>
                <c:pt idx="806">
                  <c:v>52.099999999999994</c:v>
                </c:pt>
                <c:pt idx="807">
                  <c:v>52.999999999999979</c:v>
                </c:pt>
                <c:pt idx="808">
                  <c:v>53.100000000000016</c:v>
                </c:pt>
                <c:pt idx="809">
                  <c:v>53.499999999999972</c:v>
                </c:pt>
                <c:pt idx="810">
                  <c:v>52.499999999999993</c:v>
                </c:pt>
                <c:pt idx="811">
                  <c:v>52.800000000000004</c:v>
                </c:pt>
                <c:pt idx="812">
                  <c:v>50.8</c:v>
                </c:pt>
                <c:pt idx="813">
                  <c:v>52.400000000000006</c:v>
                </c:pt>
                <c:pt idx="814">
                  <c:v>50</c:v>
                </c:pt>
                <c:pt idx="815">
                  <c:v>50</c:v>
                </c:pt>
                <c:pt idx="816">
                  <c:v>52.099999999999994</c:v>
                </c:pt>
                <c:pt idx="817">
                  <c:v>52.700000000000017</c:v>
                </c:pt>
                <c:pt idx="818">
                  <c:v>53.599999999999959</c:v>
                </c:pt>
                <c:pt idx="819">
                  <c:v>54.499999999999993</c:v>
                </c:pt>
                <c:pt idx="820">
                  <c:v>55.000000000000028</c:v>
                </c:pt>
                <c:pt idx="821">
                  <c:v>55.999999999999957</c:v>
                </c:pt>
                <c:pt idx="822">
                  <c:v>58.5</c:v>
                </c:pt>
                <c:pt idx="823">
                  <c:v>56.800000000000004</c:v>
                </c:pt>
                <c:pt idx="824">
                  <c:v>56.700000000000017</c:v>
                </c:pt>
                <c:pt idx="825">
                  <c:v>56.199999999999982</c:v>
                </c:pt>
                <c:pt idx="826">
                  <c:v>55.3</c:v>
                </c:pt>
                <c:pt idx="827">
                  <c:v>57.2</c:v>
                </c:pt>
                <c:pt idx="828">
                  <c:v>58.5</c:v>
                </c:pt>
                <c:pt idx="829">
                  <c:v>58.099999999999994</c:v>
                </c:pt>
                <c:pt idx="830">
                  <c:v>58.400000000000006</c:v>
                </c:pt>
                <c:pt idx="831">
                  <c:v>58.300000000000018</c:v>
                </c:pt>
                <c:pt idx="832">
                  <c:v>58.599999999999987</c:v>
                </c:pt>
                <c:pt idx="833">
                  <c:v>61.499999999999979</c:v>
                </c:pt>
                <c:pt idx="834">
                  <c:v>61.600000000000009</c:v>
                </c:pt>
                <c:pt idx="835">
                  <c:v>60.5</c:v>
                </c:pt>
                <c:pt idx="836">
                  <c:v>59.699999999999996</c:v>
                </c:pt>
                <c:pt idx="837">
                  <c:v>64.299999999999983</c:v>
                </c:pt>
                <c:pt idx="838">
                  <c:v>62.5</c:v>
                </c:pt>
                <c:pt idx="839">
                  <c:v>63.20000000000001</c:v>
                </c:pt>
                <c:pt idx="840">
                  <c:v>68.300000000000026</c:v>
                </c:pt>
                <c:pt idx="841">
                  <c:v>66.800000000000011</c:v>
                </c:pt>
                <c:pt idx="842">
                  <c:v>65.399999999999991</c:v>
                </c:pt>
                <c:pt idx="843">
                  <c:v>60.800000000000011</c:v>
                </c:pt>
                <c:pt idx="844">
                  <c:v>58.099999999999994</c:v>
                </c:pt>
                <c:pt idx="845">
                  <c:v>56.899999999999991</c:v>
                </c:pt>
                <c:pt idx="846">
                  <c:v>59.100000000000023</c:v>
                </c:pt>
                <c:pt idx="847">
                  <c:v>60.60000000000003</c:v>
                </c:pt>
                <c:pt idx="848">
                  <c:v>59.899999999999977</c:v>
                </c:pt>
                <c:pt idx="849">
                  <c:v>59.799999999999983</c:v>
                </c:pt>
                <c:pt idx="850">
                  <c:v>60.000000000000007</c:v>
                </c:pt>
                <c:pt idx="851">
                  <c:v>60.800000000000011</c:v>
                </c:pt>
                <c:pt idx="852">
                  <c:v>61.999999999999964</c:v>
                </c:pt>
                <c:pt idx="853">
                  <c:v>61.600000000000009</c:v>
                </c:pt>
                <c:pt idx="854">
                  <c:v>59.699999999999953</c:v>
                </c:pt>
                <c:pt idx="855">
                  <c:v>59.599999999999966</c:v>
                </c:pt>
                <c:pt idx="856">
                  <c:v>58.599999999999987</c:v>
                </c:pt>
                <c:pt idx="857">
                  <c:v>59.20000000000001</c:v>
                </c:pt>
                <c:pt idx="858">
                  <c:v>58.9</c:v>
                </c:pt>
                <c:pt idx="859">
                  <c:v>58.9</c:v>
                </c:pt>
                <c:pt idx="860">
                  <c:v>60.5</c:v>
                </c:pt>
                <c:pt idx="861">
                  <c:v>62.1</c:v>
                </c:pt>
                <c:pt idx="862">
                  <c:v>62.199999999999989</c:v>
                </c:pt>
                <c:pt idx="863">
                  <c:v>61.20000000000001</c:v>
                </c:pt>
                <c:pt idx="864">
                  <c:v>63.499999999999979</c:v>
                </c:pt>
                <c:pt idx="865">
                  <c:v>64.300000000000026</c:v>
                </c:pt>
                <c:pt idx="866">
                  <c:v>65.000000000000028</c:v>
                </c:pt>
                <c:pt idx="867">
                  <c:v>60.299999999999976</c:v>
                </c:pt>
                <c:pt idx="868">
                  <c:v>58.400000000000006</c:v>
                </c:pt>
                <c:pt idx="869">
                  <c:v>59.500000000000021</c:v>
                </c:pt>
                <c:pt idx="870">
                  <c:v>62.5</c:v>
                </c:pt>
                <c:pt idx="871">
                  <c:v>60.60000000000003</c:v>
                </c:pt>
                <c:pt idx="872">
                  <c:v>60.800000000000011</c:v>
                </c:pt>
                <c:pt idx="873">
                  <c:v>61.600000000000009</c:v>
                </c:pt>
                <c:pt idx="874">
                  <c:v>62.399999999999963</c:v>
                </c:pt>
                <c:pt idx="875">
                  <c:v>65.299999999999955</c:v>
                </c:pt>
                <c:pt idx="876">
                  <c:v>66.000000000000014</c:v>
                </c:pt>
                <c:pt idx="877">
                  <c:v>67.09999999999998</c:v>
                </c:pt>
                <c:pt idx="878">
                  <c:v>66.40000000000002</c:v>
                </c:pt>
                <c:pt idx="879">
                  <c:v>65.100000000000023</c:v>
                </c:pt>
                <c:pt idx="880">
                  <c:v>63.3</c:v>
                </c:pt>
                <c:pt idx="881">
                  <c:v>61.79999999999999</c:v>
                </c:pt>
                <c:pt idx="882">
                  <c:v>62.799999999999969</c:v>
                </c:pt>
                <c:pt idx="883">
                  <c:v>63.999999999999972</c:v>
                </c:pt>
                <c:pt idx="884">
                  <c:v>63.09999999999998</c:v>
                </c:pt>
                <c:pt idx="885">
                  <c:v>63.09999999999998</c:v>
                </c:pt>
                <c:pt idx="886">
                  <c:v>63.600000000000009</c:v>
                </c:pt>
                <c:pt idx="887">
                  <c:v>62.199999999999989</c:v>
                </c:pt>
                <c:pt idx="888">
                  <c:v>61.90000000000002</c:v>
                </c:pt>
                <c:pt idx="889">
                  <c:v>65.7</c:v>
                </c:pt>
                <c:pt idx="890">
                  <c:v>69.600000000000023</c:v>
                </c:pt>
                <c:pt idx="891">
                  <c:v>71.399999999999991</c:v>
                </c:pt>
                <c:pt idx="892">
                  <c:v>77.000000000000028</c:v>
                </c:pt>
                <c:pt idx="893">
                  <c:v>73</c:v>
                </c:pt>
                <c:pt idx="894">
                  <c:v>71.899999999999991</c:v>
                </c:pt>
                <c:pt idx="895">
                  <c:v>71.399999999999991</c:v>
                </c:pt>
                <c:pt idx="896">
                  <c:v>69.900000000000034</c:v>
                </c:pt>
                <c:pt idx="897">
                  <c:v>74.40000000000002</c:v>
                </c:pt>
                <c:pt idx="898">
                  <c:v>76.2</c:v>
                </c:pt>
                <c:pt idx="899">
                  <c:v>75.299999999999983</c:v>
                </c:pt>
                <c:pt idx="900">
                  <c:v>72.700000000000031</c:v>
                </c:pt>
                <c:pt idx="901">
                  <c:v>71.599999999999994</c:v>
                </c:pt>
                <c:pt idx="902">
                  <c:v>77.700000000000017</c:v>
                </c:pt>
                <c:pt idx="903">
                  <c:v>75.899999999999991</c:v>
                </c:pt>
                <c:pt idx="904">
                  <c:v>79.300000000000011</c:v>
                </c:pt>
                <c:pt idx="905">
                  <c:v>79.699999999999989</c:v>
                </c:pt>
                <c:pt idx="906">
                  <c:v>79.400000000000006</c:v>
                </c:pt>
                <c:pt idx="907">
                  <c:v>77.399999999999977</c:v>
                </c:pt>
                <c:pt idx="908">
                  <c:v>75.900000000000034</c:v>
                </c:pt>
                <c:pt idx="909">
                  <c:v>76.30000000000004</c:v>
                </c:pt>
                <c:pt idx="910">
                  <c:v>75.8</c:v>
                </c:pt>
                <c:pt idx="911">
                  <c:v>75.799999999999983</c:v>
                </c:pt>
                <c:pt idx="912">
                  <c:v>73.300000000000011</c:v>
                </c:pt>
                <c:pt idx="913">
                  <c:v>73.300000000000011</c:v>
                </c:pt>
                <c:pt idx="914">
                  <c:v>71</c:v>
                </c:pt>
                <c:pt idx="915">
                  <c:v>67.400000000000034</c:v>
                </c:pt>
                <c:pt idx="916">
                  <c:v>66.100000000000009</c:v>
                </c:pt>
                <c:pt idx="917">
                  <c:v>74.900000000000006</c:v>
                </c:pt>
                <c:pt idx="918">
                  <c:v>76.700000000000017</c:v>
                </c:pt>
                <c:pt idx="919">
                  <c:v>77.500000000000028</c:v>
                </c:pt>
                <c:pt idx="920">
                  <c:v>76.59999999999998</c:v>
                </c:pt>
                <c:pt idx="921">
                  <c:v>74.400000000000006</c:v>
                </c:pt>
                <c:pt idx="922">
                  <c:v>74.299999999999983</c:v>
                </c:pt>
                <c:pt idx="923">
                  <c:v>79.800000000000011</c:v>
                </c:pt>
                <c:pt idx="924">
                  <c:v>76.40000000000002</c:v>
                </c:pt>
                <c:pt idx="925">
                  <c:v>76.8</c:v>
                </c:pt>
                <c:pt idx="926">
                  <c:v>78.2</c:v>
                </c:pt>
                <c:pt idx="927">
                  <c:v>76.2</c:v>
                </c:pt>
                <c:pt idx="928">
                  <c:v>75</c:v>
                </c:pt>
                <c:pt idx="929">
                  <c:v>74.400000000000006</c:v>
                </c:pt>
                <c:pt idx="930">
                  <c:v>74.30000000000004</c:v>
                </c:pt>
                <c:pt idx="931">
                  <c:v>73.700000000000017</c:v>
                </c:pt>
                <c:pt idx="932">
                  <c:v>69.7</c:v>
                </c:pt>
                <c:pt idx="933">
                  <c:v>75.899999999999991</c:v>
                </c:pt>
                <c:pt idx="934">
                  <c:v>72.399999999999991</c:v>
                </c:pt>
                <c:pt idx="935">
                  <c:v>73.59999999999998</c:v>
                </c:pt>
                <c:pt idx="936">
                  <c:v>72</c:v>
                </c:pt>
                <c:pt idx="937">
                  <c:v>70.199999999999989</c:v>
                </c:pt>
                <c:pt idx="938">
                  <c:v>67.900000000000006</c:v>
                </c:pt>
                <c:pt idx="939">
                  <c:v>67.999999999999972</c:v>
                </c:pt>
                <c:pt idx="940">
                  <c:v>63.9</c:v>
                </c:pt>
                <c:pt idx="941">
                  <c:v>57.90000000000002</c:v>
                </c:pt>
                <c:pt idx="942">
                  <c:v>52.900000000000013</c:v>
                </c:pt>
                <c:pt idx="943">
                  <c:v>54.899999999999991</c:v>
                </c:pt>
                <c:pt idx="944">
                  <c:v>61.7</c:v>
                </c:pt>
                <c:pt idx="945">
                  <c:v>61.000000000000007</c:v>
                </c:pt>
                <c:pt idx="946">
                  <c:v>60.500000000000021</c:v>
                </c:pt>
                <c:pt idx="947">
                  <c:v>59.9</c:v>
                </c:pt>
                <c:pt idx="948">
                  <c:v>60.399999999999984</c:v>
                </c:pt>
                <c:pt idx="949">
                  <c:v>60.79999999999999</c:v>
                </c:pt>
                <c:pt idx="950">
                  <c:v>61.800000000000011</c:v>
                </c:pt>
                <c:pt idx="951">
                  <c:v>57.2</c:v>
                </c:pt>
                <c:pt idx="952">
                  <c:v>59.20000000000001</c:v>
                </c:pt>
                <c:pt idx="953">
                  <c:v>56.799999999999983</c:v>
                </c:pt>
                <c:pt idx="954">
                  <c:v>57.699999999999996</c:v>
                </c:pt>
                <c:pt idx="955">
                  <c:v>57.699999999999996</c:v>
                </c:pt>
                <c:pt idx="956">
                  <c:v>62.299999999999976</c:v>
                </c:pt>
                <c:pt idx="957">
                  <c:v>65.200000000000017</c:v>
                </c:pt>
                <c:pt idx="958">
                  <c:v>62.299999999999976</c:v>
                </c:pt>
                <c:pt idx="959">
                  <c:v>59.199999999999989</c:v>
                </c:pt>
                <c:pt idx="960">
                  <c:v>62.9</c:v>
                </c:pt>
                <c:pt idx="961">
                  <c:v>62.5</c:v>
                </c:pt>
                <c:pt idx="962">
                  <c:v>62.800000000000011</c:v>
                </c:pt>
                <c:pt idx="963">
                  <c:v>62.000000000000014</c:v>
                </c:pt>
                <c:pt idx="964">
                  <c:v>61.999999999999986</c:v>
                </c:pt>
                <c:pt idx="965">
                  <c:v>61.9</c:v>
                </c:pt>
                <c:pt idx="966">
                  <c:v>61.100000000000023</c:v>
                </c:pt>
                <c:pt idx="967">
                  <c:v>56.499999999999993</c:v>
                </c:pt>
                <c:pt idx="968">
                  <c:v>56.800000000000004</c:v>
                </c:pt>
                <c:pt idx="969">
                  <c:v>56.099999999999994</c:v>
                </c:pt>
                <c:pt idx="970">
                  <c:v>57.099999999999994</c:v>
                </c:pt>
                <c:pt idx="971">
                  <c:v>57.500000000000014</c:v>
                </c:pt>
                <c:pt idx="972">
                  <c:v>57.799999999999983</c:v>
                </c:pt>
                <c:pt idx="973">
                  <c:v>56.199999999999982</c:v>
                </c:pt>
                <c:pt idx="974">
                  <c:v>56.699999999999996</c:v>
                </c:pt>
                <c:pt idx="975">
                  <c:v>56.700000000000017</c:v>
                </c:pt>
                <c:pt idx="976">
                  <c:v>60.199999999999989</c:v>
                </c:pt>
                <c:pt idx="977">
                  <c:v>65.600000000000009</c:v>
                </c:pt>
                <c:pt idx="978">
                  <c:v>68.5</c:v>
                </c:pt>
                <c:pt idx="979">
                  <c:v>66.800000000000011</c:v>
                </c:pt>
                <c:pt idx="980">
                  <c:v>65.7</c:v>
                </c:pt>
                <c:pt idx="981">
                  <c:v>67.699999999999989</c:v>
                </c:pt>
                <c:pt idx="982">
                  <c:v>68.100000000000009</c:v>
                </c:pt>
                <c:pt idx="983">
                  <c:v>67.399999999999991</c:v>
                </c:pt>
                <c:pt idx="984">
                  <c:v>63.999999999999972</c:v>
                </c:pt>
                <c:pt idx="985">
                  <c:v>63.999999999999972</c:v>
                </c:pt>
                <c:pt idx="986">
                  <c:v>63.79999999999999</c:v>
                </c:pt>
                <c:pt idx="987">
                  <c:v>66.399999999999991</c:v>
                </c:pt>
                <c:pt idx="988">
                  <c:v>65.8</c:v>
                </c:pt>
                <c:pt idx="989">
                  <c:v>68.199999999999989</c:v>
                </c:pt>
                <c:pt idx="990">
                  <c:v>68.09999999999998</c:v>
                </c:pt>
                <c:pt idx="991">
                  <c:v>66.600000000000009</c:v>
                </c:pt>
                <c:pt idx="992">
                  <c:v>66.299999999999983</c:v>
                </c:pt>
                <c:pt idx="993">
                  <c:v>67.899999999999977</c:v>
                </c:pt>
                <c:pt idx="994">
                  <c:v>66.699999999999989</c:v>
                </c:pt>
                <c:pt idx="995">
                  <c:v>67.199999999999989</c:v>
                </c:pt>
                <c:pt idx="996">
                  <c:v>67.199999999999989</c:v>
                </c:pt>
                <c:pt idx="997">
                  <c:v>64.7</c:v>
                </c:pt>
                <c:pt idx="998">
                  <c:v>66.000000000000014</c:v>
                </c:pt>
                <c:pt idx="999">
                  <c:v>64.699999999999974</c:v>
                </c:pt>
                <c:pt idx="1000">
                  <c:v>66.900000000000006</c:v>
                </c:pt>
                <c:pt idx="1001">
                  <c:v>67.399999999999991</c:v>
                </c:pt>
                <c:pt idx="1002">
                  <c:v>68.399999999999977</c:v>
                </c:pt>
                <c:pt idx="1003">
                  <c:v>66.800000000000011</c:v>
                </c:pt>
                <c:pt idx="1004">
                  <c:v>67.899999999999977</c:v>
                </c:pt>
                <c:pt idx="1005">
                  <c:v>67.899999999999977</c:v>
                </c:pt>
                <c:pt idx="1006">
                  <c:v>67.699999999999989</c:v>
                </c:pt>
                <c:pt idx="1007">
                  <c:v>67.40000000000002</c:v>
                </c:pt>
                <c:pt idx="1008">
                  <c:v>67.09999999999998</c:v>
                </c:pt>
                <c:pt idx="1009">
                  <c:v>65.7</c:v>
                </c:pt>
                <c:pt idx="1010">
                  <c:v>66.399999999999977</c:v>
                </c:pt>
                <c:pt idx="1011">
                  <c:v>62.999999999999986</c:v>
                </c:pt>
                <c:pt idx="1012">
                  <c:v>62.000000000000014</c:v>
                </c:pt>
                <c:pt idx="1013">
                  <c:v>61.20000000000001</c:v>
                </c:pt>
                <c:pt idx="1014">
                  <c:v>59.699999999999996</c:v>
                </c:pt>
                <c:pt idx="1015">
                  <c:v>58.999999999999986</c:v>
                </c:pt>
                <c:pt idx="1016">
                  <c:v>58.199999999999989</c:v>
                </c:pt>
                <c:pt idx="1017">
                  <c:v>56.099999999999994</c:v>
                </c:pt>
                <c:pt idx="1018">
                  <c:v>56.099999999999994</c:v>
                </c:pt>
                <c:pt idx="1019">
                  <c:v>57.9</c:v>
                </c:pt>
                <c:pt idx="1020">
                  <c:v>62.3</c:v>
                </c:pt>
                <c:pt idx="1021">
                  <c:v>62.199999999999989</c:v>
                </c:pt>
                <c:pt idx="1022">
                  <c:v>62.700000000000024</c:v>
                </c:pt>
                <c:pt idx="1023">
                  <c:v>62.599999999999987</c:v>
                </c:pt>
                <c:pt idx="1024">
                  <c:v>61.5</c:v>
                </c:pt>
                <c:pt idx="1025">
                  <c:v>59.799999999999983</c:v>
                </c:pt>
                <c:pt idx="1026">
                  <c:v>57.9</c:v>
                </c:pt>
                <c:pt idx="1027">
                  <c:v>58.799999999999983</c:v>
                </c:pt>
                <c:pt idx="1028">
                  <c:v>58.400000000000006</c:v>
                </c:pt>
                <c:pt idx="1029">
                  <c:v>59.90000000000002</c:v>
                </c:pt>
                <c:pt idx="1030">
                  <c:v>58.5</c:v>
                </c:pt>
                <c:pt idx="1031">
                  <c:v>60.000000000000007</c:v>
                </c:pt>
                <c:pt idx="1032">
                  <c:v>61.399999999999991</c:v>
                </c:pt>
                <c:pt idx="1033">
                  <c:v>62.20000000000001</c:v>
                </c:pt>
                <c:pt idx="1034">
                  <c:v>61.199999999999989</c:v>
                </c:pt>
                <c:pt idx="1035">
                  <c:v>60.700000000000017</c:v>
                </c:pt>
                <c:pt idx="1036">
                  <c:v>62.1</c:v>
                </c:pt>
                <c:pt idx="1037">
                  <c:v>62.1</c:v>
                </c:pt>
                <c:pt idx="1038">
                  <c:v>60.3</c:v>
                </c:pt>
                <c:pt idx="1039">
                  <c:v>63.699999999999982</c:v>
                </c:pt>
                <c:pt idx="1040">
                  <c:v>65.8</c:v>
                </c:pt>
                <c:pt idx="1041">
                  <c:v>69.800000000000011</c:v>
                </c:pt>
                <c:pt idx="1042">
                  <c:v>69.800000000000011</c:v>
                </c:pt>
                <c:pt idx="1043">
                  <c:v>66.499999999999986</c:v>
                </c:pt>
                <c:pt idx="1044">
                  <c:v>65.600000000000009</c:v>
                </c:pt>
                <c:pt idx="1045">
                  <c:v>67.900000000000006</c:v>
                </c:pt>
                <c:pt idx="1046">
                  <c:v>69.300000000000011</c:v>
                </c:pt>
                <c:pt idx="1047">
                  <c:v>69.899999999999977</c:v>
                </c:pt>
                <c:pt idx="1048">
                  <c:v>67.600000000000023</c:v>
                </c:pt>
                <c:pt idx="1049">
                  <c:v>64.800000000000011</c:v>
                </c:pt>
                <c:pt idx="1050">
                  <c:v>65.3</c:v>
                </c:pt>
                <c:pt idx="1051">
                  <c:v>64.900000000000006</c:v>
                </c:pt>
                <c:pt idx="1052">
                  <c:v>63.699999999999982</c:v>
                </c:pt>
                <c:pt idx="1053">
                  <c:v>63.20000000000001</c:v>
                </c:pt>
                <c:pt idx="1054">
                  <c:v>66.100000000000009</c:v>
                </c:pt>
                <c:pt idx="1055">
                  <c:v>66.100000000000009</c:v>
                </c:pt>
                <c:pt idx="1056">
                  <c:v>65.999999999999972</c:v>
                </c:pt>
                <c:pt idx="1057">
                  <c:v>64.599999999999994</c:v>
                </c:pt>
                <c:pt idx="1058">
                  <c:v>63.09999999999998</c:v>
                </c:pt>
                <c:pt idx="1059">
                  <c:v>62.800000000000011</c:v>
                </c:pt>
                <c:pt idx="1060">
                  <c:v>61.5</c:v>
                </c:pt>
                <c:pt idx="1061">
                  <c:v>63.3</c:v>
                </c:pt>
                <c:pt idx="1062">
                  <c:v>63.3</c:v>
                </c:pt>
                <c:pt idx="1063">
                  <c:v>64.5</c:v>
                </c:pt>
                <c:pt idx="1064">
                  <c:v>68.599999999999994</c:v>
                </c:pt>
                <c:pt idx="1065">
                  <c:v>65.90000000000002</c:v>
                </c:pt>
                <c:pt idx="1066">
                  <c:v>65.7</c:v>
                </c:pt>
                <c:pt idx="1067">
                  <c:v>67.500000000000028</c:v>
                </c:pt>
                <c:pt idx="1068">
                  <c:v>64.8</c:v>
                </c:pt>
                <c:pt idx="1069">
                  <c:v>64.399999999999991</c:v>
                </c:pt>
                <c:pt idx="1070">
                  <c:v>65.100000000000009</c:v>
                </c:pt>
                <c:pt idx="1071">
                  <c:v>64.500000000000028</c:v>
                </c:pt>
                <c:pt idx="1072">
                  <c:v>63.899999999999977</c:v>
                </c:pt>
                <c:pt idx="1073">
                  <c:v>62.7</c:v>
                </c:pt>
                <c:pt idx="1074">
                  <c:v>62.20000000000001</c:v>
                </c:pt>
                <c:pt idx="1075">
                  <c:v>62.20000000000001</c:v>
                </c:pt>
                <c:pt idx="1076">
                  <c:v>61.20000000000001</c:v>
                </c:pt>
                <c:pt idx="1077">
                  <c:v>60.600000000000009</c:v>
                </c:pt>
                <c:pt idx="1078">
                  <c:v>59.800000000000011</c:v>
                </c:pt>
                <c:pt idx="1079">
                  <c:v>59.099999999999994</c:v>
                </c:pt>
                <c:pt idx="1080">
                  <c:v>62.5</c:v>
                </c:pt>
                <c:pt idx="1081">
                  <c:v>64.200000000000017</c:v>
                </c:pt>
                <c:pt idx="1082">
                  <c:v>66.299999999999983</c:v>
                </c:pt>
                <c:pt idx="1083">
                  <c:v>68.900000000000006</c:v>
                </c:pt>
                <c:pt idx="1084">
                  <c:v>74.000000000000014</c:v>
                </c:pt>
                <c:pt idx="1085">
                  <c:v>77.900000000000006</c:v>
                </c:pt>
                <c:pt idx="1086">
                  <c:v>87.100000000000009</c:v>
                </c:pt>
                <c:pt idx="1087">
                  <c:v>91.899999999999977</c:v>
                </c:pt>
                <c:pt idx="1088">
                  <c:v>86.3</c:v>
                </c:pt>
                <c:pt idx="1089">
                  <c:v>67.899999999999991</c:v>
                </c:pt>
                <c:pt idx="1090">
                  <c:v>51.800000000000004</c:v>
                </c:pt>
                <c:pt idx="1091">
                  <c:v>61.100000000000009</c:v>
                </c:pt>
                <c:pt idx="1092">
                  <c:v>68.800000000000011</c:v>
                </c:pt>
                <c:pt idx="1093">
                  <c:v>83.800000000000011</c:v>
                </c:pt>
                <c:pt idx="1094">
                  <c:v>81.800000000000011</c:v>
                </c:pt>
                <c:pt idx="1095">
                  <c:v>79.600000000000009</c:v>
                </c:pt>
                <c:pt idx="1096">
                  <c:v>94.399999999999991</c:v>
                </c:pt>
                <c:pt idx="1097">
                  <c:v>100.4</c:v>
                </c:pt>
                <c:pt idx="1098">
                  <c:v>109.80000000000001</c:v>
                </c:pt>
                <c:pt idx="1099">
                  <c:v>96</c:v>
                </c:pt>
                <c:pt idx="1100">
                  <c:v>94.199999999999989</c:v>
                </c:pt>
                <c:pt idx="1101">
                  <c:v>87.500000000000014</c:v>
                </c:pt>
                <c:pt idx="1102">
                  <c:v>92.199999999999989</c:v>
                </c:pt>
                <c:pt idx="1103">
                  <c:v>90.8</c:v>
                </c:pt>
                <c:pt idx="1104">
                  <c:v>87.199999999999989</c:v>
                </c:pt>
                <c:pt idx="1105">
                  <c:v>92.5</c:v>
                </c:pt>
                <c:pt idx="1106">
                  <c:v>94.2</c:v>
                </c:pt>
                <c:pt idx="1107">
                  <c:v>87</c:v>
                </c:pt>
                <c:pt idx="1108">
                  <c:v>86.1</c:v>
                </c:pt>
                <c:pt idx="1109">
                  <c:v>82.699999999999989</c:v>
                </c:pt>
                <c:pt idx="1110">
                  <c:v>84.000000000000014</c:v>
                </c:pt>
                <c:pt idx="1111">
                  <c:v>84.000000000000014</c:v>
                </c:pt>
                <c:pt idx="1112">
                  <c:v>90.7</c:v>
                </c:pt>
                <c:pt idx="1113">
                  <c:v>94.100000000000009</c:v>
                </c:pt>
                <c:pt idx="1114">
                  <c:v>94.100000000000009</c:v>
                </c:pt>
                <c:pt idx="1115">
                  <c:v>95.9</c:v>
                </c:pt>
                <c:pt idx="1116">
                  <c:v>98.2</c:v>
                </c:pt>
                <c:pt idx="1117">
                  <c:v>92.8</c:v>
                </c:pt>
                <c:pt idx="1118">
                  <c:v>86.9</c:v>
                </c:pt>
                <c:pt idx="1119">
                  <c:v>90.3</c:v>
                </c:pt>
                <c:pt idx="1120">
                  <c:v>87.4</c:v>
                </c:pt>
                <c:pt idx="1121">
                  <c:v>82.799999999999983</c:v>
                </c:pt>
                <c:pt idx="1122">
                  <c:v>84.8</c:v>
                </c:pt>
                <c:pt idx="1123">
                  <c:v>81.199999999999989</c:v>
                </c:pt>
                <c:pt idx="1124">
                  <c:v>79.8</c:v>
                </c:pt>
                <c:pt idx="1125">
                  <c:v>85.2</c:v>
                </c:pt>
                <c:pt idx="1126">
                  <c:v>83</c:v>
                </c:pt>
                <c:pt idx="1127">
                  <c:v>88.4</c:v>
                </c:pt>
                <c:pt idx="1128">
                  <c:v>92.399999999999991</c:v>
                </c:pt>
                <c:pt idx="1129">
                  <c:v>90</c:v>
                </c:pt>
                <c:pt idx="1130">
                  <c:v>91.399999999999991</c:v>
                </c:pt>
                <c:pt idx="1131">
                  <c:v>95.800000000000011</c:v>
                </c:pt>
                <c:pt idx="1132">
                  <c:v>102.3</c:v>
                </c:pt>
                <c:pt idx="1133">
                  <c:v>102.49999999999999</c:v>
                </c:pt>
                <c:pt idx="1134">
                  <c:v>105</c:v>
                </c:pt>
                <c:pt idx="1135">
                  <c:v>106.59999999999998</c:v>
                </c:pt>
                <c:pt idx="1136">
                  <c:v>104.60000000000001</c:v>
                </c:pt>
                <c:pt idx="1137">
                  <c:v>102.90000000000002</c:v>
                </c:pt>
                <c:pt idx="1138">
                  <c:v>98.6</c:v>
                </c:pt>
                <c:pt idx="1139">
                  <c:v>102</c:v>
                </c:pt>
                <c:pt idx="1140">
                  <c:v>106.5</c:v>
                </c:pt>
                <c:pt idx="1141">
                  <c:v>107.80000000000001</c:v>
                </c:pt>
                <c:pt idx="1142">
                  <c:v>106.1</c:v>
                </c:pt>
                <c:pt idx="1143">
                  <c:v>104.80000000000001</c:v>
                </c:pt>
                <c:pt idx="1144">
                  <c:v>103.69999999999999</c:v>
                </c:pt>
                <c:pt idx="1145">
                  <c:v>103.69999999999999</c:v>
                </c:pt>
                <c:pt idx="1146">
                  <c:v>109.7</c:v>
                </c:pt>
                <c:pt idx="1147">
                  <c:v>109.2</c:v>
                </c:pt>
                <c:pt idx="1148">
                  <c:v>111.4</c:v>
                </c:pt>
                <c:pt idx="1149">
                  <c:v>110.3</c:v>
                </c:pt>
                <c:pt idx="1150">
                  <c:v>114.6</c:v>
                </c:pt>
                <c:pt idx="1151">
                  <c:v>116.9</c:v>
                </c:pt>
                <c:pt idx="1152">
                  <c:v>116.6</c:v>
                </c:pt>
                <c:pt idx="1153">
                  <c:v>122.39999999999999</c:v>
                </c:pt>
                <c:pt idx="1154">
                  <c:v>120.19999999999999</c:v>
                </c:pt>
                <c:pt idx="1155">
                  <c:v>119.5</c:v>
                </c:pt>
                <c:pt idx="1156">
                  <c:v>117.49999999999999</c:v>
                </c:pt>
                <c:pt idx="1157">
                  <c:v>119.19999999999999</c:v>
                </c:pt>
                <c:pt idx="1158">
                  <c:v>107.89999999999999</c:v>
                </c:pt>
                <c:pt idx="1159">
                  <c:v>112.9</c:v>
                </c:pt>
                <c:pt idx="1160">
                  <c:v>111.9</c:v>
                </c:pt>
                <c:pt idx="1161">
                  <c:v>119.9</c:v>
                </c:pt>
                <c:pt idx="1162">
                  <c:v>118.60000000000002</c:v>
                </c:pt>
                <c:pt idx="1163">
                  <c:v>114.9</c:v>
                </c:pt>
                <c:pt idx="1164">
                  <c:v>113.3</c:v>
                </c:pt>
              </c:numCache>
            </c:numRef>
          </c:val>
          <c:smooth val="0"/>
        </c:ser>
        <c:dLbls>
          <c:showLegendKey val="0"/>
          <c:showVal val="0"/>
          <c:showCatName val="0"/>
          <c:showSerName val="0"/>
          <c:showPercent val="0"/>
          <c:showBubbleSize val="0"/>
        </c:dLbls>
        <c:marker val="1"/>
        <c:smooth val="0"/>
        <c:axId val="135402240"/>
        <c:axId val="135403776"/>
      </c:lineChart>
      <c:dateAx>
        <c:axId val="135402240"/>
        <c:scaling>
          <c:orientation val="minMax"/>
          <c:min val="42736"/>
        </c:scaling>
        <c:delete val="0"/>
        <c:axPos val="b"/>
        <c:numFmt formatCode="[$-409]mmm\-yy;@" sourceLinked="0"/>
        <c:majorTickMark val="out"/>
        <c:minorTickMark val="none"/>
        <c:tickLblPos val="low"/>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403776"/>
        <c:crosses val="autoZero"/>
        <c:auto val="1"/>
        <c:lblOffset val="100"/>
        <c:baseTimeUnit val="days"/>
        <c:majorUnit val="4"/>
        <c:majorTimeUnit val="months"/>
      </c:dateAx>
      <c:valAx>
        <c:axId val="135403776"/>
        <c:scaling>
          <c:orientation val="minMax"/>
          <c:max val="130"/>
          <c:min val="-10"/>
        </c:scaling>
        <c:delete val="0"/>
        <c:axPos val="l"/>
        <c:majorGridlines>
          <c:spPr>
            <a:ln w="12700">
              <a:solidFill>
                <a:srgbClr val="CCCCCC"/>
              </a:solidFill>
              <a:prstDash val="solid"/>
            </a:ln>
          </c:spPr>
        </c:majorGridlines>
        <c:title>
          <c:tx>
            <c:rich>
              <a:bodyPr rot="0" vert="horz"/>
              <a:lstStyle/>
              <a:p>
                <a:pPr algn="ctr">
                  <a:defRPr sz="1000" b="0" i="0" u="none" strike="noStrike" baseline="0">
                    <a:solidFill>
                      <a:srgbClr val="000000"/>
                    </a:solidFill>
                    <a:latin typeface="Arial Narrow"/>
                    <a:ea typeface="Arial Narrow"/>
                    <a:cs typeface="Arial Narrow"/>
                  </a:defRPr>
                </a:pPr>
                <a:r>
                  <a:rPr lang="en-US"/>
                  <a:t>bps</a:t>
                </a:r>
              </a:p>
            </c:rich>
          </c:tx>
          <c:layout>
            <c:manualLayout>
              <c:xMode val="edge"/>
              <c:yMode val="edge"/>
              <c:x val="9.4163964798517821E-3"/>
              <c:y val="1.8566296234247316E-3"/>
            </c:manualLayout>
          </c:layout>
          <c:overlay val="0"/>
          <c:spPr>
            <a:noFill/>
            <a:ln w="25400">
              <a:noFill/>
            </a:ln>
          </c:spPr>
        </c:title>
        <c:numFmt formatCode="0" sourceLinked="0"/>
        <c:majorTickMark val="out"/>
        <c:minorTickMark val="none"/>
        <c:tickLblPos val="nextTo"/>
        <c:spPr>
          <a:ln w="12700">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5402240"/>
        <c:crosses val="autoZero"/>
        <c:crossBetween val="between"/>
      </c:valAx>
      <c:spPr>
        <a:noFill/>
        <a:ln w="25400">
          <a:noFill/>
        </a:ln>
      </c:spPr>
    </c:plotArea>
    <c:legend>
      <c:legendPos val="r"/>
      <c:layout>
        <c:manualLayout>
          <c:xMode val="edge"/>
          <c:yMode val="edge"/>
          <c:x val="0"/>
          <c:y val="0.89361999962770611"/>
          <c:w val="1"/>
          <c:h val="7.8014556691051951E-2"/>
        </c:manualLayout>
      </c:layout>
      <c:overlay val="0"/>
      <c:spPr>
        <a:noFill/>
        <a:ln w="25400">
          <a:noFill/>
        </a:ln>
      </c:spPr>
      <c:txPr>
        <a:bodyPr/>
        <a:lstStyle/>
        <a:p>
          <a:pPr>
            <a:defRPr sz="1050"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0.03479</cdr:x>
      <cdr:y>0.01347</cdr:y>
    </cdr:from>
    <cdr:to>
      <cdr:x>0.14505</cdr:x>
      <cdr:y>0.10019</cdr:y>
    </cdr:to>
    <cdr:sp macro="" textlink="">
      <cdr:nvSpPr>
        <cdr:cNvPr id="719873" name="Text Box 1025"/>
        <cdr:cNvSpPr txBox="1">
          <a:spLocks xmlns:a="http://schemas.openxmlformats.org/drawingml/2006/main" noChangeArrowheads="1"/>
        </cdr:cNvSpPr>
      </cdr:nvSpPr>
      <cdr:spPr bwMode="auto">
        <a:xfrm xmlns:a="http://schemas.openxmlformats.org/drawingml/2006/main">
          <a:off x="155804" y="34038"/>
          <a:ext cx="493718" cy="2191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00" b="0" i="0" u="none" strike="noStrike" baseline="0">
              <a:solidFill>
                <a:srgbClr val="000000"/>
              </a:solidFill>
              <a:latin typeface="Arial Narrow"/>
            </a:rPr>
            <a:t>bps</a:t>
          </a:r>
        </a:p>
      </cdr:txBody>
    </cdr:sp>
  </cdr:relSizeAnchor>
  <cdr:relSizeAnchor xmlns:cdr="http://schemas.openxmlformats.org/drawingml/2006/chartDrawing">
    <cdr:from>
      <cdr:x>0.30814</cdr:x>
      <cdr:y>0.98535</cdr:y>
    </cdr:from>
    <cdr:to>
      <cdr:x>0.31274</cdr:x>
      <cdr:y>0.98639</cdr:y>
    </cdr:to>
    <cdr:sp macro="" textlink="">
      <cdr:nvSpPr>
        <cdr:cNvPr id="1130498" name="Text Box 2"/>
        <cdr:cNvSpPr txBox="1">
          <a:spLocks xmlns:a="http://schemas.openxmlformats.org/drawingml/2006/main" noChangeArrowheads="1"/>
        </cdr:cNvSpPr>
      </cdr:nvSpPr>
      <cdr:spPr bwMode="auto">
        <a:xfrm xmlns:a="http://schemas.openxmlformats.org/drawingml/2006/main">
          <a:off x="2283489" y="1431373"/>
          <a:ext cx="121162" cy="2385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900" b="0" i="0" u="none" strike="noStrike" baseline="0">
              <a:solidFill>
                <a:srgbClr val="000000"/>
              </a:solidFill>
              <a:latin typeface="Arial Narrow"/>
            </a:rPr>
            <a:t>.</a:t>
          </a:r>
        </a:p>
      </cdr:txBody>
    </cdr:sp>
  </cdr:relSizeAnchor>
  <cdr:relSizeAnchor xmlns:cdr="http://schemas.openxmlformats.org/drawingml/2006/chartDrawing">
    <cdr:from>
      <cdr:x>0.00024</cdr:x>
      <cdr:y>0.0012</cdr:y>
    </cdr:from>
    <cdr:to>
      <cdr:x>0.00024</cdr:x>
      <cdr:y>0.0012</cdr:y>
    </cdr:to>
    <cdr:sp macro="" textlink="">
      <cdr:nvSpPr>
        <cdr:cNvPr id="8709121" name="TextBox 1"/>
        <cdr:cNvSpPr txBox="1">
          <a:spLocks xmlns:a="http://schemas.openxmlformats.org/drawingml/2006/main" noChangeArrowheads="1"/>
        </cdr:cNvSpPr>
      </cdr:nvSpPr>
      <cdr:spPr bwMode="auto">
        <a:xfrm xmlns:a="http://schemas.openxmlformats.org/drawingml/2006/main">
          <a:off x="-21542" y="-1321"/>
          <a:ext cx="0" cy="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900" b="0" i="0" u="none" strike="noStrike" baseline="0">
              <a:solidFill>
                <a:srgbClr val="000000"/>
              </a:solidFill>
              <a:latin typeface="Arial Narrow"/>
            </a:rPr>
            <a:t>bps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3600" tIns="46800" rIns="93600" bIns="46800" numCol="1" anchor="t" anchorCtr="0" compatLnSpc="1">
            <a:prstTxWarp prst="textNoShape">
              <a:avLst/>
            </a:prstTxWarp>
          </a:bodyPr>
          <a:lstStyle>
            <a:lvl1pPr algn="l" defTabSz="933660">
              <a:spcBef>
                <a:spcPct val="0"/>
              </a:spcBef>
              <a:buFontTx/>
              <a:buNone/>
              <a:defRPr sz="1200">
                <a:latin typeface="Times New Roman" pitchFamily="18" charset="0"/>
                <a:ea typeface="MS PGothic" pitchFamily="34" charset="-128"/>
                <a:cs typeface="Angsana New" pitchFamily="18" charset="-34"/>
              </a:defRPr>
            </a:lvl1pPr>
          </a:lstStyle>
          <a:p>
            <a:pPr>
              <a:defRPr/>
            </a:pPr>
            <a:endParaRPr lang="th-TH"/>
          </a:p>
        </p:txBody>
      </p:sp>
      <p:sp>
        <p:nvSpPr>
          <p:cNvPr id="17411" name="Rectangle 1027"/>
          <p:cNvSpPr>
            <a:spLocks noGrp="1" noChangeArrowheads="1"/>
          </p:cNvSpPr>
          <p:nvPr>
            <p:ph type="dt" sz="quarter" idx="1"/>
          </p:nvPr>
        </p:nvSpPr>
        <p:spPr bwMode="auto">
          <a:xfrm>
            <a:off x="3852863" y="0"/>
            <a:ext cx="2944812" cy="495300"/>
          </a:xfrm>
          <a:prstGeom prst="rect">
            <a:avLst/>
          </a:prstGeom>
          <a:noFill/>
          <a:ln w="9525">
            <a:noFill/>
            <a:miter lim="800000"/>
            <a:headEnd/>
            <a:tailEnd/>
          </a:ln>
        </p:spPr>
        <p:txBody>
          <a:bodyPr vert="horz" wrap="square" lIns="93600" tIns="46800" rIns="93600" bIns="46800" numCol="1" anchor="t" anchorCtr="0" compatLnSpc="1">
            <a:prstTxWarp prst="textNoShape">
              <a:avLst/>
            </a:prstTxWarp>
          </a:bodyPr>
          <a:lstStyle>
            <a:lvl1pPr algn="r" defTabSz="933660">
              <a:spcBef>
                <a:spcPct val="0"/>
              </a:spcBef>
              <a:buFontTx/>
              <a:buNone/>
              <a:defRPr sz="1200">
                <a:latin typeface="Times New Roman" pitchFamily="18" charset="0"/>
                <a:ea typeface="MS PGothic" pitchFamily="34" charset="-128"/>
                <a:cs typeface="Angsana New" pitchFamily="18" charset="-34"/>
              </a:defRPr>
            </a:lvl1pPr>
          </a:lstStyle>
          <a:p>
            <a:pPr>
              <a:defRPr/>
            </a:pPr>
            <a:endParaRPr lang="th-TH"/>
          </a:p>
        </p:txBody>
      </p:sp>
      <p:sp>
        <p:nvSpPr>
          <p:cNvPr id="17412" name="Rectangle 1028"/>
          <p:cNvSpPr>
            <a:spLocks noGrp="1" noChangeArrowheads="1"/>
          </p:cNvSpPr>
          <p:nvPr>
            <p:ph type="ftr" sz="quarter" idx="2"/>
          </p:nvPr>
        </p:nvSpPr>
        <p:spPr bwMode="auto">
          <a:xfrm>
            <a:off x="0" y="9431338"/>
            <a:ext cx="2944813" cy="495300"/>
          </a:xfrm>
          <a:prstGeom prst="rect">
            <a:avLst/>
          </a:prstGeom>
          <a:noFill/>
          <a:ln w="9525">
            <a:noFill/>
            <a:miter lim="800000"/>
            <a:headEnd/>
            <a:tailEnd/>
          </a:ln>
        </p:spPr>
        <p:txBody>
          <a:bodyPr vert="horz" wrap="square" lIns="93600" tIns="46800" rIns="93600" bIns="46800" numCol="1" anchor="b" anchorCtr="0" compatLnSpc="1">
            <a:prstTxWarp prst="textNoShape">
              <a:avLst/>
            </a:prstTxWarp>
          </a:bodyPr>
          <a:lstStyle>
            <a:lvl1pPr algn="l" defTabSz="933660">
              <a:spcBef>
                <a:spcPct val="0"/>
              </a:spcBef>
              <a:buFontTx/>
              <a:buNone/>
              <a:defRPr sz="1200">
                <a:latin typeface="Times New Roman" pitchFamily="18" charset="0"/>
                <a:ea typeface="MS PGothic" pitchFamily="34" charset="-128"/>
                <a:cs typeface="Angsana New" pitchFamily="18" charset="-34"/>
              </a:defRPr>
            </a:lvl1pPr>
          </a:lstStyle>
          <a:p>
            <a:pPr>
              <a:defRPr/>
            </a:pPr>
            <a:endParaRPr lang="th-TH"/>
          </a:p>
        </p:txBody>
      </p:sp>
      <p:sp>
        <p:nvSpPr>
          <p:cNvPr id="17413" name="Rectangle 1029"/>
          <p:cNvSpPr>
            <a:spLocks noGrp="1" noChangeArrowheads="1"/>
          </p:cNvSpPr>
          <p:nvPr>
            <p:ph type="sldNum" sz="quarter" idx="3"/>
          </p:nvPr>
        </p:nvSpPr>
        <p:spPr bwMode="auto">
          <a:xfrm>
            <a:off x="3852863" y="9431338"/>
            <a:ext cx="2944812" cy="495300"/>
          </a:xfrm>
          <a:prstGeom prst="rect">
            <a:avLst/>
          </a:prstGeom>
          <a:noFill/>
          <a:ln w="9525">
            <a:noFill/>
            <a:miter lim="800000"/>
            <a:headEnd/>
            <a:tailEnd/>
          </a:ln>
        </p:spPr>
        <p:txBody>
          <a:bodyPr vert="horz" wrap="square" lIns="93600" tIns="46800" rIns="93600" bIns="46800" numCol="1" anchor="b" anchorCtr="0" compatLnSpc="1">
            <a:prstTxWarp prst="textNoShape">
              <a:avLst/>
            </a:prstTxWarp>
          </a:bodyPr>
          <a:lstStyle>
            <a:lvl1pPr algn="r" defTabSz="933660">
              <a:spcBef>
                <a:spcPct val="0"/>
              </a:spcBef>
              <a:buFontTx/>
              <a:buNone/>
              <a:defRPr sz="1200">
                <a:latin typeface="Times New Roman" pitchFamily="18" charset="0"/>
                <a:ea typeface="MS PGothic" pitchFamily="34" charset="-128"/>
                <a:cs typeface="Angsana New" pitchFamily="18" charset="-34"/>
              </a:defRPr>
            </a:lvl1pPr>
          </a:lstStyle>
          <a:p>
            <a:pPr>
              <a:defRPr/>
            </a:pPr>
            <a:fld id="{E103EBEC-9F28-4B42-AAF9-DF6C694F2E15}" type="slidenum">
              <a:rPr lang="en-US"/>
              <a:pPr>
                <a:defRPr/>
              </a:pPr>
              <a:t>‹#›</a:t>
            </a:fld>
            <a:endParaRPr lang="th-TH"/>
          </a:p>
        </p:txBody>
      </p:sp>
    </p:spTree>
    <p:extLst>
      <p:ext uri="{BB962C8B-B14F-4D97-AF65-F5344CB8AC3E}">
        <p14:creationId xmlns:p14="http://schemas.microsoft.com/office/powerpoint/2010/main" val="308779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53" tIns="45676" rIns="91353" bIns="45676" numCol="1" anchor="t" anchorCtr="0" compatLnSpc="1">
            <a:prstTxWarp prst="textNoShape">
              <a:avLst/>
            </a:prstTxWarp>
          </a:bodyPr>
          <a:lstStyle>
            <a:lvl1pPr algn="l" defTabSz="912231" eaLnBrk="0" hangingPunct="0">
              <a:spcBef>
                <a:spcPct val="0"/>
              </a:spcBef>
              <a:buFontTx/>
              <a:buNone/>
              <a:defRPr sz="1200">
                <a:latin typeface="Times New Roman" pitchFamily="18" charset="0"/>
                <a:ea typeface="MS PGothic" pitchFamily="34" charset="-128"/>
                <a:cs typeface="Angsana New" pitchFamily="18" charset="-34"/>
              </a:defRPr>
            </a:lvl1pPr>
          </a:lstStyle>
          <a:p>
            <a:pPr>
              <a:defRPr/>
            </a:pPr>
            <a:endParaRPr lang="th-TH"/>
          </a:p>
        </p:txBody>
      </p:sp>
      <p:sp>
        <p:nvSpPr>
          <p:cNvPr id="327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353" tIns="45676" rIns="91353" bIns="45676" numCol="1" anchor="t" anchorCtr="0" compatLnSpc="1">
            <a:prstTxWarp prst="textNoShape">
              <a:avLst/>
            </a:prstTxWarp>
          </a:bodyPr>
          <a:lstStyle>
            <a:lvl1pPr algn="r" defTabSz="912231" eaLnBrk="0" hangingPunct="0">
              <a:spcBef>
                <a:spcPct val="0"/>
              </a:spcBef>
              <a:buFontTx/>
              <a:buNone/>
              <a:defRPr sz="1200">
                <a:latin typeface="Times New Roman" pitchFamily="18" charset="0"/>
                <a:ea typeface="MS PGothic" pitchFamily="34" charset="-128"/>
                <a:cs typeface="Angsana New" pitchFamily="18" charset="-34"/>
              </a:defRPr>
            </a:lvl1pPr>
          </a:lstStyle>
          <a:p>
            <a:pPr>
              <a:defRPr/>
            </a:pPr>
            <a:fld id="{549692F0-1723-4753-9609-B2B6C77B1F0E}" type="datetimeFigureOut">
              <a:rPr lang="th-TH"/>
              <a:pPr>
                <a:defRPr/>
              </a:pPr>
              <a:t>22/06/63</a:t>
            </a:fld>
            <a:endParaRPr lang="th-TH"/>
          </a:p>
        </p:txBody>
      </p:sp>
      <p:sp>
        <p:nvSpPr>
          <p:cNvPr id="13316" name="Rectangle 4"/>
          <p:cNvSpPr>
            <a:spLocks noGrp="1" noRot="1" noChangeAspect="1" noChangeArrowheads="1" noTextEdit="1"/>
          </p:cNvSpPr>
          <p:nvPr>
            <p:ph type="sldImg" idx="2"/>
          </p:nvPr>
        </p:nvSpPr>
        <p:spPr bwMode="auto">
          <a:xfrm>
            <a:off x="609600" y="747713"/>
            <a:ext cx="5578475"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353" tIns="45676" rIns="91353" bIns="45676"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327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353" tIns="45676" rIns="91353" bIns="45676" numCol="1" anchor="b" anchorCtr="0" compatLnSpc="1">
            <a:prstTxWarp prst="textNoShape">
              <a:avLst/>
            </a:prstTxWarp>
          </a:bodyPr>
          <a:lstStyle>
            <a:lvl1pPr algn="l" defTabSz="912231" eaLnBrk="0" hangingPunct="0">
              <a:spcBef>
                <a:spcPct val="0"/>
              </a:spcBef>
              <a:buFontTx/>
              <a:buNone/>
              <a:defRPr sz="1200">
                <a:latin typeface="Times New Roman" pitchFamily="18" charset="0"/>
                <a:ea typeface="MS PGothic" pitchFamily="34" charset="-128"/>
                <a:cs typeface="Angsana New" pitchFamily="18" charset="-34"/>
              </a:defRPr>
            </a:lvl1pPr>
          </a:lstStyle>
          <a:p>
            <a:pPr>
              <a:defRPr/>
            </a:pPr>
            <a:endParaRPr lang="th-TH"/>
          </a:p>
        </p:txBody>
      </p:sp>
      <p:sp>
        <p:nvSpPr>
          <p:cNvPr id="327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353" tIns="45676" rIns="91353" bIns="45676" numCol="1" anchor="b" anchorCtr="0" compatLnSpc="1">
            <a:prstTxWarp prst="textNoShape">
              <a:avLst/>
            </a:prstTxWarp>
          </a:bodyPr>
          <a:lstStyle>
            <a:lvl1pPr algn="r" defTabSz="912231" eaLnBrk="0" hangingPunct="0">
              <a:spcBef>
                <a:spcPct val="0"/>
              </a:spcBef>
              <a:buFontTx/>
              <a:buNone/>
              <a:defRPr sz="1200">
                <a:latin typeface="Times New Roman" pitchFamily="18" charset="0"/>
                <a:ea typeface="MS PGothic" pitchFamily="34" charset="-128"/>
                <a:cs typeface="Angsana New" pitchFamily="18" charset="-34"/>
              </a:defRPr>
            </a:lvl1pPr>
          </a:lstStyle>
          <a:p>
            <a:pPr>
              <a:defRPr/>
            </a:pPr>
            <a:fld id="{2BAD7268-EC88-4BC9-BD0D-806F01FBAB40}" type="slidenum">
              <a:rPr lang="en-US"/>
              <a:pPr>
                <a:defRPr/>
              </a:pPr>
              <a:t>‹#›</a:t>
            </a:fld>
            <a:endParaRPr lang="th-TH"/>
          </a:p>
        </p:txBody>
      </p:sp>
    </p:spTree>
    <p:extLst>
      <p:ext uri="{BB962C8B-B14F-4D97-AF65-F5344CB8AC3E}">
        <p14:creationId xmlns:p14="http://schemas.microsoft.com/office/powerpoint/2010/main" val="1523380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Calibri" pitchFamily="34" charset="0"/>
        <a:ea typeface="+mn-ea"/>
        <a:cs typeface="Cordia New" pitchFamily="34" charset="-34"/>
      </a:defRPr>
    </a:lvl1pPr>
    <a:lvl2pPr marL="457200" algn="l" rtl="0" eaLnBrk="0" fontAlgn="base" hangingPunct="0">
      <a:spcBef>
        <a:spcPct val="30000"/>
      </a:spcBef>
      <a:spcAft>
        <a:spcPct val="0"/>
      </a:spcAft>
      <a:defRPr kern="1200">
        <a:solidFill>
          <a:schemeClr val="tx1"/>
        </a:solidFill>
        <a:latin typeface="Calibri" pitchFamily="34" charset="0"/>
        <a:ea typeface="+mn-ea"/>
        <a:cs typeface="Cordia New" pitchFamily="34" charset="-34"/>
      </a:defRPr>
    </a:lvl2pPr>
    <a:lvl3pPr marL="914400" algn="l" rtl="0" eaLnBrk="0" fontAlgn="base" hangingPunct="0">
      <a:spcBef>
        <a:spcPct val="30000"/>
      </a:spcBef>
      <a:spcAft>
        <a:spcPct val="0"/>
      </a:spcAft>
      <a:defRPr kern="1200">
        <a:solidFill>
          <a:schemeClr val="tx1"/>
        </a:solidFill>
        <a:latin typeface="Calibri" pitchFamily="34" charset="0"/>
        <a:ea typeface="+mn-ea"/>
        <a:cs typeface="Cordia New" pitchFamily="34" charset="-34"/>
      </a:defRPr>
    </a:lvl3pPr>
    <a:lvl4pPr marL="1371600" algn="l" rtl="0" eaLnBrk="0" fontAlgn="base" hangingPunct="0">
      <a:spcBef>
        <a:spcPct val="30000"/>
      </a:spcBef>
      <a:spcAft>
        <a:spcPct val="0"/>
      </a:spcAft>
      <a:defRPr kern="1200">
        <a:solidFill>
          <a:schemeClr val="tx1"/>
        </a:solidFill>
        <a:latin typeface="Calibri" pitchFamily="34" charset="0"/>
        <a:ea typeface="+mn-ea"/>
        <a:cs typeface="Cordia New" pitchFamily="34" charset="-34"/>
      </a:defRPr>
    </a:lvl4pPr>
    <a:lvl5pPr marL="1828800" algn="l" rtl="0" eaLnBrk="0" fontAlgn="base" hangingPunct="0">
      <a:spcBef>
        <a:spcPct val="30000"/>
      </a:spcBef>
      <a:spcAft>
        <a:spcPct val="0"/>
      </a:spcAft>
      <a:defRPr kern="1200">
        <a:solidFill>
          <a:schemeClr val="tx1"/>
        </a:solidFill>
        <a:latin typeface="Calibri" pitchFamily="34" charset="0"/>
        <a:ea typeface="+mn-ea"/>
        <a:cs typeface="Cordia New" pitchFamily="34" charset="-34"/>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mf.org/en/Topics/imf-and-covid19/Policy-Responses-to-COVID-19#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mf.org/en/Topics/imf-and-covid19/Policy-Responses-to-COVID-19#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2863" y="9431338"/>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2" tIns="45490" rIns="90972" bIns="45490" anchor="b"/>
          <a:lstStyle>
            <a:lvl1pPr defTabSz="944563" eaLnBrk="0" hangingPunct="0">
              <a:defRPr sz="1100">
                <a:solidFill>
                  <a:schemeClr val="tx1"/>
                </a:solidFill>
                <a:latin typeface="Tahoma" pitchFamily="34" charset="0"/>
                <a:cs typeface="Angsana New" pitchFamily="18" charset="-34"/>
              </a:defRPr>
            </a:lvl1pPr>
            <a:lvl2pPr marL="742950" indent="-285750" defTabSz="944563" eaLnBrk="0" hangingPunct="0">
              <a:defRPr sz="1100">
                <a:solidFill>
                  <a:schemeClr val="tx1"/>
                </a:solidFill>
                <a:latin typeface="Tahoma" pitchFamily="34" charset="0"/>
                <a:cs typeface="Angsana New" pitchFamily="18" charset="-34"/>
              </a:defRPr>
            </a:lvl2pPr>
            <a:lvl3pPr marL="1143000" indent="-228600" defTabSz="944563" eaLnBrk="0" hangingPunct="0">
              <a:defRPr sz="1100">
                <a:solidFill>
                  <a:schemeClr val="tx1"/>
                </a:solidFill>
                <a:latin typeface="Tahoma" pitchFamily="34" charset="0"/>
                <a:cs typeface="Angsana New" pitchFamily="18" charset="-34"/>
              </a:defRPr>
            </a:lvl3pPr>
            <a:lvl4pPr marL="1600200" indent="-228600" defTabSz="944563" eaLnBrk="0" hangingPunct="0">
              <a:defRPr sz="1100">
                <a:solidFill>
                  <a:schemeClr val="tx1"/>
                </a:solidFill>
                <a:latin typeface="Tahoma" pitchFamily="34" charset="0"/>
                <a:cs typeface="Angsana New" pitchFamily="18" charset="-34"/>
              </a:defRPr>
            </a:lvl4pPr>
            <a:lvl5pPr marL="2057400" indent="-228600" defTabSz="944563" eaLnBrk="0" hangingPunct="0">
              <a:defRPr sz="1100">
                <a:solidFill>
                  <a:schemeClr val="tx1"/>
                </a:solidFill>
                <a:latin typeface="Tahoma" pitchFamily="34" charset="0"/>
                <a:cs typeface="Angsana New" pitchFamily="18" charset="-34"/>
              </a:defRPr>
            </a:lvl5pPr>
            <a:lvl6pPr marL="2514600" indent="-228600" defTabSz="944563"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44563"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44563"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44563"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buFont typeface="Wingdings" pitchFamily="2" charset="2"/>
              <a:buNone/>
            </a:pPr>
            <a:fld id="{BF436870-5CE3-4AA5-A009-BF03EDFFCB08}" type="slidenum">
              <a:rPr lang="en-US" altLang="th-TH" sz="1400">
                <a:latin typeface="Times New Roman" pitchFamily="18" charset="0"/>
                <a:cs typeface="Cordia New" pitchFamily="34" charset="-34"/>
              </a:rPr>
              <a:pPr algn="r" eaLnBrk="1" hangingPunct="1">
                <a:buFont typeface="Wingdings" pitchFamily="2" charset="2"/>
                <a:buNone/>
              </a:pPr>
              <a:t>1</a:t>
            </a:fld>
            <a:endParaRPr lang="th-TH" altLang="th-TH" sz="1400">
              <a:latin typeface="Times New Roman" pitchFamily="18" charset="0"/>
              <a:cs typeface="Cordia New" pitchFamily="34" charset="-34"/>
            </a:endParaRPr>
          </a:p>
        </p:txBody>
      </p:sp>
      <p:sp>
        <p:nvSpPr>
          <p:cNvPr id="14339" name="Rectangle 2"/>
          <p:cNvSpPr>
            <a:spLocks noGrp="1" noRot="1" noChangeAspect="1" noChangeArrowheads="1" noTextEdit="1"/>
          </p:cNvSpPr>
          <p:nvPr>
            <p:ph type="sldImg"/>
          </p:nvPr>
        </p:nvSpPr>
        <p:spPr>
          <a:xfrm>
            <a:off x="595313" y="733425"/>
            <a:ext cx="5614987" cy="3743325"/>
          </a:xfrm>
          <a:ln/>
        </p:spPr>
      </p:sp>
      <p:sp>
        <p:nvSpPr>
          <p:cNvPr id="14340" name="Rectangle 3"/>
          <p:cNvSpPr>
            <a:spLocks noGrp="1" noChangeArrowheads="1"/>
          </p:cNvSpPr>
          <p:nvPr>
            <p:ph type="body" idx="1"/>
          </p:nvPr>
        </p:nvSpPr>
        <p:spPr>
          <a:xfrm>
            <a:off x="882650" y="4721225"/>
            <a:ext cx="503237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2" tIns="45490" rIns="90972" bIns="45490"/>
          <a:lstStyle/>
          <a:p>
            <a:endParaRPr lang="en-US" altLang="th-TH" dirty="0" smtClean="0"/>
          </a:p>
        </p:txBody>
      </p:sp>
    </p:spTree>
    <p:extLst>
      <p:ext uri="{BB962C8B-B14F-4D97-AF65-F5344CB8AC3E}">
        <p14:creationId xmlns:p14="http://schemas.microsoft.com/office/powerpoint/2010/main" val="174549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0" tIns="46686" rIns="93370" bIns="46686" anchor="b"/>
          <a:lstStyle>
            <a:lvl1pPr defTabSz="995363" eaLnBrk="0" hangingPunct="0">
              <a:defRPr sz="1100">
                <a:solidFill>
                  <a:schemeClr val="tx1"/>
                </a:solidFill>
                <a:latin typeface="Tahoma" pitchFamily="34" charset="0"/>
                <a:cs typeface="Angsana New" pitchFamily="18" charset="-34"/>
              </a:defRPr>
            </a:lvl1pPr>
            <a:lvl2pPr marL="742950" indent="-285750" defTabSz="995363" eaLnBrk="0" hangingPunct="0">
              <a:defRPr sz="1100">
                <a:solidFill>
                  <a:schemeClr val="tx1"/>
                </a:solidFill>
                <a:latin typeface="Tahoma" pitchFamily="34" charset="0"/>
                <a:cs typeface="Angsana New" pitchFamily="18" charset="-34"/>
              </a:defRPr>
            </a:lvl2pPr>
            <a:lvl3pPr marL="1143000" indent="-228600" defTabSz="995363" eaLnBrk="0" hangingPunct="0">
              <a:defRPr sz="1100">
                <a:solidFill>
                  <a:schemeClr val="tx1"/>
                </a:solidFill>
                <a:latin typeface="Tahoma" pitchFamily="34" charset="0"/>
                <a:cs typeface="Angsana New" pitchFamily="18" charset="-34"/>
              </a:defRPr>
            </a:lvl3pPr>
            <a:lvl4pPr marL="1600200" indent="-228600" defTabSz="995363" eaLnBrk="0" hangingPunct="0">
              <a:defRPr sz="1100">
                <a:solidFill>
                  <a:schemeClr val="tx1"/>
                </a:solidFill>
                <a:latin typeface="Tahoma" pitchFamily="34" charset="0"/>
                <a:cs typeface="Angsana New" pitchFamily="18" charset="-34"/>
              </a:defRPr>
            </a:lvl4pPr>
            <a:lvl5pPr marL="2057400" indent="-228600" defTabSz="995363" eaLnBrk="0" hangingPunct="0">
              <a:defRPr sz="1100">
                <a:solidFill>
                  <a:schemeClr val="tx1"/>
                </a:solidFill>
                <a:latin typeface="Tahoma" pitchFamily="34" charset="0"/>
                <a:cs typeface="Angsana New" pitchFamily="18" charset="-34"/>
              </a:defRPr>
            </a:lvl5pPr>
            <a:lvl6pPr marL="25146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fld id="{C61C0523-A329-4963-B67E-3B26DFE6B808}" type="slidenum">
              <a:rPr lang="en-US" altLang="th-TH" sz="1400">
                <a:latin typeface="Times New Roman" pitchFamily="18" charset="0"/>
              </a:rPr>
              <a:pPr algn="r" eaLnBrk="1" hangingPunct="1"/>
              <a:t>10</a:t>
            </a:fld>
            <a:endParaRPr lang="th-TH" altLang="th-TH" sz="1400">
              <a:latin typeface="Times New Roman" pitchFamily="18" charset="0"/>
            </a:endParaRPr>
          </a:p>
        </p:txBody>
      </p:sp>
      <p:sp>
        <p:nvSpPr>
          <p:cNvPr id="21507" name="Rectangle 2"/>
          <p:cNvSpPr>
            <a:spLocks noGrp="1" noRot="1" noChangeAspect="1" noChangeArrowheads="1" noTextEdit="1"/>
          </p:cNvSpPr>
          <p:nvPr>
            <p:ph type="sldImg"/>
          </p:nvPr>
        </p:nvSpPr>
        <p:spPr>
          <a:xfrm>
            <a:off x="596900" y="735013"/>
            <a:ext cx="5611813" cy="3741737"/>
          </a:xfrm>
          <a:ln/>
        </p:spPr>
      </p:sp>
      <p:sp>
        <p:nvSpPr>
          <p:cNvPr id="21508" name="Rectangle 3"/>
          <p:cNvSpPr>
            <a:spLocks noGrp="1" noChangeArrowheads="1"/>
          </p:cNvSpPr>
          <p:nvPr>
            <p:ph type="body" idx="1"/>
          </p:nvPr>
        </p:nvSpPr>
        <p:spPr>
          <a:xfrm>
            <a:off x="884238" y="4719638"/>
            <a:ext cx="5029200" cy="4471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0" tIns="46686" rIns="93370" bIns="46686"/>
          <a:lstStyle/>
          <a:p>
            <a:pPr eaLnBrk="1" hangingPunct="1"/>
            <a:r>
              <a:rPr lang="en-US" altLang="th-TH" sz="1700" dirty="0"/>
              <a:t>https://www.who.int/emergencies/diseases/novel-coronavirus-2019/situation-reports</a:t>
            </a:r>
            <a:r>
              <a:rPr lang="en-US" altLang="th-TH" sz="1700" baseline="0" dirty="0"/>
              <a:t> </a:t>
            </a:r>
            <a:endParaRPr lang="en-US" altLang="th-TH" sz="1700" dirty="0"/>
          </a:p>
          <a:p>
            <a:pPr eaLnBrk="1" hangingPunct="1"/>
            <a:endParaRPr lang="en-US" altLang="th-TH" sz="1700" dirty="0"/>
          </a:p>
        </p:txBody>
      </p:sp>
    </p:spTree>
    <p:extLst>
      <p:ext uri="{BB962C8B-B14F-4D97-AF65-F5344CB8AC3E}">
        <p14:creationId xmlns:p14="http://schemas.microsoft.com/office/powerpoint/2010/main" val="165283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9862" y="9428272"/>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DC9CB49C-7271-4415-B763-B70EB6C4A64A}" type="slidenum">
              <a:rPr lang="en-US" altLang="th-TH" sz="1200"/>
              <a:pPr algn="r" eaLnBrk="1" hangingPunct="1"/>
              <a:t>11</a:t>
            </a:fld>
            <a:endParaRPr lang="th-TH" altLang="th-TH" sz="1200"/>
          </a:p>
        </p:txBody>
      </p:sp>
      <p:sp>
        <p:nvSpPr>
          <p:cNvPr id="22531" name="Rectangle 7"/>
          <p:cNvSpPr txBox="1">
            <a:spLocks noGrp="1" noChangeArrowheads="1"/>
          </p:cNvSpPr>
          <p:nvPr/>
        </p:nvSpPr>
        <p:spPr bwMode="auto">
          <a:xfrm>
            <a:off x="3851400" y="9429968"/>
            <a:ext cx="294473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nchor="b"/>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DF3348EB-11F5-4655-ABD5-3AEE9C5BBD17}" type="slidenum">
              <a:rPr lang="en-US" altLang="th-TH" sz="1200"/>
              <a:pPr algn="r" eaLnBrk="1" hangingPunct="1"/>
              <a:t>11</a:t>
            </a:fld>
            <a:endParaRPr lang="th-TH" altLang="th-TH" sz="1200"/>
          </a:p>
        </p:txBody>
      </p:sp>
      <p:sp>
        <p:nvSpPr>
          <p:cNvPr id="22532" name="Rectangle 2"/>
          <p:cNvSpPr>
            <a:spLocks noGrp="1" noRot="1" noChangeAspect="1" noChangeArrowheads="1" noTextEdit="1"/>
          </p:cNvSpPr>
          <p:nvPr>
            <p:ph type="sldImg"/>
          </p:nvPr>
        </p:nvSpPr>
        <p:spPr>
          <a:xfrm>
            <a:off x="595313" y="733425"/>
            <a:ext cx="5613400" cy="3743325"/>
          </a:xfrm>
          <a:ln/>
        </p:spPr>
      </p:sp>
      <p:sp>
        <p:nvSpPr>
          <p:cNvPr id="22533" name="Rectangle 3"/>
          <p:cNvSpPr>
            <a:spLocks noGrp="1" noChangeArrowheads="1"/>
          </p:cNvSpPr>
          <p:nvPr>
            <p:ph type="body" idx="1"/>
          </p:nvPr>
        </p:nvSpPr>
        <p:spPr>
          <a:xfrm>
            <a:off x="885115" y="4720917"/>
            <a:ext cx="5027447" cy="447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th-TH" sz="3000" dirty="0"/>
              <a:t>R:\Capital Market Research\Dailies WIP\_Excel for Daily\Bond charts\Copy of TH NON RESIDENT THAI BMA TRANSACTIONS, MARCH 2017_for daily.xls</a:t>
            </a:r>
          </a:p>
          <a:p>
            <a:pPr eaLnBrk="1" hangingPunct="1"/>
            <a:endParaRPr lang="en-US" altLang="th-TH" sz="3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49862" y="9429968"/>
            <a:ext cx="2946275"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8" tIns="45402" rIns="90798" bIns="45402" anchor="b"/>
          <a:lstStyle>
            <a:lvl1pPr defTabSz="966788" eaLnBrk="0" hangingPunct="0">
              <a:defRPr sz="2800">
                <a:solidFill>
                  <a:schemeClr val="tx1"/>
                </a:solidFill>
                <a:latin typeface="Times New Roman" pitchFamily="18" charset="0"/>
                <a:cs typeface="Angsana New" pitchFamily="18" charset="-34"/>
              </a:defRPr>
            </a:lvl1pPr>
            <a:lvl2pPr marL="742950" indent="-285750" defTabSz="966788" eaLnBrk="0" hangingPunct="0">
              <a:defRPr sz="2800">
                <a:solidFill>
                  <a:schemeClr val="tx1"/>
                </a:solidFill>
                <a:latin typeface="Times New Roman" pitchFamily="18" charset="0"/>
                <a:cs typeface="Angsana New" pitchFamily="18" charset="-34"/>
              </a:defRPr>
            </a:lvl2pPr>
            <a:lvl3pPr marL="1143000" indent="-228600" defTabSz="966788" eaLnBrk="0" hangingPunct="0">
              <a:defRPr sz="2800">
                <a:solidFill>
                  <a:schemeClr val="tx1"/>
                </a:solidFill>
                <a:latin typeface="Times New Roman" pitchFamily="18" charset="0"/>
                <a:cs typeface="Angsana New" pitchFamily="18" charset="-34"/>
              </a:defRPr>
            </a:lvl3pPr>
            <a:lvl4pPr marL="1600200" indent="-228600" defTabSz="966788" eaLnBrk="0" hangingPunct="0">
              <a:defRPr sz="2800">
                <a:solidFill>
                  <a:schemeClr val="tx1"/>
                </a:solidFill>
                <a:latin typeface="Times New Roman" pitchFamily="18" charset="0"/>
                <a:cs typeface="Angsana New" pitchFamily="18" charset="-34"/>
              </a:defRPr>
            </a:lvl4pPr>
            <a:lvl5pPr marL="2057400" indent="-228600" defTabSz="966788" eaLnBrk="0" hangingPunct="0">
              <a:defRPr sz="2800">
                <a:solidFill>
                  <a:schemeClr val="tx1"/>
                </a:solidFill>
                <a:latin typeface="Times New Roman" pitchFamily="18" charset="0"/>
                <a:cs typeface="Angsana New" pitchFamily="18" charset="-34"/>
              </a:defRPr>
            </a:lvl5pPr>
            <a:lvl6pPr marL="25146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1557576E-974F-4218-97B2-F87A409604FE}" type="slidenum">
              <a:rPr lang="en-US" altLang="th-TH" sz="1200" b="1">
                <a:latin typeface="Tahoma" pitchFamily="34" charset="0"/>
                <a:ea typeface="MS PGothic" pitchFamily="34" charset="-128"/>
                <a:cs typeface="Cordia New" pitchFamily="34" charset="-34"/>
              </a:rPr>
              <a:pPr algn="r" eaLnBrk="1" hangingPunct="1"/>
              <a:t>12</a:t>
            </a:fld>
            <a:endParaRPr lang="th-TH" altLang="th-TH" sz="1200" b="1">
              <a:latin typeface="Tahoma" pitchFamily="34" charset="0"/>
              <a:ea typeface="MS PGothic" pitchFamily="34" charset="-128"/>
              <a:cs typeface="Cordia New" pitchFamily="34" charset="-34"/>
            </a:endParaRPr>
          </a:p>
        </p:txBody>
      </p:sp>
      <p:sp>
        <p:nvSpPr>
          <p:cNvPr id="17411" name="Rectangle 7"/>
          <p:cNvSpPr txBox="1">
            <a:spLocks noGrp="1" noChangeArrowheads="1"/>
          </p:cNvSpPr>
          <p:nvPr/>
        </p:nvSpPr>
        <p:spPr bwMode="auto">
          <a:xfrm>
            <a:off x="3849862" y="9428272"/>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89" tIns="42842" rIns="85689" bIns="42842" anchor="b"/>
          <a:lstStyle>
            <a:lvl1pPr defTabSz="912813" eaLnBrk="0" hangingPunct="0">
              <a:defRPr sz="2800">
                <a:solidFill>
                  <a:schemeClr val="tx1"/>
                </a:solidFill>
                <a:latin typeface="Times New Roman" pitchFamily="18" charset="0"/>
                <a:cs typeface="Angsana New" pitchFamily="18" charset="-34"/>
              </a:defRPr>
            </a:lvl1pPr>
            <a:lvl2pPr marL="742950" indent="-285750" defTabSz="912813" eaLnBrk="0" hangingPunct="0">
              <a:defRPr sz="2800">
                <a:solidFill>
                  <a:schemeClr val="tx1"/>
                </a:solidFill>
                <a:latin typeface="Times New Roman" pitchFamily="18" charset="0"/>
                <a:cs typeface="Angsana New" pitchFamily="18" charset="-34"/>
              </a:defRPr>
            </a:lvl2pPr>
            <a:lvl3pPr marL="1143000" indent="-228600" defTabSz="912813" eaLnBrk="0" hangingPunct="0">
              <a:defRPr sz="2800">
                <a:solidFill>
                  <a:schemeClr val="tx1"/>
                </a:solidFill>
                <a:latin typeface="Times New Roman" pitchFamily="18" charset="0"/>
                <a:cs typeface="Angsana New" pitchFamily="18" charset="-34"/>
              </a:defRPr>
            </a:lvl3pPr>
            <a:lvl4pPr marL="1600200" indent="-228600" defTabSz="912813" eaLnBrk="0" hangingPunct="0">
              <a:defRPr sz="2800">
                <a:solidFill>
                  <a:schemeClr val="tx1"/>
                </a:solidFill>
                <a:latin typeface="Times New Roman" pitchFamily="18" charset="0"/>
                <a:cs typeface="Angsana New" pitchFamily="18" charset="-34"/>
              </a:defRPr>
            </a:lvl4pPr>
            <a:lvl5pPr marL="2057400" indent="-228600" defTabSz="912813" eaLnBrk="0" hangingPunct="0">
              <a:defRPr sz="2800">
                <a:solidFill>
                  <a:schemeClr val="tx1"/>
                </a:solidFill>
                <a:latin typeface="Times New Roman" pitchFamily="18" charset="0"/>
                <a:cs typeface="Angsana New" pitchFamily="18" charset="-34"/>
              </a:defRPr>
            </a:lvl5pPr>
            <a:lvl6pPr marL="25146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335CC9A1-5CDE-4CC8-BEC3-D8886DB9CFFD}" type="slidenum">
              <a:rPr lang="en-US" altLang="th-TH" b="1">
                <a:latin typeface="Tahoma" pitchFamily="34" charset="0"/>
                <a:ea typeface="MS PGothic" pitchFamily="34" charset="-128"/>
                <a:cs typeface="Cordia New" pitchFamily="34" charset="-34"/>
              </a:rPr>
              <a:pPr algn="r" eaLnBrk="1" hangingPunct="1"/>
              <a:t>12</a:t>
            </a:fld>
            <a:endParaRPr lang="th-TH" altLang="th-TH" b="1">
              <a:latin typeface="Tahoma" pitchFamily="34" charset="0"/>
              <a:ea typeface="MS PGothic" pitchFamily="34" charset="-128"/>
              <a:cs typeface="Cordia New" pitchFamily="34" charset="-34"/>
            </a:endParaRPr>
          </a:p>
        </p:txBody>
      </p:sp>
      <p:sp>
        <p:nvSpPr>
          <p:cNvPr id="17412" name="Rectangle 7"/>
          <p:cNvSpPr txBox="1">
            <a:spLocks noGrp="1" noChangeArrowheads="1"/>
          </p:cNvSpPr>
          <p:nvPr/>
        </p:nvSpPr>
        <p:spPr bwMode="auto">
          <a:xfrm>
            <a:off x="3848322" y="9428272"/>
            <a:ext cx="294781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79" tIns="44838" rIns="89679" bIns="44838" anchor="b"/>
          <a:lstStyle>
            <a:lvl1pPr defTabSz="955675" eaLnBrk="0" hangingPunct="0">
              <a:defRPr sz="2800">
                <a:solidFill>
                  <a:schemeClr val="tx1"/>
                </a:solidFill>
                <a:latin typeface="Times New Roman" pitchFamily="18" charset="0"/>
                <a:cs typeface="Angsana New" pitchFamily="18" charset="-34"/>
              </a:defRPr>
            </a:lvl1pPr>
            <a:lvl2pPr marL="742950" indent="-285750" defTabSz="955675" eaLnBrk="0" hangingPunct="0">
              <a:defRPr sz="2800">
                <a:solidFill>
                  <a:schemeClr val="tx1"/>
                </a:solidFill>
                <a:latin typeface="Times New Roman" pitchFamily="18" charset="0"/>
                <a:cs typeface="Angsana New" pitchFamily="18" charset="-34"/>
              </a:defRPr>
            </a:lvl2pPr>
            <a:lvl3pPr marL="1143000" indent="-228600" defTabSz="955675" eaLnBrk="0" hangingPunct="0">
              <a:defRPr sz="2800">
                <a:solidFill>
                  <a:schemeClr val="tx1"/>
                </a:solidFill>
                <a:latin typeface="Times New Roman" pitchFamily="18" charset="0"/>
                <a:cs typeface="Angsana New" pitchFamily="18" charset="-34"/>
              </a:defRPr>
            </a:lvl3pPr>
            <a:lvl4pPr marL="1600200" indent="-228600" defTabSz="955675" eaLnBrk="0" hangingPunct="0">
              <a:defRPr sz="2800">
                <a:solidFill>
                  <a:schemeClr val="tx1"/>
                </a:solidFill>
                <a:latin typeface="Times New Roman" pitchFamily="18" charset="0"/>
                <a:cs typeface="Angsana New" pitchFamily="18" charset="-34"/>
              </a:defRPr>
            </a:lvl4pPr>
            <a:lvl5pPr marL="2057400" indent="-228600" defTabSz="955675" eaLnBrk="0" hangingPunct="0">
              <a:defRPr sz="2800">
                <a:solidFill>
                  <a:schemeClr val="tx1"/>
                </a:solidFill>
                <a:latin typeface="Times New Roman" pitchFamily="18" charset="0"/>
                <a:cs typeface="Angsana New" pitchFamily="18" charset="-34"/>
              </a:defRPr>
            </a:lvl5pPr>
            <a:lvl6pPr marL="25146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41FE7229-3B59-4633-A49E-B79DEC845529}" type="slidenum">
              <a:rPr lang="en-US" altLang="th-TH" sz="1200" b="1">
                <a:latin typeface="Tahoma" pitchFamily="34" charset="0"/>
                <a:ea typeface="MS PGothic" pitchFamily="34" charset="-128"/>
                <a:cs typeface="Cordia New" pitchFamily="34" charset="-34"/>
              </a:rPr>
              <a:pPr algn="r" eaLnBrk="1" hangingPunct="1"/>
              <a:t>12</a:t>
            </a:fld>
            <a:endParaRPr lang="th-TH" altLang="th-TH" sz="1200" b="1">
              <a:latin typeface="Tahoma" pitchFamily="34" charset="0"/>
              <a:ea typeface="MS PGothic" pitchFamily="34" charset="-128"/>
              <a:cs typeface="Cordia New" pitchFamily="34" charset="-34"/>
            </a:endParaRPr>
          </a:p>
        </p:txBody>
      </p:sp>
      <p:sp>
        <p:nvSpPr>
          <p:cNvPr id="17413" name="Rectangle 7"/>
          <p:cNvSpPr txBox="1">
            <a:spLocks noGrp="1" noChangeArrowheads="1"/>
          </p:cNvSpPr>
          <p:nvPr/>
        </p:nvSpPr>
        <p:spPr bwMode="auto">
          <a:xfrm>
            <a:off x="3852940" y="9431663"/>
            <a:ext cx="2943196" cy="4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36" tIns="43366" rIns="86736" bIns="43366" anchor="b"/>
          <a:lstStyle>
            <a:lvl1pPr defTabSz="922338" eaLnBrk="0" hangingPunct="0">
              <a:defRPr sz="2800">
                <a:solidFill>
                  <a:schemeClr val="tx1"/>
                </a:solidFill>
                <a:latin typeface="Times New Roman" pitchFamily="18" charset="0"/>
                <a:cs typeface="Angsana New" pitchFamily="18" charset="-34"/>
              </a:defRPr>
            </a:lvl1pPr>
            <a:lvl2pPr marL="742950" indent="-285750" defTabSz="922338" eaLnBrk="0" hangingPunct="0">
              <a:defRPr sz="2800">
                <a:solidFill>
                  <a:schemeClr val="tx1"/>
                </a:solidFill>
                <a:latin typeface="Times New Roman" pitchFamily="18" charset="0"/>
                <a:cs typeface="Angsana New" pitchFamily="18" charset="-34"/>
              </a:defRPr>
            </a:lvl2pPr>
            <a:lvl3pPr marL="1143000" indent="-228600" defTabSz="922338" eaLnBrk="0" hangingPunct="0">
              <a:defRPr sz="2800">
                <a:solidFill>
                  <a:schemeClr val="tx1"/>
                </a:solidFill>
                <a:latin typeface="Times New Roman" pitchFamily="18" charset="0"/>
                <a:cs typeface="Angsana New" pitchFamily="18" charset="-34"/>
              </a:defRPr>
            </a:lvl3pPr>
            <a:lvl4pPr marL="1600200" indent="-228600" defTabSz="922338" eaLnBrk="0" hangingPunct="0">
              <a:defRPr sz="2800">
                <a:solidFill>
                  <a:schemeClr val="tx1"/>
                </a:solidFill>
                <a:latin typeface="Times New Roman" pitchFamily="18" charset="0"/>
                <a:cs typeface="Angsana New" pitchFamily="18" charset="-34"/>
              </a:defRPr>
            </a:lvl4pPr>
            <a:lvl5pPr marL="2057400" indent="-228600" defTabSz="922338" eaLnBrk="0" hangingPunct="0">
              <a:defRPr sz="2800">
                <a:solidFill>
                  <a:schemeClr val="tx1"/>
                </a:solidFill>
                <a:latin typeface="Times New Roman" pitchFamily="18" charset="0"/>
                <a:cs typeface="Angsana New" pitchFamily="18" charset="-34"/>
              </a:defRPr>
            </a:lvl5pPr>
            <a:lvl6pPr marL="2514600" indent="-228600" defTabSz="922338"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22338"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22338"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22338"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62756087-EF03-4560-9AC5-87D15F4EBF9C}" type="slidenum">
              <a:rPr lang="en-US" altLang="th-TH" b="1">
                <a:latin typeface="Tahoma" pitchFamily="34" charset="0"/>
                <a:ea typeface="MS PGothic" pitchFamily="34" charset="-128"/>
                <a:cs typeface="Cordia New" pitchFamily="34" charset="-34"/>
              </a:rPr>
              <a:pPr algn="r" eaLnBrk="1" hangingPunct="1"/>
              <a:t>12</a:t>
            </a:fld>
            <a:endParaRPr lang="th-TH" altLang="th-TH" b="1">
              <a:latin typeface="Tahoma" pitchFamily="34" charset="0"/>
              <a:ea typeface="MS PGothic" pitchFamily="34" charset="-128"/>
              <a:cs typeface="Cordia New" pitchFamily="34" charset="-34"/>
            </a:endParaRPr>
          </a:p>
        </p:txBody>
      </p:sp>
      <p:sp>
        <p:nvSpPr>
          <p:cNvPr id="17414" name="Rectangle 2"/>
          <p:cNvSpPr>
            <a:spLocks noGrp="1" noRot="1" noChangeAspect="1" noChangeArrowheads="1" noTextEdit="1"/>
          </p:cNvSpPr>
          <p:nvPr>
            <p:ph type="sldImg"/>
          </p:nvPr>
        </p:nvSpPr>
        <p:spPr>
          <a:xfrm>
            <a:off x="592138" y="730250"/>
            <a:ext cx="5619750" cy="3746500"/>
          </a:xfrm>
          <a:ln/>
        </p:spPr>
      </p:sp>
      <p:sp>
        <p:nvSpPr>
          <p:cNvPr id="17415" name="Rectangle 3"/>
          <p:cNvSpPr>
            <a:spLocks noGrp="1" noChangeArrowheads="1"/>
          </p:cNvSpPr>
          <p:nvPr>
            <p:ph type="body" idx="1"/>
          </p:nvPr>
        </p:nvSpPr>
        <p:spPr>
          <a:xfrm>
            <a:off x="883575" y="4720917"/>
            <a:ext cx="5030526" cy="44751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36" tIns="43366" rIns="86736" bIns="43366"/>
          <a:lstStyle/>
          <a:p>
            <a:endParaRPr lang="en-US" altLang="th-TH"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fld id="{51A5084D-ECE9-4B7D-B533-CEB6D45C61E5}" type="slidenum">
              <a:rPr lang="en-US" altLang="th-TH" sz="1200">
                <a:latin typeface="Times New Roman" pitchFamily="18" charset="0"/>
              </a:rPr>
              <a:pPr algn="r" eaLnBrk="1" hangingPunct="1"/>
              <a:t>13</a:t>
            </a:fld>
            <a:endParaRPr lang="th-TH" altLang="th-TH" sz="1200">
              <a:latin typeface="Times New Roman" pitchFamily="18" charset="0"/>
            </a:endParaRPr>
          </a:p>
        </p:txBody>
      </p:sp>
      <p:sp>
        <p:nvSpPr>
          <p:cNvPr id="19459" name="Rectangle 7"/>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nchor="b"/>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fld id="{A2C36624-E9E4-43DD-BF6F-FEE3DB5520B4}" type="slidenum">
              <a:rPr lang="en-US" altLang="th-TH" sz="1200">
                <a:latin typeface="Times New Roman" pitchFamily="18" charset="0"/>
              </a:rPr>
              <a:pPr algn="r" eaLnBrk="1" hangingPunct="1"/>
              <a:t>13</a:t>
            </a:fld>
            <a:endParaRPr lang="th-TH" altLang="th-TH" sz="1200">
              <a:latin typeface="Times New Roman" pitchFamily="18" charset="0"/>
            </a:endParaRPr>
          </a:p>
        </p:txBody>
      </p:sp>
      <p:sp>
        <p:nvSpPr>
          <p:cNvPr id="19460" name="Rectangle 2"/>
          <p:cNvSpPr>
            <a:spLocks noGrp="1" noRot="1" noChangeAspect="1" noChangeArrowheads="1" noTextEdit="1"/>
          </p:cNvSpPr>
          <p:nvPr>
            <p:ph type="sldImg"/>
          </p:nvPr>
        </p:nvSpPr>
        <p:spPr>
          <a:xfrm>
            <a:off x="595313" y="733425"/>
            <a:ext cx="5613400" cy="3743325"/>
          </a:xfrm>
          <a:ln/>
        </p:spPr>
      </p:sp>
      <p:sp>
        <p:nvSpPr>
          <p:cNvPr id="19461" name="Rectangle 3"/>
          <p:cNvSpPr>
            <a:spLocks noGrp="1" noChangeArrowheads="1"/>
          </p:cNvSpPr>
          <p:nvPr>
            <p:ph type="body" idx="1"/>
          </p:nvPr>
        </p:nvSpPr>
        <p:spPr>
          <a:xfrm>
            <a:off x="885825" y="4721225"/>
            <a:ext cx="502602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lstStyle/>
          <a:p>
            <a:pPr eaLnBrk="1" hangingPunct="1"/>
            <a:r>
              <a:rPr lang="en-US" altLang="th-TH" sz="3000" dirty="0" smtClean="0"/>
              <a:t>\\fhqratshare04\CK_MarketResearch\Capital Market Research\Excel files\</a:t>
            </a:r>
            <a:r>
              <a:rPr lang="en-US" altLang="th-TH" sz="3000" dirty="0" err="1" smtClean="0"/>
              <a:t>KBank</a:t>
            </a:r>
            <a:r>
              <a:rPr lang="en-US" altLang="th-TH" sz="3000" dirty="0" smtClean="0"/>
              <a:t> NEER Index UPDATED NOV 2016 WITH CONSENSUS FX.xls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0" tIns="46686" rIns="93370" bIns="46686" anchor="b"/>
          <a:lstStyle>
            <a:lvl1pPr defTabSz="995363" eaLnBrk="0" hangingPunct="0">
              <a:defRPr sz="1100">
                <a:solidFill>
                  <a:schemeClr val="tx1"/>
                </a:solidFill>
                <a:latin typeface="Tahoma" pitchFamily="34" charset="0"/>
                <a:cs typeface="Angsana New" pitchFamily="18" charset="-34"/>
              </a:defRPr>
            </a:lvl1pPr>
            <a:lvl2pPr marL="742950" indent="-285750" defTabSz="995363" eaLnBrk="0" hangingPunct="0">
              <a:defRPr sz="1100">
                <a:solidFill>
                  <a:schemeClr val="tx1"/>
                </a:solidFill>
                <a:latin typeface="Tahoma" pitchFamily="34" charset="0"/>
                <a:cs typeface="Angsana New" pitchFamily="18" charset="-34"/>
              </a:defRPr>
            </a:lvl2pPr>
            <a:lvl3pPr marL="1143000" indent="-228600" defTabSz="995363" eaLnBrk="0" hangingPunct="0">
              <a:defRPr sz="1100">
                <a:solidFill>
                  <a:schemeClr val="tx1"/>
                </a:solidFill>
                <a:latin typeface="Tahoma" pitchFamily="34" charset="0"/>
                <a:cs typeface="Angsana New" pitchFamily="18" charset="-34"/>
              </a:defRPr>
            </a:lvl3pPr>
            <a:lvl4pPr marL="1600200" indent="-228600" defTabSz="995363" eaLnBrk="0" hangingPunct="0">
              <a:defRPr sz="1100">
                <a:solidFill>
                  <a:schemeClr val="tx1"/>
                </a:solidFill>
                <a:latin typeface="Tahoma" pitchFamily="34" charset="0"/>
                <a:cs typeface="Angsana New" pitchFamily="18" charset="-34"/>
              </a:defRPr>
            </a:lvl4pPr>
            <a:lvl5pPr marL="2057400" indent="-228600" defTabSz="995363" eaLnBrk="0" hangingPunct="0">
              <a:defRPr sz="1100">
                <a:solidFill>
                  <a:schemeClr val="tx1"/>
                </a:solidFill>
                <a:latin typeface="Tahoma" pitchFamily="34" charset="0"/>
                <a:cs typeface="Angsana New" pitchFamily="18" charset="-34"/>
              </a:defRPr>
            </a:lvl5pPr>
            <a:lvl6pPr marL="25146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95363"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fld id="{C61C0523-A329-4963-B67E-3B26DFE6B808}" type="slidenum">
              <a:rPr lang="en-US" altLang="th-TH" sz="1400">
                <a:latin typeface="Times New Roman" pitchFamily="18" charset="0"/>
              </a:rPr>
              <a:pPr algn="r" eaLnBrk="1" hangingPunct="1"/>
              <a:t>14</a:t>
            </a:fld>
            <a:endParaRPr lang="th-TH" altLang="th-TH" sz="1400">
              <a:latin typeface="Times New Roman" pitchFamily="18" charset="0"/>
            </a:endParaRPr>
          </a:p>
        </p:txBody>
      </p:sp>
      <p:sp>
        <p:nvSpPr>
          <p:cNvPr id="21507" name="Rectangle 2"/>
          <p:cNvSpPr>
            <a:spLocks noGrp="1" noRot="1" noChangeAspect="1" noChangeArrowheads="1" noTextEdit="1"/>
          </p:cNvSpPr>
          <p:nvPr>
            <p:ph type="sldImg"/>
          </p:nvPr>
        </p:nvSpPr>
        <p:spPr>
          <a:xfrm>
            <a:off x="596900" y="735013"/>
            <a:ext cx="5611813" cy="3741737"/>
          </a:xfrm>
          <a:ln/>
        </p:spPr>
      </p:sp>
      <p:sp>
        <p:nvSpPr>
          <p:cNvPr id="21508" name="Rectangle 3"/>
          <p:cNvSpPr>
            <a:spLocks noGrp="1" noChangeArrowheads="1"/>
          </p:cNvSpPr>
          <p:nvPr>
            <p:ph type="body" idx="1"/>
          </p:nvPr>
        </p:nvSpPr>
        <p:spPr>
          <a:xfrm>
            <a:off x="884238" y="4719638"/>
            <a:ext cx="5029200" cy="4471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0" tIns="46686" rIns="93370" bIns="46686"/>
          <a:lstStyle/>
          <a:p>
            <a:pPr eaLnBrk="1" hangingPunct="1"/>
            <a:r>
              <a:rPr lang="en-US" altLang="th-TH" sz="1700" smtClean="0"/>
              <a:t>https://www.bot.or.th/Thai/DebtSecurities/Auction/Schedule/Pages/default.aspx</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52863" y="9428163"/>
            <a:ext cx="29432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98" tIns="43400" rIns="86798" bIns="43400" anchor="b"/>
          <a:lstStyle>
            <a:lvl1pPr defTabSz="904875" eaLnBrk="0" hangingPunct="0">
              <a:defRPr sz="1100">
                <a:solidFill>
                  <a:schemeClr val="tx1"/>
                </a:solidFill>
                <a:latin typeface="Tahoma" pitchFamily="34" charset="0"/>
                <a:cs typeface="Angsana New" pitchFamily="18" charset="-34"/>
              </a:defRPr>
            </a:lvl1pPr>
            <a:lvl2pPr marL="742950" indent="-285750" defTabSz="904875" eaLnBrk="0" hangingPunct="0">
              <a:defRPr sz="1100">
                <a:solidFill>
                  <a:schemeClr val="tx1"/>
                </a:solidFill>
                <a:latin typeface="Tahoma" pitchFamily="34" charset="0"/>
                <a:cs typeface="Angsana New" pitchFamily="18" charset="-34"/>
              </a:defRPr>
            </a:lvl2pPr>
            <a:lvl3pPr marL="1143000" indent="-228600" defTabSz="904875" eaLnBrk="0" hangingPunct="0">
              <a:defRPr sz="1100">
                <a:solidFill>
                  <a:schemeClr val="tx1"/>
                </a:solidFill>
                <a:latin typeface="Tahoma" pitchFamily="34" charset="0"/>
                <a:cs typeface="Angsana New" pitchFamily="18" charset="-34"/>
              </a:defRPr>
            </a:lvl3pPr>
            <a:lvl4pPr marL="1600200" indent="-228600" defTabSz="904875" eaLnBrk="0" hangingPunct="0">
              <a:defRPr sz="1100">
                <a:solidFill>
                  <a:schemeClr val="tx1"/>
                </a:solidFill>
                <a:latin typeface="Tahoma" pitchFamily="34" charset="0"/>
                <a:cs typeface="Angsana New" pitchFamily="18" charset="-34"/>
              </a:defRPr>
            </a:lvl4pPr>
            <a:lvl5pPr marL="2057400" indent="-228600" defTabSz="904875" eaLnBrk="0" hangingPunct="0">
              <a:defRPr sz="1100">
                <a:solidFill>
                  <a:schemeClr val="tx1"/>
                </a:solidFill>
                <a:latin typeface="Tahoma" pitchFamily="34" charset="0"/>
                <a:cs typeface="Angsana New" pitchFamily="18" charset="-34"/>
              </a:defRPr>
            </a:lvl5pPr>
            <a:lvl6pPr marL="25146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33BEFFAD-9477-4942-B4F4-80F2E486329D}" type="slidenum">
              <a:rPr lang="en-US" altLang="th-TH" sz="900">
                <a:cs typeface="Cordia New" pitchFamily="34" charset="-34"/>
              </a:rPr>
              <a:pPr algn="r" eaLnBrk="1" hangingPunct="1">
                <a:spcBef>
                  <a:spcPct val="50000"/>
                </a:spcBef>
                <a:buFont typeface="Wingdings" pitchFamily="2" charset="2"/>
                <a:buChar char="§"/>
              </a:pPr>
              <a:t>16</a:t>
            </a:fld>
            <a:endParaRPr lang="th-TH" altLang="th-TH" sz="900">
              <a:cs typeface="Cordia New" pitchFamily="34" charset="-34"/>
            </a:endParaRPr>
          </a:p>
        </p:txBody>
      </p:sp>
      <p:sp>
        <p:nvSpPr>
          <p:cNvPr id="23555" name="Rectangle 2"/>
          <p:cNvSpPr>
            <a:spLocks noGrp="1" noRot="1" noChangeAspect="1" noChangeArrowheads="1" noTextEdit="1"/>
          </p:cNvSpPr>
          <p:nvPr>
            <p:ph type="sldImg"/>
          </p:nvPr>
        </p:nvSpPr>
        <p:spPr>
          <a:xfrm>
            <a:off x="593725" y="733425"/>
            <a:ext cx="5614988" cy="3743325"/>
          </a:xfrm>
          <a:ln/>
        </p:spPr>
      </p:sp>
      <p:sp>
        <p:nvSpPr>
          <p:cNvPr id="23556" name="Rectangle 3"/>
          <p:cNvSpPr>
            <a:spLocks noGrp="1" noChangeArrowheads="1"/>
          </p:cNvSpPr>
          <p:nvPr>
            <p:ph type="body" idx="1"/>
          </p:nvPr>
        </p:nvSpPr>
        <p:spPr>
          <a:xfrm>
            <a:off x="884238" y="4721225"/>
            <a:ext cx="50292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98" tIns="43400" rIns="86798" bIns="43400"/>
          <a:lstStyle/>
          <a:p>
            <a:pPr eaLnBrk="1" hangingPunct="1"/>
            <a:endParaRPr lang="en-US" altLang="th-T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9" tIns="46578" rIns="93149" bIns="46578" anchor="b"/>
          <a:lstStyle>
            <a:lvl1pPr defTabSz="966788" eaLnBrk="0" hangingPunct="0">
              <a:defRPr sz="1100">
                <a:solidFill>
                  <a:schemeClr val="tx1"/>
                </a:solidFill>
                <a:latin typeface="Tahoma" pitchFamily="34" charset="0"/>
                <a:cs typeface="Angsana New" pitchFamily="18" charset="-34"/>
              </a:defRPr>
            </a:lvl1pPr>
            <a:lvl2pPr marL="742950" indent="-285750" defTabSz="966788" eaLnBrk="0" hangingPunct="0">
              <a:defRPr sz="1100">
                <a:solidFill>
                  <a:schemeClr val="tx1"/>
                </a:solidFill>
                <a:latin typeface="Tahoma" pitchFamily="34" charset="0"/>
                <a:cs typeface="Angsana New" pitchFamily="18" charset="-34"/>
              </a:defRPr>
            </a:lvl2pPr>
            <a:lvl3pPr marL="1143000" indent="-228600" defTabSz="966788" eaLnBrk="0" hangingPunct="0">
              <a:defRPr sz="1100">
                <a:solidFill>
                  <a:schemeClr val="tx1"/>
                </a:solidFill>
                <a:latin typeface="Tahoma" pitchFamily="34" charset="0"/>
                <a:cs typeface="Angsana New" pitchFamily="18" charset="-34"/>
              </a:defRPr>
            </a:lvl3pPr>
            <a:lvl4pPr marL="1600200" indent="-228600" defTabSz="966788" eaLnBrk="0" hangingPunct="0">
              <a:defRPr sz="1100">
                <a:solidFill>
                  <a:schemeClr val="tx1"/>
                </a:solidFill>
                <a:latin typeface="Tahoma" pitchFamily="34" charset="0"/>
                <a:cs typeface="Angsana New" pitchFamily="18" charset="-34"/>
              </a:defRPr>
            </a:lvl4pPr>
            <a:lvl5pPr marL="2057400" indent="-228600" defTabSz="966788" eaLnBrk="0" hangingPunct="0">
              <a:defRPr sz="1100">
                <a:solidFill>
                  <a:schemeClr val="tx1"/>
                </a:solidFill>
                <a:latin typeface="Tahoma" pitchFamily="34" charset="0"/>
                <a:cs typeface="Angsana New" pitchFamily="18" charset="-34"/>
              </a:defRPr>
            </a:lvl5pPr>
            <a:lvl6pPr marL="25146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3FDB94D5-0E4C-4A4A-8DE7-BB006413C89F}" type="slidenum">
              <a:rPr lang="en-US" altLang="th-TH" sz="1400">
                <a:cs typeface="Cordia New" pitchFamily="34" charset="-34"/>
              </a:rPr>
              <a:pPr algn="r" eaLnBrk="1" hangingPunct="1">
                <a:spcBef>
                  <a:spcPct val="50000"/>
                </a:spcBef>
                <a:buFont typeface="Wingdings" pitchFamily="2" charset="2"/>
                <a:buChar char="§"/>
              </a:pPr>
              <a:t>2</a:t>
            </a:fld>
            <a:endParaRPr lang="th-TH" altLang="th-TH" sz="1400">
              <a:cs typeface="Cordia New" pitchFamily="34" charset="-34"/>
            </a:endParaRPr>
          </a:p>
        </p:txBody>
      </p:sp>
      <p:sp>
        <p:nvSpPr>
          <p:cNvPr id="15363"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9" tIns="43950" rIns="87909" bIns="43950" anchor="b"/>
          <a:lstStyle>
            <a:lvl1pPr defTabSz="912813" eaLnBrk="0" hangingPunct="0">
              <a:defRPr sz="1100">
                <a:solidFill>
                  <a:schemeClr val="tx1"/>
                </a:solidFill>
                <a:latin typeface="Tahoma" pitchFamily="34" charset="0"/>
                <a:cs typeface="Angsana New" pitchFamily="18" charset="-34"/>
              </a:defRPr>
            </a:lvl1pPr>
            <a:lvl2pPr marL="742950" indent="-285750" defTabSz="912813" eaLnBrk="0" hangingPunct="0">
              <a:defRPr sz="1100">
                <a:solidFill>
                  <a:schemeClr val="tx1"/>
                </a:solidFill>
                <a:latin typeface="Tahoma" pitchFamily="34" charset="0"/>
                <a:cs typeface="Angsana New" pitchFamily="18" charset="-34"/>
              </a:defRPr>
            </a:lvl2pPr>
            <a:lvl3pPr marL="1143000" indent="-228600" defTabSz="912813" eaLnBrk="0" hangingPunct="0">
              <a:defRPr sz="1100">
                <a:solidFill>
                  <a:schemeClr val="tx1"/>
                </a:solidFill>
                <a:latin typeface="Tahoma" pitchFamily="34" charset="0"/>
                <a:cs typeface="Angsana New" pitchFamily="18" charset="-34"/>
              </a:defRPr>
            </a:lvl3pPr>
            <a:lvl4pPr marL="1600200" indent="-228600" defTabSz="912813" eaLnBrk="0" hangingPunct="0">
              <a:defRPr sz="1100">
                <a:solidFill>
                  <a:schemeClr val="tx1"/>
                </a:solidFill>
                <a:latin typeface="Tahoma" pitchFamily="34" charset="0"/>
                <a:cs typeface="Angsana New" pitchFamily="18" charset="-34"/>
              </a:defRPr>
            </a:lvl4pPr>
            <a:lvl5pPr marL="2057400" indent="-228600" defTabSz="912813" eaLnBrk="0" hangingPunct="0">
              <a:defRPr sz="1100">
                <a:solidFill>
                  <a:schemeClr val="tx1"/>
                </a:solidFill>
                <a:latin typeface="Tahoma" pitchFamily="34" charset="0"/>
                <a:cs typeface="Angsana New" pitchFamily="18" charset="-34"/>
              </a:defRPr>
            </a:lvl5pPr>
            <a:lvl6pPr marL="25146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4910C6C1-67B0-4FC6-9EB5-4B19E98A092A}" type="slidenum">
              <a:rPr lang="en-US" altLang="th-TH">
                <a:cs typeface="Cordia New" pitchFamily="34" charset="-34"/>
              </a:rPr>
              <a:pPr algn="r" eaLnBrk="1" hangingPunct="1">
                <a:spcBef>
                  <a:spcPct val="50000"/>
                </a:spcBef>
                <a:buFont typeface="Wingdings" pitchFamily="2" charset="2"/>
                <a:buChar char="§"/>
              </a:pPr>
              <a:t>2</a:t>
            </a:fld>
            <a:endParaRPr lang="th-TH" altLang="th-TH">
              <a:cs typeface="Cordia New" pitchFamily="34" charset="-34"/>
            </a:endParaRPr>
          </a:p>
        </p:txBody>
      </p:sp>
      <p:sp>
        <p:nvSpPr>
          <p:cNvPr id="15364" name="Rectangle 7"/>
          <p:cNvSpPr txBox="1">
            <a:spLocks noGrp="1" noChangeArrowheads="1"/>
          </p:cNvSpPr>
          <p:nvPr/>
        </p:nvSpPr>
        <p:spPr bwMode="auto">
          <a:xfrm>
            <a:off x="3848100" y="942816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2" tIns="45999" rIns="92002" bIns="45999" anchor="b"/>
          <a:lstStyle>
            <a:lvl1pPr defTabSz="955675" eaLnBrk="0" hangingPunct="0">
              <a:defRPr sz="1100">
                <a:solidFill>
                  <a:schemeClr val="tx1"/>
                </a:solidFill>
                <a:latin typeface="Tahoma" pitchFamily="34" charset="0"/>
                <a:cs typeface="Angsana New" pitchFamily="18" charset="-34"/>
              </a:defRPr>
            </a:lvl1pPr>
            <a:lvl2pPr marL="742950" indent="-285750" defTabSz="955675" eaLnBrk="0" hangingPunct="0">
              <a:defRPr sz="1100">
                <a:solidFill>
                  <a:schemeClr val="tx1"/>
                </a:solidFill>
                <a:latin typeface="Tahoma" pitchFamily="34" charset="0"/>
                <a:cs typeface="Angsana New" pitchFamily="18" charset="-34"/>
              </a:defRPr>
            </a:lvl2pPr>
            <a:lvl3pPr marL="1143000" indent="-228600" defTabSz="955675" eaLnBrk="0" hangingPunct="0">
              <a:defRPr sz="1100">
                <a:solidFill>
                  <a:schemeClr val="tx1"/>
                </a:solidFill>
                <a:latin typeface="Tahoma" pitchFamily="34" charset="0"/>
                <a:cs typeface="Angsana New" pitchFamily="18" charset="-34"/>
              </a:defRPr>
            </a:lvl3pPr>
            <a:lvl4pPr marL="1600200" indent="-228600" defTabSz="955675" eaLnBrk="0" hangingPunct="0">
              <a:defRPr sz="1100">
                <a:solidFill>
                  <a:schemeClr val="tx1"/>
                </a:solidFill>
                <a:latin typeface="Tahoma" pitchFamily="34" charset="0"/>
                <a:cs typeface="Angsana New" pitchFamily="18" charset="-34"/>
              </a:defRPr>
            </a:lvl4pPr>
            <a:lvl5pPr marL="2057400" indent="-228600" defTabSz="955675" eaLnBrk="0" hangingPunct="0">
              <a:defRPr sz="1100">
                <a:solidFill>
                  <a:schemeClr val="tx1"/>
                </a:solidFill>
                <a:latin typeface="Tahoma" pitchFamily="34" charset="0"/>
                <a:cs typeface="Angsana New" pitchFamily="18" charset="-34"/>
              </a:defRPr>
            </a:lvl5pPr>
            <a:lvl6pPr marL="25146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EAB6FAAC-9A87-46F1-8E8C-8AD9FFFF5274}" type="slidenum">
              <a:rPr lang="en-US" altLang="th-TH" sz="1400" b="1">
                <a:cs typeface="Cordia New" pitchFamily="34" charset="-34"/>
              </a:rPr>
              <a:pPr algn="r" eaLnBrk="1" hangingPunct="1">
                <a:spcBef>
                  <a:spcPct val="50000"/>
                </a:spcBef>
                <a:buFont typeface="Wingdings" pitchFamily="2" charset="2"/>
                <a:buChar char="§"/>
              </a:pPr>
              <a:t>2</a:t>
            </a:fld>
            <a:endParaRPr lang="th-TH" altLang="th-TH" sz="1400" b="1">
              <a:cs typeface="Cordia New" pitchFamily="34" charset="-34"/>
            </a:endParaRPr>
          </a:p>
        </p:txBody>
      </p:sp>
      <p:sp>
        <p:nvSpPr>
          <p:cNvPr id="15365" name="Rectangle 7"/>
          <p:cNvSpPr txBox="1">
            <a:spLocks noGrp="1" noChangeArrowheads="1"/>
          </p:cNvSpPr>
          <p:nvPr/>
        </p:nvSpPr>
        <p:spPr bwMode="auto">
          <a:xfrm>
            <a:off x="3852863" y="9432925"/>
            <a:ext cx="2943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81" tIns="44488" rIns="88981" bIns="44488" anchor="b"/>
          <a:lstStyle>
            <a:lvl1pPr defTabSz="922338" eaLnBrk="0" hangingPunct="0">
              <a:defRPr sz="1100">
                <a:solidFill>
                  <a:schemeClr val="tx1"/>
                </a:solidFill>
                <a:latin typeface="Tahoma" pitchFamily="34" charset="0"/>
                <a:cs typeface="Angsana New" pitchFamily="18" charset="-34"/>
              </a:defRPr>
            </a:lvl1pPr>
            <a:lvl2pPr marL="742950" indent="-285750" defTabSz="922338" eaLnBrk="0" hangingPunct="0">
              <a:defRPr sz="1100">
                <a:solidFill>
                  <a:schemeClr val="tx1"/>
                </a:solidFill>
                <a:latin typeface="Tahoma" pitchFamily="34" charset="0"/>
                <a:cs typeface="Angsana New" pitchFamily="18" charset="-34"/>
              </a:defRPr>
            </a:lvl2pPr>
            <a:lvl3pPr marL="1143000" indent="-228600" defTabSz="922338" eaLnBrk="0" hangingPunct="0">
              <a:defRPr sz="1100">
                <a:solidFill>
                  <a:schemeClr val="tx1"/>
                </a:solidFill>
                <a:latin typeface="Tahoma" pitchFamily="34" charset="0"/>
                <a:cs typeface="Angsana New" pitchFamily="18" charset="-34"/>
              </a:defRPr>
            </a:lvl3pPr>
            <a:lvl4pPr marL="1600200" indent="-228600" defTabSz="922338" eaLnBrk="0" hangingPunct="0">
              <a:defRPr sz="1100">
                <a:solidFill>
                  <a:schemeClr val="tx1"/>
                </a:solidFill>
                <a:latin typeface="Tahoma" pitchFamily="34" charset="0"/>
                <a:cs typeface="Angsana New" pitchFamily="18" charset="-34"/>
              </a:defRPr>
            </a:lvl4pPr>
            <a:lvl5pPr marL="2057400" indent="-228600" defTabSz="922338" eaLnBrk="0" hangingPunct="0">
              <a:defRPr sz="1100">
                <a:solidFill>
                  <a:schemeClr val="tx1"/>
                </a:solidFill>
                <a:latin typeface="Tahoma" pitchFamily="34" charset="0"/>
                <a:cs typeface="Angsana New" pitchFamily="18" charset="-34"/>
              </a:defRPr>
            </a:lvl5pPr>
            <a:lvl6pPr marL="2514600" indent="-228600" defTabSz="922338"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22338"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22338"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22338"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D657BCD8-E0DB-4DD8-8109-2D53AA51F262}" type="slidenum">
              <a:rPr lang="en-US" altLang="th-TH" b="1">
                <a:cs typeface="Cordia New" pitchFamily="34" charset="-34"/>
              </a:rPr>
              <a:pPr algn="r" eaLnBrk="1" hangingPunct="1">
                <a:spcBef>
                  <a:spcPct val="50000"/>
                </a:spcBef>
                <a:buFont typeface="Wingdings" pitchFamily="2" charset="2"/>
                <a:buChar char="§"/>
              </a:pPr>
              <a:t>2</a:t>
            </a:fld>
            <a:endParaRPr lang="th-TH" altLang="th-TH" b="1">
              <a:cs typeface="Cordia New" pitchFamily="34" charset="-34"/>
            </a:endParaRPr>
          </a:p>
        </p:txBody>
      </p:sp>
      <p:sp>
        <p:nvSpPr>
          <p:cNvPr id="15366" name="Rectangle 2"/>
          <p:cNvSpPr>
            <a:spLocks noGrp="1" noRot="1" noChangeAspect="1" noChangeArrowheads="1" noTextEdit="1"/>
          </p:cNvSpPr>
          <p:nvPr>
            <p:ph type="sldImg"/>
          </p:nvPr>
        </p:nvSpPr>
        <p:spPr>
          <a:xfrm>
            <a:off x="590550" y="730250"/>
            <a:ext cx="5619750" cy="3746500"/>
          </a:xfrm>
          <a:ln/>
        </p:spPr>
      </p:sp>
      <p:sp>
        <p:nvSpPr>
          <p:cNvPr id="15367" name="Rectangle 3"/>
          <p:cNvSpPr>
            <a:spLocks noGrp="1" noChangeArrowheads="1"/>
          </p:cNvSpPr>
          <p:nvPr>
            <p:ph type="body" idx="1"/>
          </p:nvPr>
        </p:nvSpPr>
        <p:spPr>
          <a:xfrm>
            <a:off x="884238" y="4721225"/>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81" tIns="44488" rIns="88981" bIns="44488"/>
          <a:lstStyle/>
          <a:p>
            <a:r>
              <a:rPr lang="en-US" altLang="th-TH" dirty="0" smtClean="0">
                <a:cs typeface="Arial" charset="0"/>
              </a:rPr>
              <a:t>\\fhqratshare04\ck_marketresearch\Capital Market Research\Excel files\</a:t>
            </a:r>
            <a:r>
              <a:rPr lang="en-US" altLang="th-TH" dirty="0" err="1" smtClean="0">
                <a:cs typeface="Arial" charset="0"/>
              </a:rPr>
              <a:t>Anchali</a:t>
            </a:r>
            <a:r>
              <a:rPr lang="en-US" altLang="th-TH" smtClean="0">
                <a:cs typeface="Arial" charset="0"/>
              </a:rPr>
              <a:t> Excel files\US\us ism non manufacturing index.xls</a:t>
            </a:r>
          </a:p>
        </p:txBody>
      </p:sp>
    </p:spTree>
    <p:extLst>
      <p:ext uri="{BB962C8B-B14F-4D97-AF65-F5344CB8AC3E}">
        <p14:creationId xmlns:p14="http://schemas.microsoft.com/office/powerpoint/2010/main" val="27882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52863" y="9428163"/>
            <a:ext cx="29432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66" tIns="42184" rIns="84366" bIns="42184" anchor="b"/>
          <a:lstStyle>
            <a:lvl1pPr defTabSz="904875" eaLnBrk="0" hangingPunct="0">
              <a:defRPr sz="1100">
                <a:solidFill>
                  <a:schemeClr val="tx1"/>
                </a:solidFill>
                <a:latin typeface="Tahoma" pitchFamily="34" charset="0"/>
                <a:cs typeface="Angsana New" pitchFamily="18" charset="-34"/>
              </a:defRPr>
            </a:lvl1pPr>
            <a:lvl2pPr marL="742950" indent="-285750" defTabSz="904875" eaLnBrk="0" hangingPunct="0">
              <a:defRPr sz="1100">
                <a:solidFill>
                  <a:schemeClr val="tx1"/>
                </a:solidFill>
                <a:latin typeface="Tahoma" pitchFamily="34" charset="0"/>
                <a:cs typeface="Angsana New" pitchFamily="18" charset="-34"/>
              </a:defRPr>
            </a:lvl2pPr>
            <a:lvl3pPr marL="1143000" indent="-228600" defTabSz="904875" eaLnBrk="0" hangingPunct="0">
              <a:defRPr sz="1100">
                <a:solidFill>
                  <a:schemeClr val="tx1"/>
                </a:solidFill>
                <a:latin typeface="Tahoma" pitchFamily="34" charset="0"/>
                <a:cs typeface="Angsana New" pitchFamily="18" charset="-34"/>
              </a:defRPr>
            </a:lvl3pPr>
            <a:lvl4pPr marL="1600200" indent="-228600" defTabSz="904875" eaLnBrk="0" hangingPunct="0">
              <a:defRPr sz="1100">
                <a:solidFill>
                  <a:schemeClr val="tx1"/>
                </a:solidFill>
                <a:latin typeface="Tahoma" pitchFamily="34" charset="0"/>
                <a:cs typeface="Angsana New" pitchFamily="18" charset="-34"/>
              </a:defRPr>
            </a:lvl4pPr>
            <a:lvl5pPr marL="2057400" indent="-228600" defTabSz="904875" eaLnBrk="0" hangingPunct="0">
              <a:defRPr sz="1100">
                <a:solidFill>
                  <a:schemeClr val="tx1"/>
                </a:solidFill>
                <a:latin typeface="Tahoma" pitchFamily="34" charset="0"/>
                <a:cs typeface="Angsana New" pitchFamily="18" charset="-34"/>
              </a:defRPr>
            </a:lvl5pPr>
            <a:lvl6pPr marL="25146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fld id="{09390405-AB3A-488B-A2C8-ACD02923F2C8}" type="slidenum">
              <a:rPr lang="en-US" altLang="th-TH" sz="800">
                <a:latin typeface="Times New Roman" pitchFamily="18" charset="0"/>
              </a:rPr>
              <a:pPr algn="r" eaLnBrk="1" hangingPunct="1"/>
              <a:t>3</a:t>
            </a:fld>
            <a:endParaRPr lang="th-TH" altLang="th-TH" sz="800">
              <a:latin typeface="Times New Roman" pitchFamily="18" charset="0"/>
            </a:endParaRPr>
          </a:p>
        </p:txBody>
      </p:sp>
      <p:sp>
        <p:nvSpPr>
          <p:cNvPr id="16387" name="Rectangle 2"/>
          <p:cNvSpPr>
            <a:spLocks noGrp="1" noRot="1" noChangeAspect="1" noChangeArrowheads="1" noTextEdit="1"/>
          </p:cNvSpPr>
          <p:nvPr>
            <p:ph type="sldImg"/>
          </p:nvPr>
        </p:nvSpPr>
        <p:spPr>
          <a:xfrm>
            <a:off x="595313" y="731838"/>
            <a:ext cx="5614987" cy="3744912"/>
          </a:xfrm>
          <a:ln/>
        </p:spPr>
      </p:sp>
      <p:sp>
        <p:nvSpPr>
          <p:cNvPr id="16388" name="Rectangle 3"/>
          <p:cNvSpPr>
            <a:spLocks noGrp="1" noChangeArrowheads="1"/>
          </p:cNvSpPr>
          <p:nvPr>
            <p:ph type="body" idx="1"/>
          </p:nvPr>
        </p:nvSpPr>
        <p:spPr>
          <a:xfrm>
            <a:off x="885825" y="4721225"/>
            <a:ext cx="502602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66" tIns="42184" rIns="84366" bIns="42184"/>
          <a:lstStyle/>
          <a:p>
            <a:r>
              <a:rPr lang="en-US" altLang="th-TH" dirty="0" smtClean="0"/>
              <a:t>\\fhqratshare04\CK_MarketResearch\Capital Market Research\Excel files\</a:t>
            </a:r>
            <a:r>
              <a:rPr lang="en-US" altLang="th-TH" dirty="0" err="1" smtClean="0"/>
              <a:t>Anchali</a:t>
            </a:r>
            <a:r>
              <a:rPr lang="en-US" altLang="th-TH" dirty="0" smtClean="0"/>
              <a:t> Excel files\Bonds\</a:t>
            </a:r>
            <a:r>
              <a:rPr lang="en-US" altLang="th-TH" dirty="0" err="1" smtClean="0"/>
              <a:t>th</a:t>
            </a:r>
            <a:r>
              <a:rPr lang="en-US" altLang="th-TH" dirty="0" smtClean="0"/>
              <a:t> implied rates.xls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66788" eaLnBrk="0" hangingPunct="0">
              <a:defRPr sz="1100">
                <a:solidFill>
                  <a:schemeClr val="tx1"/>
                </a:solidFill>
                <a:latin typeface="Tahoma" pitchFamily="34" charset="0"/>
                <a:cs typeface="Angsana New" pitchFamily="18" charset="-34"/>
              </a:defRPr>
            </a:lvl1pPr>
            <a:lvl2pPr marL="742950" indent="-285750" defTabSz="966788" eaLnBrk="0" hangingPunct="0">
              <a:defRPr sz="1100">
                <a:solidFill>
                  <a:schemeClr val="tx1"/>
                </a:solidFill>
                <a:latin typeface="Tahoma" pitchFamily="34" charset="0"/>
                <a:cs typeface="Angsana New" pitchFamily="18" charset="-34"/>
              </a:defRPr>
            </a:lvl2pPr>
            <a:lvl3pPr marL="1143000" indent="-228600" defTabSz="966788" eaLnBrk="0" hangingPunct="0">
              <a:defRPr sz="1100">
                <a:solidFill>
                  <a:schemeClr val="tx1"/>
                </a:solidFill>
                <a:latin typeface="Tahoma" pitchFamily="34" charset="0"/>
                <a:cs typeface="Angsana New" pitchFamily="18" charset="-34"/>
              </a:defRPr>
            </a:lvl3pPr>
            <a:lvl4pPr marL="1600200" indent="-228600" defTabSz="966788" eaLnBrk="0" hangingPunct="0">
              <a:defRPr sz="1100">
                <a:solidFill>
                  <a:schemeClr val="tx1"/>
                </a:solidFill>
                <a:latin typeface="Tahoma" pitchFamily="34" charset="0"/>
                <a:cs typeface="Angsana New" pitchFamily="18" charset="-34"/>
              </a:defRPr>
            </a:lvl4pPr>
            <a:lvl5pPr marL="2057400" indent="-228600" defTabSz="966788" eaLnBrk="0" hangingPunct="0">
              <a:defRPr sz="1100">
                <a:solidFill>
                  <a:schemeClr val="tx1"/>
                </a:solidFill>
                <a:latin typeface="Tahoma" pitchFamily="34" charset="0"/>
                <a:cs typeface="Angsana New" pitchFamily="18" charset="-34"/>
              </a:defRPr>
            </a:lvl5pPr>
            <a:lvl6pPr marL="25146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66788"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061BF8D2-64BE-402A-8466-65550620380E}" type="slidenum">
              <a:rPr lang="en-US" altLang="th-TH" sz="1400">
                <a:cs typeface="Cordia New" pitchFamily="34" charset="-34"/>
              </a:rPr>
              <a:pPr algn="r" eaLnBrk="1" hangingPunct="1">
                <a:spcBef>
                  <a:spcPct val="50000"/>
                </a:spcBef>
                <a:buFont typeface="Wingdings" pitchFamily="2" charset="2"/>
                <a:buChar char="§"/>
              </a:pPr>
              <a:t>4</a:t>
            </a:fld>
            <a:endParaRPr lang="th-TH" altLang="th-TH" sz="1400">
              <a:cs typeface="Cordia New" pitchFamily="34" charset="-34"/>
            </a:endParaRPr>
          </a:p>
        </p:txBody>
      </p:sp>
      <p:sp>
        <p:nvSpPr>
          <p:cNvPr id="1741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74" tIns="43933" rIns="87874" bIns="43933" anchor="b"/>
          <a:lstStyle>
            <a:lvl1pPr defTabSz="912813" eaLnBrk="0" hangingPunct="0">
              <a:defRPr sz="1100">
                <a:solidFill>
                  <a:schemeClr val="tx1"/>
                </a:solidFill>
                <a:latin typeface="Tahoma" pitchFamily="34" charset="0"/>
                <a:cs typeface="Angsana New" pitchFamily="18" charset="-34"/>
              </a:defRPr>
            </a:lvl1pPr>
            <a:lvl2pPr marL="742950" indent="-285750" defTabSz="912813" eaLnBrk="0" hangingPunct="0">
              <a:defRPr sz="1100">
                <a:solidFill>
                  <a:schemeClr val="tx1"/>
                </a:solidFill>
                <a:latin typeface="Tahoma" pitchFamily="34" charset="0"/>
                <a:cs typeface="Angsana New" pitchFamily="18" charset="-34"/>
              </a:defRPr>
            </a:lvl2pPr>
            <a:lvl3pPr marL="1143000" indent="-228600" defTabSz="912813" eaLnBrk="0" hangingPunct="0">
              <a:defRPr sz="1100">
                <a:solidFill>
                  <a:schemeClr val="tx1"/>
                </a:solidFill>
                <a:latin typeface="Tahoma" pitchFamily="34" charset="0"/>
                <a:cs typeface="Angsana New" pitchFamily="18" charset="-34"/>
              </a:defRPr>
            </a:lvl3pPr>
            <a:lvl4pPr marL="1600200" indent="-228600" defTabSz="912813" eaLnBrk="0" hangingPunct="0">
              <a:defRPr sz="1100">
                <a:solidFill>
                  <a:schemeClr val="tx1"/>
                </a:solidFill>
                <a:latin typeface="Tahoma" pitchFamily="34" charset="0"/>
                <a:cs typeface="Angsana New" pitchFamily="18" charset="-34"/>
              </a:defRPr>
            </a:lvl4pPr>
            <a:lvl5pPr marL="2057400" indent="-228600" defTabSz="912813" eaLnBrk="0" hangingPunct="0">
              <a:defRPr sz="1100">
                <a:solidFill>
                  <a:schemeClr val="tx1"/>
                </a:solidFill>
                <a:latin typeface="Tahoma" pitchFamily="34" charset="0"/>
                <a:cs typeface="Angsana New" pitchFamily="18" charset="-34"/>
              </a:defRPr>
            </a:lvl5pPr>
            <a:lvl6pPr marL="25146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12813"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0D6E344C-C23D-4FF1-9645-B6EA9D799F23}" type="slidenum">
              <a:rPr lang="en-US" altLang="th-TH">
                <a:cs typeface="Cordia New" pitchFamily="34" charset="-34"/>
              </a:rPr>
              <a:pPr algn="r" eaLnBrk="1" hangingPunct="1">
                <a:spcBef>
                  <a:spcPct val="50000"/>
                </a:spcBef>
                <a:buFont typeface="Wingdings" pitchFamily="2" charset="2"/>
                <a:buChar char="§"/>
              </a:pPr>
              <a:t>4</a:t>
            </a:fld>
            <a:endParaRPr lang="th-TH" altLang="th-TH">
              <a:cs typeface="Cordia New" pitchFamily="34" charset="-34"/>
            </a:endParaRPr>
          </a:p>
        </p:txBody>
      </p:sp>
      <p:sp>
        <p:nvSpPr>
          <p:cNvPr id="17412" name="Rectangle 7"/>
          <p:cNvSpPr txBox="1">
            <a:spLocks noGrp="1" noChangeArrowheads="1"/>
          </p:cNvSpPr>
          <p:nvPr/>
        </p:nvSpPr>
        <p:spPr bwMode="auto">
          <a:xfrm>
            <a:off x="3848100" y="942816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4" tIns="45982" rIns="91964" bIns="45982" anchor="b"/>
          <a:lstStyle>
            <a:lvl1pPr defTabSz="955675" eaLnBrk="0" hangingPunct="0">
              <a:defRPr sz="1100">
                <a:solidFill>
                  <a:schemeClr val="tx1"/>
                </a:solidFill>
                <a:latin typeface="Tahoma" pitchFamily="34" charset="0"/>
                <a:cs typeface="Angsana New" pitchFamily="18" charset="-34"/>
              </a:defRPr>
            </a:lvl1pPr>
            <a:lvl2pPr marL="742950" indent="-285750" defTabSz="955675" eaLnBrk="0" hangingPunct="0">
              <a:defRPr sz="1100">
                <a:solidFill>
                  <a:schemeClr val="tx1"/>
                </a:solidFill>
                <a:latin typeface="Tahoma" pitchFamily="34" charset="0"/>
                <a:cs typeface="Angsana New" pitchFamily="18" charset="-34"/>
              </a:defRPr>
            </a:lvl2pPr>
            <a:lvl3pPr marL="1143000" indent="-228600" defTabSz="955675" eaLnBrk="0" hangingPunct="0">
              <a:defRPr sz="1100">
                <a:solidFill>
                  <a:schemeClr val="tx1"/>
                </a:solidFill>
                <a:latin typeface="Tahoma" pitchFamily="34" charset="0"/>
                <a:cs typeface="Angsana New" pitchFamily="18" charset="-34"/>
              </a:defRPr>
            </a:lvl3pPr>
            <a:lvl4pPr marL="1600200" indent="-228600" defTabSz="955675" eaLnBrk="0" hangingPunct="0">
              <a:defRPr sz="1100">
                <a:solidFill>
                  <a:schemeClr val="tx1"/>
                </a:solidFill>
                <a:latin typeface="Tahoma" pitchFamily="34" charset="0"/>
                <a:cs typeface="Angsana New" pitchFamily="18" charset="-34"/>
              </a:defRPr>
            </a:lvl4pPr>
            <a:lvl5pPr marL="2057400" indent="-228600" defTabSz="955675" eaLnBrk="0" hangingPunct="0">
              <a:defRPr sz="1100">
                <a:solidFill>
                  <a:schemeClr val="tx1"/>
                </a:solidFill>
                <a:latin typeface="Tahoma" pitchFamily="34" charset="0"/>
                <a:cs typeface="Angsana New" pitchFamily="18" charset="-34"/>
              </a:defRPr>
            </a:lvl5pPr>
            <a:lvl6pPr marL="25146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55675"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F407B0CE-482E-48CA-AD23-AB146E2B6D85}" type="slidenum">
              <a:rPr lang="en-US" altLang="th-TH" sz="1400" b="1">
                <a:cs typeface="Cordia New" pitchFamily="34" charset="-34"/>
              </a:rPr>
              <a:pPr algn="r" eaLnBrk="1" hangingPunct="1">
                <a:spcBef>
                  <a:spcPct val="50000"/>
                </a:spcBef>
                <a:buFont typeface="Wingdings" pitchFamily="2" charset="2"/>
                <a:buChar char="§"/>
              </a:pPr>
              <a:t>4</a:t>
            </a:fld>
            <a:endParaRPr lang="th-TH" altLang="th-TH" sz="1400" b="1">
              <a:cs typeface="Cordia New" pitchFamily="34" charset="-34"/>
            </a:endParaRPr>
          </a:p>
        </p:txBody>
      </p:sp>
      <p:sp>
        <p:nvSpPr>
          <p:cNvPr id="17413" name="Rectangle 7"/>
          <p:cNvSpPr txBox="1">
            <a:spLocks noGrp="1" noChangeArrowheads="1"/>
          </p:cNvSpPr>
          <p:nvPr/>
        </p:nvSpPr>
        <p:spPr bwMode="auto">
          <a:xfrm>
            <a:off x="3852863" y="9431338"/>
            <a:ext cx="2943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46" tIns="44471" rIns="88946" bIns="44471" anchor="b"/>
          <a:lstStyle>
            <a:lvl1pPr defTabSz="925513" eaLnBrk="0" hangingPunct="0">
              <a:defRPr sz="1100">
                <a:solidFill>
                  <a:schemeClr val="tx1"/>
                </a:solidFill>
                <a:latin typeface="Tahoma" pitchFamily="34" charset="0"/>
                <a:cs typeface="Angsana New" pitchFamily="18" charset="-34"/>
              </a:defRPr>
            </a:lvl1pPr>
            <a:lvl2pPr marL="742950" indent="-285750" defTabSz="925513" eaLnBrk="0" hangingPunct="0">
              <a:defRPr sz="1100">
                <a:solidFill>
                  <a:schemeClr val="tx1"/>
                </a:solidFill>
                <a:latin typeface="Tahoma" pitchFamily="34" charset="0"/>
                <a:cs typeface="Angsana New" pitchFamily="18" charset="-34"/>
              </a:defRPr>
            </a:lvl2pPr>
            <a:lvl3pPr marL="1143000" indent="-228600" defTabSz="925513" eaLnBrk="0" hangingPunct="0">
              <a:defRPr sz="1100">
                <a:solidFill>
                  <a:schemeClr val="tx1"/>
                </a:solidFill>
                <a:latin typeface="Tahoma" pitchFamily="34" charset="0"/>
                <a:cs typeface="Angsana New" pitchFamily="18" charset="-34"/>
              </a:defRPr>
            </a:lvl3pPr>
            <a:lvl4pPr marL="1600200" indent="-228600" defTabSz="925513" eaLnBrk="0" hangingPunct="0">
              <a:defRPr sz="1100">
                <a:solidFill>
                  <a:schemeClr val="tx1"/>
                </a:solidFill>
                <a:latin typeface="Tahoma" pitchFamily="34" charset="0"/>
                <a:cs typeface="Angsana New" pitchFamily="18" charset="-34"/>
              </a:defRPr>
            </a:lvl4pPr>
            <a:lvl5pPr marL="2057400" indent="-228600" defTabSz="925513" eaLnBrk="0" hangingPunct="0">
              <a:defRPr sz="1100">
                <a:solidFill>
                  <a:schemeClr val="tx1"/>
                </a:solidFill>
                <a:latin typeface="Tahoma" pitchFamily="34" charset="0"/>
                <a:cs typeface="Angsana New" pitchFamily="18" charset="-34"/>
              </a:defRPr>
            </a:lvl5pPr>
            <a:lvl6pPr marL="2514600" indent="-228600" defTabSz="925513"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25513"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25513"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25513"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spcBef>
                <a:spcPct val="50000"/>
              </a:spcBef>
              <a:buFont typeface="Wingdings" pitchFamily="2" charset="2"/>
              <a:buChar char="§"/>
            </a:pPr>
            <a:fld id="{593DB547-EA21-4C13-A3AA-0B7C1FF7FF86}" type="slidenum">
              <a:rPr lang="en-US" altLang="th-TH" b="1">
                <a:cs typeface="Cordia New" pitchFamily="34" charset="-34"/>
              </a:rPr>
              <a:pPr algn="r" eaLnBrk="1" hangingPunct="1">
                <a:spcBef>
                  <a:spcPct val="50000"/>
                </a:spcBef>
                <a:buFont typeface="Wingdings" pitchFamily="2" charset="2"/>
                <a:buChar char="§"/>
              </a:pPr>
              <a:t>4</a:t>
            </a:fld>
            <a:endParaRPr lang="th-TH" altLang="th-TH" b="1">
              <a:cs typeface="Cordia New" pitchFamily="34" charset="-34"/>
            </a:endParaRPr>
          </a:p>
        </p:txBody>
      </p:sp>
      <p:sp>
        <p:nvSpPr>
          <p:cNvPr id="17414" name="Rectangle 2"/>
          <p:cNvSpPr>
            <a:spLocks noGrp="1" noRot="1" noChangeAspect="1" noChangeArrowheads="1" noTextEdit="1"/>
          </p:cNvSpPr>
          <p:nvPr>
            <p:ph type="sldImg"/>
          </p:nvPr>
        </p:nvSpPr>
        <p:spPr>
          <a:xfrm>
            <a:off x="590550" y="730250"/>
            <a:ext cx="5618163" cy="3746500"/>
          </a:xfrm>
          <a:ln/>
        </p:spPr>
      </p:sp>
      <p:sp>
        <p:nvSpPr>
          <p:cNvPr id="17415" name="Rectangle 3"/>
          <p:cNvSpPr>
            <a:spLocks noGrp="1" noChangeArrowheads="1"/>
          </p:cNvSpPr>
          <p:nvPr>
            <p:ph type="body" idx="1"/>
          </p:nvPr>
        </p:nvSpPr>
        <p:spPr>
          <a:xfrm>
            <a:off x="884238" y="4721225"/>
            <a:ext cx="502920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46" tIns="44471" rIns="88946" bIns="44471"/>
          <a:lstStyle/>
          <a:p>
            <a:endParaRPr lang="en-US" altLang="th-TH" dirty="0" smtClean="0"/>
          </a:p>
        </p:txBody>
      </p:sp>
    </p:spTree>
    <p:extLst>
      <p:ext uri="{BB962C8B-B14F-4D97-AF65-F5344CB8AC3E}">
        <p14:creationId xmlns:p14="http://schemas.microsoft.com/office/powerpoint/2010/main" val="111389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52863" y="9428163"/>
            <a:ext cx="29432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66" tIns="42184" rIns="84366" bIns="42184" anchor="b"/>
          <a:lstStyle>
            <a:lvl1pPr defTabSz="904875" eaLnBrk="0" hangingPunct="0">
              <a:defRPr sz="1100">
                <a:solidFill>
                  <a:schemeClr val="tx1"/>
                </a:solidFill>
                <a:latin typeface="Tahoma" pitchFamily="34" charset="0"/>
                <a:cs typeface="Angsana New" pitchFamily="18" charset="-34"/>
              </a:defRPr>
            </a:lvl1pPr>
            <a:lvl2pPr marL="742950" indent="-285750" defTabSz="904875" eaLnBrk="0" hangingPunct="0">
              <a:defRPr sz="1100">
                <a:solidFill>
                  <a:schemeClr val="tx1"/>
                </a:solidFill>
                <a:latin typeface="Tahoma" pitchFamily="34" charset="0"/>
                <a:cs typeface="Angsana New" pitchFamily="18" charset="-34"/>
              </a:defRPr>
            </a:lvl2pPr>
            <a:lvl3pPr marL="1143000" indent="-228600" defTabSz="904875" eaLnBrk="0" hangingPunct="0">
              <a:defRPr sz="1100">
                <a:solidFill>
                  <a:schemeClr val="tx1"/>
                </a:solidFill>
                <a:latin typeface="Tahoma" pitchFamily="34" charset="0"/>
                <a:cs typeface="Angsana New" pitchFamily="18" charset="-34"/>
              </a:defRPr>
            </a:lvl3pPr>
            <a:lvl4pPr marL="1600200" indent="-228600" defTabSz="904875" eaLnBrk="0" hangingPunct="0">
              <a:defRPr sz="1100">
                <a:solidFill>
                  <a:schemeClr val="tx1"/>
                </a:solidFill>
                <a:latin typeface="Tahoma" pitchFamily="34" charset="0"/>
                <a:cs typeface="Angsana New" pitchFamily="18" charset="-34"/>
              </a:defRPr>
            </a:lvl4pPr>
            <a:lvl5pPr marL="2057400" indent="-228600" defTabSz="904875" eaLnBrk="0" hangingPunct="0">
              <a:defRPr sz="1100">
                <a:solidFill>
                  <a:schemeClr val="tx1"/>
                </a:solidFill>
                <a:latin typeface="Tahoma" pitchFamily="34" charset="0"/>
                <a:cs typeface="Angsana New" pitchFamily="18" charset="-34"/>
              </a:defRPr>
            </a:lvl5pPr>
            <a:lvl6pPr marL="25146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defTabSz="904875"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fld id="{D594E565-252B-40C7-B987-59077521BACD}" type="slidenum">
              <a:rPr lang="en-US" altLang="th-TH" sz="800">
                <a:latin typeface="Times New Roman" pitchFamily="18" charset="0"/>
              </a:rPr>
              <a:pPr algn="r" eaLnBrk="1" hangingPunct="1"/>
              <a:t>5</a:t>
            </a:fld>
            <a:endParaRPr lang="th-TH" altLang="th-TH" sz="800">
              <a:latin typeface="Times New Roman" pitchFamily="18" charset="0"/>
            </a:endParaRPr>
          </a:p>
        </p:txBody>
      </p:sp>
      <p:sp>
        <p:nvSpPr>
          <p:cNvPr id="18435" name="Rectangle 2"/>
          <p:cNvSpPr>
            <a:spLocks noGrp="1" noRot="1" noChangeAspect="1" noChangeArrowheads="1" noTextEdit="1"/>
          </p:cNvSpPr>
          <p:nvPr>
            <p:ph type="sldImg"/>
          </p:nvPr>
        </p:nvSpPr>
        <p:spPr>
          <a:xfrm>
            <a:off x="595313" y="731838"/>
            <a:ext cx="5614987" cy="3744912"/>
          </a:xfrm>
          <a:ln/>
        </p:spPr>
      </p:sp>
      <p:sp>
        <p:nvSpPr>
          <p:cNvPr id="18436" name="Rectangle 3"/>
          <p:cNvSpPr>
            <a:spLocks noGrp="1" noChangeArrowheads="1"/>
          </p:cNvSpPr>
          <p:nvPr>
            <p:ph type="body" idx="1"/>
          </p:nvPr>
        </p:nvSpPr>
        <p:spPr>
          <a:xfrm>
            <a:off x="885825" y="4721225"/>
            <a:ext cx="502602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66" tIns="42184" rIns="84366" bIns="42184"/>
          <a:lstStyle/>
          <a:p>
            <a:pPr eaLnBrk="1" hangingPunct="1"/>
            <a:r>
              <a:rPr lang="en-US" altLang="th-TH" dirty="0" smtClean="0"/>
              <a:t>\\fhqratshare04\ck_marketresearch\Capital Market Research\Dailies WIP\_Excel for Daily\FX charts\FX </a:t>
            </a:r>
            <a:r>
              <a:rPr lang="en-US" altLang="th-TH" dirty="0" err="1" smtClean="0"/>
              <a:t>consensus_new</a:t>
            </a:r>
            <a:r>
              <a:rPr lang="en-US" altLang="th-TH" dirty="0" smtClean="0"/>
              <a:t> file.xls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https://www.imf.org/en/Topics/imf-and-covid19/Policy-Responses-to-COVID-19#U</a:t>
            </a:r>
            <a:endParaRPr lang="en-US" dirty="0"/>
          </a:p>
          <a:p>
            <a:r>
              <a:rPr lang="en-US" dirty="0"/>
              <a:t>Z:\Capital Market Research\Excel files\FX COVID19 EZ VS US, APR 2020.xls</a:t>
            </a:r>
          </a:p>
          <a:p>
            <a:r>
              <a:rPr lang="en-US" dirty="0"/>
              <a:t>Z:\Capital Market Research\Excel files\policy rates fed </a:t>
            </a:r>
            <a:r>
              <a:rPr lang="en-US" dirty="0" err="1"/>
              <a:t>ecb</a:t>
            </a:r>
            <a:r>
              <a:rPr lang="en-US" dirty="0"/>
              <a:t> boj.xls</a:t>
            </a:r>
          </a:p>
        </p:txBody>
      </p:sp>
      <p:sp>
        <p:nvSpPr>
          <p:cNvPr id="4" name="Slide Number Placeholder 3"/>
          <p:cNvSpPr>
            <a:spLocks noGrp="1"/>
          </p:cNvSpPr>
          <p:nvPr>
            <p:ph type="sldNum" sz="quarter" idx="10"/>
          </p:nvPr>
        </p:nvSpPr>
        <p:spPr/>
        <p:txBody>
          <a:bodyPr/>
          <a:lstStyle/>
          <a:p>
            <a:pPr>
              <a:defRPr/>
            </a:pPr>
            <a:fld id="{935028F8-BB3A-42E6-864A-E7F346C0BA20}" type="slidenum">
              <a:rPr lang="en-US" smtClean="0"/>
              <a:pPr>
                <a:defRPr/>
              </a:pPr>
              <a:t>6</a:t>
            </a:fld>
            <a:endParaRPr lang="th-TH"/>
          </a:p>
        </p:txBody>
      </p:sp>
    </p:spTree>
    <p:extLst>
      <p:ext uri="{BB962C8B-B14F-4D97-AF65-F5344CB8AC3E}">
        <p14:creationId xmlns:p14="http://schemas.microsoft.com/office/powerpoint/2010/main" val="199612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https://www.imf.org/en/Topics/imf-and-covid19/Policy-Responses-to-COVID-19#U</a:t>
            </a:r>
            <a:endParaRPr lang="en-US" dirty="0"/>
          </a:p>
          <a:p>
            <a:r>
              <a:rPr lang="en-US" dirty="0"/>
              <a:t>Z:\Capital Market Research\Excel files\FX COVID19 EZ VS US, APR 2020.xls</a:t>
            </a:r>
          </a:p>
          <a:p>
            <a:r>
              <a:rPr lang="en-US" dirty="0"/>
              <a:t>Z:\Capital Market Research\Excel files\policy rates fed </a:t>
            </a:r>
            <a:r>
              <a:rPr lang="en-US" dirty="0" err="1"/>
              <a:t>ecb</a:t>
            </a:r>
            <a:r>
              <a:rPr lang="en-US" dirty="0"/>
              <a:t> boj.xls</a:t>
            </a:r>
          </a:p>
        </p:txBody>
      </p:sp>
      <p:sp>
        <p:nvSpPr>
          <p:cNvPr id="4" name="Slide Number Placeholder 3"/>
          <p:cNvSpPr>
            <a:spLocks noGrp="1"/>
          </p:cNvSpPr>
          <p:nvPr>
            <p:ph type="sldNum" sz="quarter" idx="10"/>
          </p:nvPr>
        </p:nvSpPr>
        <p:spPr/>
        <p:txBody>
          <a:bodyPr/>
          <a:lstStyle/>
          <a:p>
            <a:pPr>
              <a:defRPr/>
            </a:pPr>
            <a:fld id="{935028F8-BB3A-42E6-864A-E7F346C0BA20}" type="slidenum">
              <a:rPr lang="en-US" smtClean="0"/>
              <a:pPr>
                <a:defRPr/>
              </a:pPr>
              <a:t>7</a:t>
            </a:fld>
            <a:endParaRPr lang="th-TH"/>
          </a:p>
        </p:txBody>
      </p:sp>
    </p:spTree>
    <p:extLst>
      <p:ext uri="{BB962C8B-B14F-4D97-AF65-F5344CB8AC3E}">
        <p14:creationId xmlns:p14="http://schemas.microsoft.com/office/powerpoint/2010/main" val="161189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49862" y="9429968"/>
            <a:ext cx="2946275"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2" rIns="90504" bIns="45252" anchor="b"/>
          <a:lstStyle>
            <a:lvl1pPr defTabSz="966788" eaLnBrk="0" hangingPunct="0">
              <a:defRPr sz="2800">
                <a:solidFill>
                  <a:schemeClr val="tx1"/>
                </a:solidFill>
                <a:latin typeface="Times New Roman" pitchFamily="18" charset="0"/>
                <a:cs typeface="Angsana New" pitchFamily="18" charset="-34"/>
              </a:defRPr>
            </a:lvl1pPr>
            <a:lvl2pPr marL="742950" indent="-285750" defTabSz="966788" eaLnBrk="0" hangingPunct="0">
              <a:defRPr sz="2800">
                <a:solidFill>
                  <a:schemeClr val="tx1"/>
                </a:solidFill>
                <a:latin typeface="Times New Roman" pitchFamily="18" charset="0"/>
                <a:cs typeface="Angsana New" pitchFamily="18" charset="-34"/>
              </a:defRPr>
            </a:lvl2pPr>
            <a:lvl3pPr marL="1143000" indent="-228600" defTabSz="966788" eaLnBrk="0" hangingPunct="0">
              <a:defRPr sz="2800">
                <a:solidFill>
                  <a:schemeClr val="tx1"/>
                </a:solidFill>
                <a:latin typeface="Times New Roman" pitchFamily="18" charset="0"/>
                <a:cs typeface="Angsana New" pitchFamily="18" charset="-34"/>
              </a:defRPr>
            </a:lvl3pPr>
            <a:lvl4pPr marL="1600200" indent="-228600" defTabSz="966788" eaLnBrk="0" hangingPunct="0">
              <a:defRPr sz="2800">
                <a:solidFill>
                  <a:schemeClr val="tx1"/>
                </a:solidFill>
                <a:latin typeface="Times New Roman" pitchFamily="18" charset="0"/>
                <a:cs typeface="Angsana New" pitchFamily="18" charset="-34"/>
              </a:defRPr>
            </a:lvl4pPr>
            <a:lvl5pPr marL="2057400" indent="-228600" defTabSz="966788" eaLnBrk="0" hangingPunct="0">
              <a:defRPr sz="2800">
                <a:solidFill>
                  <a:schemeClr val="tx1"/>
                </a:solidFill>
                <a:latin typeface="Times New Roman" pitchFamily="18" charset="0"/>
                <a:cs typeface="Angsana New" pitchFamily="18" charset="-34"/>
              </a:defRPr>
            </a:lvl5pPr>
            <a:lvl6pPr marL="25146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14F7D074-2A9E-4D59-B6CD-75FB13E72F57}" type="slidenum">
              <a:rPr lang="en-US" altLang="th-TH" sz="1200" b="1"/>
              <a:pPr algn="r" eaLnBrk="1" hangingPunct="1"/>
              <a:t>8</a:t>
            </a:fld>
            <a:endParaRPr lang="th-TH" altLang="th-TH" sz="1200" b="1"/>
          </a:p>
        </p:txBody>
      </p:sp>
      <p:sp>
        <p:nvSpPr>
          <p:cNvPr id="19459" name="Rectangle 7"/>
          <p:cNvSpPr txBox="1">
            <a:spLocks noGrp="1" noChangeArrowheads="1"/>
          </p:cNvSpPr>
          <p:nvPr/>
        </p:nvSpPr>
        <p:spPr bwMode="auto">
          <a:xfrm>
            <a:off x="3849862" y="9428272"/>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12" tIns="42702" rIns="85412" bIns="42702" anchor="b"/>
          <a:lstStyle>
            <a:lvl1pPr defTabSz="912813" eaLnBrk="0" hangingPunct="0">
              <a:defRPr sz="2800">
                <a:solidFill>
                  <a:schemeClr val="tx1"/>
                </a:solidFill>
                <a:latin typeface="Times New Roman" pitchFamily="18" charset="0"/>
                <a:cs typeface="Angsana New" pitchFamily="18" charset="-34"/>
              </a:defRPr>
            </a:lvl1pPr>
            <a:lvl2pPr marL="742950" indent="-285750" defTabSz="912813" eaLnBrk="0" hangingPunct="0">
              <a:defRPr sz="2800">
                <a:solidFill>
                  <a:schemeClr val="tx1"/>
                </a:solidFill>
                <a:latin typeface="Times New Roman" pitchFamily="18" charset="0"/>
                <a:cs typeface="Angsana New" pitchFamily="18" charset="-34"/>
              </a:defRPr>
            </a:lvl2pPr>
            <a:lvl3pPr marL="1143000" indent="-228600" defTabSz="912813" eaLnBrk="0" hangingPunct="0">
              <a:defRPr sz="2800">
                <a:solidFill>
                  <a:schemeClr val="tx1"/>
                </a:solidFill>
                <a:latin typeface="Times New Roman" pitchFamily="18" charset="0"/>
                <a:cs typeface="Angsana New" pitchFamily="18" charset="-34"/>
              </a:defRPr>
            </a:lvl3pPr>
            <a:lvl4pPr marL="1600200" indent="-228600" defTabSz="912813" eaLnBrk="0" hangingPunct="0">
              <a:defRPr sz="2800">
                <a:solidFill>
                  <a:schemeClr val="tx1"/>
                </a:solidFill>
                <a:latin typeface="Times New Roman" pitchFamily="18" charset="0"/>
                <a:cs typeface="Angsana New" pitchFamily="18" charset="-34"/>
              </a:defRPr>
            </a:lvl4pPr>
            <a:lvl5pPr marL="2057400" indent="-228600" defTabSz="912813" eaLnBrk="0" hangingPunct="0">
              <a:defRPr sz="2800">
                <a:solidFill>
                  <a:schemeClr val="tx1"/>
                </a:solidFill>
                <a:latin typeface="Times New Roman" pitchFamily="18" charset="0"/>
                <a:cs typeface="Angsana New" pitchFamily="18" charset="-34"/>
              </a:defRPr>
            </a:lvl5pPr>
            <a:lvl6pPr marL="25146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DB0DCA81-E003-44B2-B6AD-246A46E9DBB8}" type="slidenum">
              <a:rPr lang="en-US" altLang="th-TH" sz="1100" b="1"/>
              <a:pPr algn="r" eaLnBrk="1" hangingPunct="1"/>
              <a:t>8</a:t>
            </a:fld>
            <a:endParaRPr lang="th-TH" altLang="th-TH" sz="1100" b="1"/>
          </a:p>
        </p:txBody>
      </p:sp>
      <p:sp>
        <p:nvSpPr>
          <p:cNvPr id="19460" name="Rectangle 7"/>
          <p:cNvSpPr txBox="1">
            <a:spLocks noGrp="1" noChangeArrowheads="1"/>
          </p:cNvSpPr>
          <p:nvPr/>
        </p:nvSpPr>
        <p:spPr bwMode="auto">
          <a:xfrm>
            <a:off x="3848322" y="9428272"/>
            <a:ext cx="294781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8" tIns="44694" rIns="89388" bIns="44694" anchor="b"/>
          <a:lstStyle>
            <a:lvl1pPr defTabSz="955675" eaLnBrk="0" hangingPunct="0">
              <a:defRPr sz="2800">
                <a:solidFill>
                  <a:schemeClr val="tx1"/>
                </a:solidFill>
                <a:latin typeface="Times New Roman" pitchFamily="18" charset="0"/>
                <a:cs typeface="Angsana New" pitchFamily="18" charset="-34"/>
              </a:defRPr>
            </a:lvl1pPr>
            <a:lvl2pPr marL="742950" indent="-285750" defTabSz="955675" eaLnBrk="0" hangingPunct="0">
              <a:defRPr sz="2800">
                <a:solidFill>
                  <a:schemeClr val="tx1"/>
                </a:solidFill>
                <a:latin typeface="Times New Roman" pitchFamily="18" charset="0"/>
                <a:cs typeface="Angsana New" pitchFamily="18" charset="-34"/>
              </a:defRPr>
            </a:lvl2pPr>
            <a:lvl3pPr marL="1143000" indent="-228600" defTabSz="955675" eaLnBrk="0" hangingPunct="0">
              <a:defRPr sz="2800">
                <a:solidFill>
                  <a:schemeClr val="tx1"/>
                </a:solidFill>
                <a:latin typeface="Times New Roman" pitchFamily="18" charset="0"/>
                <a:cs typeface="Angsana New" pitchFamily="18" charset="-34"/>
              </a:defRPr>
            </a:lvl3pPr>
            <a:lvl4pPr marL="1600200" indent="-228600" defTabSz="955675" eaLnBrk="0" hangingPunct="0">
              <a:defRPr sz="2800">
                <a:solidFill>
                  <a:schemeClr val="tx1"/>
                </a:solidFill>
                <a:latin typeface="Times New Roman" pitchFamily="18" charset="0"/>
                <a:cs typeface="Angsana New" pitchFamily="18" charset="-34"/>
              </a:defRPr>
            </a:lvl4pPr>
            <a:lvl5pPr marL="2057400" indent="-228600" defTabSz="955675" eaLnBrk="0" hangingPunct="0">
              <a:defRPr sz="2800">
                <a:solidFill>
                  <a:schemeClr val="tx1"/>
                </a:solidFill>
                <a:latin typeface="Times New Roman" pitchFamily="18" charset="0"/>
                <a:cs typeface="Angsana New" pitchFamily="18" charset="-34"/>
              </a:defRPr>
            </a:lvl5pPr>
            <a:lvl6pPr marL="25146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3D67FEAE-35D4-4C4B-AC2A-96C99B1052FA}" type="slidenum">
              <a:rPr lang="en-US" altLang="th-TH" sz="1200" b="1"/>
              <a:pPr algn="r" eaLnBrk="1" hangingPunct="1"/>
              <a:t>8</a:t>
            </a:fld>
            <a:endParaRPr lang="th-TH" altLang="th-TH" sz="1200" b="1"/>
          </a:p>
        </p:txBody>
      </p:sp>
      <p:sp>
        <p:nvSpPr>
          <p:cNvPr id="19461" name="Rectangle 7"/>
          <p:cNvSpPr txBox="1">
            <a:spLocks noGrp="1" noChangeArrowheads="1"/>
          </p:cNvSpPr>
          <p:nvPr/>
        </p:nvSpPr>
        <p:spPr bwMode="auto">
          <a:xfrm>
            <a:off x="3852940" y="9431663"/>
            <a:ext cx="2943196" cy="4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4" tIns="43225" rIns="86454" bIns="43225" anchor="b"/>
          <a:lstStyle>
            <a:lvl1pPr defTabSz="925513" eaLnBrk="0" hangingPunct="0">
              <a:defRPr sz="2800">
                <a:solidFill>
                  <a:schemeClr val="tx1"/>
                </a:solidFill>
                <a:latin typeface="Times New Roman" pitchFamily="18" charset="0"/>
                <a:cs typeface="Angsana New" pitchFamily="18" charset="-34"/>
              </a:defRPr>
            </a:lvl1pPr>
            <a:lvl2pPr marL="742950" indent="-285750" defTabSz="925513" eaLnBrk="0" hangingPunct="0">
              <a:defRPr sz="2800">
                <a:solidFill>
                  <a:schemeClr val="tx1"/>
                </a:solidFill>
                <a:latin typeface="Times New Roman" pitchFamily="18" charset="0"/>
                <a:cs typeface="Angsana New" pitchFamily="18" charset="-34"/>
              </a:defRPr>
            </a:lvl2pPr>
            <a:lvl3pPr marL="1143000" indent="-228600" defTabSz="925513" eaLnBrk="0" hangingPunct="0">
              <a:defRPr sz="2800">
                <a:solidFill>
                  <a:schemeClr val="tx1"/>
                </a:solidFill>
                <a:latin typeface="Times New Roman" pitchFamily="18" charset="0"/>
                <a:cs typeface="Angsana New" pitchFamily="18" charset="-34"/>
              </a:defRPr>
            </a:lvl3pPr>
            <a:lvl4pPr marL="1600200" indent="-228600" defTabSz="925513" eaLnBrk="0" hangingPunct="0">
              <a:defRPr sz="2800">
                <a:solidFill>
                  <a:schemeClr val="tx1"/>
                </a:solidFill>
                <a:latin typeface="Times New Roman" pitchFamily="18" charset="0"/>
                <a:cs typeface="Angsana New" pitchFamily="18" charset="-34"/>
              </a:defRPr>
            </a:lvl4pPr>
            <a:lvl5pPr marL="2057400" indent="-228600" defTabSz="925513" eaLnBrk="0" hangingPunct="0">
              <a:defRPr sz="2800">
                <a:solidFill>
                  <a:schemeClr val="tx1"/>
                </a:solidFill>
                <a:latin typeface="Times New Roman" pitchFamily="18" charset="0"/>
                <a:cs typeface="Angsana New" pitchFamily="18" charset="-34"/>
              </a:defRPr>
            </a:lvl5pPr>
            <a:lvl6pPr marL="25146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7B388123-1EB6-4BD1-B680-8B490ABACF86}" type="slidenum">
              <a:rPr lang="en-US" altLang="th-TH" sz="1000" b="1"/>
              <a:pPr algn="r" eaLnBrk="1" hangingPunct="1"/>
              <a:t>8</a:t>
            </a:fld>
            <a:endParaRPr lang="th-TH" altLang="th-TH" sz="1000" b="1"/>
          </a:p>
        </p:txBody>
      </p:sp>
      <p:sp>
        <p:nvSpPr>
          <p:cNvPr id="19462" name="Rectangle 2"/>
          <p:cNvSpPr>
            <a:spLocks noGrp="1" noRot="1" noChangeAspect="1" noChangeArrowheads="1" noTextEdit="1"/>
          </p:cNvSpPr>
          <p:nvPr>
            <p:ph type="sldImg"/>
          </p:nvPr>
        </p:nvSpPr>
        <p:spPr>
          <a:xfrm>
            <a:off x="590550" y="730250"/>
            <a:ext cx="5618163" cy="3746500"/>
          </a:xfrm>
          <a:ln/>
        </p:spPr>
      </p:sp>
      <p:sp>
        <p:nvSpPr>
          <p:cNvPr id="19463" name="Rectangle 3"/>
          <p:cNvSpPr>
            <a:spLocks noGrp="1" noChangeArrowheads="1"/>
          </p:cNvSpPr>
          <p:nvPr>
            <p:ph type="body" idx="1"/>
          </p:nvPr>
        </p:nvSpPr>
        <p:spPr>
          <a:xfrm>
            <a:off x="885115" y="4720917"/>
            <a:ext cx="5027447" cy="44751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4" tIns="43225" rIns="86454" bIns="43225"/>
          <a:lstStyle/>
          <a:p>
            <a:pPr eaLnBrk="1" hangingPunct="1"/>
            <a:endParaRPr lang="en-US" altLang="th-TH" sz="1700" dirty="0"/>
          </a:p>
        </p:txBody>
      </p:sp>
    </p:spTree>
    <p:extLst>
      <p:ext uri="{BB962C8B-B14F-4D97-AF65-F5344CB8AC3E}">
        <p14:creationId xmlns:p14="http://schemas.microsoft.com/office/powerpoint/2010/main" val="428796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49862" y="9429968"/>
            <a:ext cx="2946275"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4" tIns="45252" rIns="90504" bIns="45252" anchor="b"/>
          <a:lstStyle>
            <a:lvl1pPr defTabSz="966788" eaLnBrk="0" hangingPunct="0">
              <a:defRPr sz="2800">
                <a:solidFill>
                  <a:schemeClr val="tx1"/>
                </a:solidFill>
                <a:latin typeface="Times New Roman" pitchFamily="18" charset="0"/>
                <a:cs typeface="Angsana New" pitchFamily="18" charset="-34"/>
              </a:defRPr>
            </a:lvl1pPr>
            <a:lvl2pPr marL="742950" indent="-285750" defTabSz="966788" eaLnBrk="0" hangingPunct="0">
              <a:defRPr sz="2800">
                <a:solidFill>
                  <a:schemeClr val="tx1"/>
                </a:solidFill>
                <a:latin typeface="Times New Roman" pitchFamily="18" charset="0"/>
                <a:cs typeface="Angsana New" pitchFamily="18" charset="-34"/>
              </a:defRPr>
            </a:lvl2pPr>
            <a:lvl3pPr marL="1143000" indent="-228600" defTabSz="966788" eaLnBrk="0" hangingPunct="0">
              <a:defRPr sz="2800">
                <a:solidFill>
                  <a:schemeClr val="tx1"/>
                </a:solidFill>
                <a:latin typeface="Times New Roman" pitchFamily="18" charset="0"/>
                <a:cs typeface="Angsana New" pitchFamily="18" charset="-34"/>
              </a:defRPr>
            </a:lvl3pPr>
            <a:lvl4pPr marL="1600200" indent="-228600" defTabSz="966788" eaLnBrk="0" hangingPunct="0">
              <a:defRPr sz="2800">
                <a:solidFill>
                  <a:schemeClr val="tx1"/>
                </a:solidFill>
                <a:latin typeface="Times New Roman" pitchFamily="18" charset="0"/>
                <a:cs typeface="Angsana New" pitchFamily="18" charset="-34"/>
              </a:defRPr>
            </a:lvl4pPr>
            <a:lvl5pPr marL="2057400" indent="-228600" defTabSz="966788" eaLnBrk="0" hangingPunct="0">
              <a:defRPr sz="2800">
                <a:solidFill>
                  <a:schemeClr val="tx1"/>
                </a:solidFill>
                <a:latin typeface="Times New Roman" pitchFamily="18" charset="0"/>
                <a:cs typeface="Angsana New" pitchFamily="18" charset="-34"/>
              </a:defRPr>
            </a:lvl5pPr>
            <a:lvl6pPr marL="25146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66788"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14F7D074-2A9E-4D59-B6CD-75FB13E72F57}" type="slidenum">
              <a:rPr lang="en-US" altLang="th-TH" sz="1200" b="1"/>
              <a:pPr algn="r" eaLnBrk="1" hangingPunct="1"/>
              <a:t>9</a:t>
            </a:fld>
            <a:endParaRPr lang="th-TH" altLang="th-TH" sz="1200" b="1"/>
          </a:p>
        </p:txBody>
      </p:sp>
      <p:sp>
        <p:nvSpPr>
          <p:cNvPr id="19459" name="Rectangle 7"/>
          <p:cNvSpPr txBox="1">
            <a:spLocks noGrp="1" noChangeArrowheads="1"/>
          </p:cNvSpPr>
          <p:nvPr/>
        </p:nvSpPr>
        <p:spPr bwMode="auto">
          <a:xfrm>
            <a:off x="3849862" y="9428272"/>
            <a:ext cx="294627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12" tIns="42702" rIns="85412" bIns="42702" anchor="b"/>
          <a:lstStyle>
            <a:lvl1pPr defTabSz="912813" eaLnBrk="0" hangingPunct="0">
              <a:defRPr sz="2800">
                <a:solidFill>
                  <a:schemeClr val="tx1"/>
                </a:solidFill>
                <a:latin typeface="Times New Roman" pitchFamily="18" charset="0"/>
                <a:cs typeface="Angsana New" pitchFamily="18" charset="-34"/>
              </a:defRPr>
            </a:lvl1pPr>
            <a:lvl2pPr marL="742950" indent="-285750" defTabSz="912813" eaLnBrk="0" hangingPunct="0">
              <a:defRPr sz="2800">
                <a:solidFill>
                  <a:schemeClr val="tx1"/>
                </a:solidFill>
                <a:latin typeface="Times New Roman" pitchFamily="18" charset="0"/>
                <a:cs typeface="Angsana New" pitchFamily="18" charset="-34"/>
              </a:defRPr>
            </a:lvl2pPr>
            <a:lvl3pPr marL="1143000" indent="-228600" defTabSz="912813" eaLnBrk="0" hangingPunct="0">
              <a:defRPr sz="2800">
                <a:solidFill>
                  <a:schemeClr val="tx1"/>
                </a:solidFill>
                <a:latin typeface="Times New Roman" pitchFamily="18" charset="0"/>
                <a:cs typeface="Angsana New" pitchFamily="18" charset="-34"/>
              </a:defRPr>
            </a:lvl3pPr>
            <a:lvl4pPr marL="1600200" indent="-228600" defTabSz="912813" eaLnBrk="0" hangingPunct="0">
              <a:defRPr sz="2800">
                <a:solidFill>
                  <a:schemeClr val="tx1"/>
                </a:solidFill>
                <a:latin typeface="Times New Roman" pitchFamily="18" charset="0"/>
                <a:cs typeface="Angsana New" pitchFamily="18" charset="-34"/>
              </a:defRPr>
            </a:lvl4pPr>
            <a:lvl5pPr marL="2057400" indent="-228600" defTabSz="912813" eaLnBrk="0" hangingPunct="0">
              <a:defRPr sz="2800">
                <a:solidFill>
                  <a:schemeClr val="tx1"/>
                </a:solidFill>
                <a:latin typeface="Times New Roman" pitchFamily="18" charset="0"/>
                <a:cs typeface="Angsana New" pitchFamily="18" charset="-34"/>
              </a:defRPr>
            </a:lvl5pPr>
            <a:lvl6pPr marL="25146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12813"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DB0DCA81-E003-44B2-B6AD-246A46E9DBB8}" type="slidenum">
              <a:rPr lang="en-US" altLang="th-TH" sz="1100" b="1"/>
              <a:pPr algn="r" eaLnBrk="1" hangingPunct="1"/>
              <a:t>9</a:t>
            </a:fld>
            <a:endParaRPr lang="th-TH" altLang="th-TH" sz="1100" b="1"/>
          </a:p>
        </p:txBody>
      </p:sp>
      <p:sp>
        <p:nvSpPr>
          <p:cNvPr id="19460" name="Rectangle 7"/>
          <p:cNvSpPr txBox="1">
            <a:spLocks noGrp="1" noChangeArrowheads="1"/>
          </p:cNvSpPr>
          <p:nvPr/>
        </p:nvSpPr>
        <p:spPr bwMode="auto">
          <a:xfrm>
            <a:off x="3848322" y="9428272"/>
            <a:ext cx="2947815" cy="49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8" tIns="44694" rIns="89388" bIns="44694" anchor="b"/>
          <a:lstStyle>
            <a:lvl1pPr defTabSz="955675" eaLnBrk="0" hangingPunct="0">
              <a:defRPr sz="2800">
                <a:solidFill>
                  <a:schemeClr val="tx1"/>
                </a:solidFill>
                <a:latin typeface="Times New Roman" pitchFamily="18" charset="0"/>
                <a:cs typeface="Angsana New" pitchFamily="18" charset="-34"/>
              </a:defRPr>
            </a:lvl1pPr>
            <a:lvl2pPr marL="742950" indent="-285750" defTabSz="955675" eaLnBrk="0" hangingPunct="0">
              <a:defRPr sz="2800">
                <a:solidFill>
                  <a:schemeClr val="tx1"/>
                </a:solidFill>
                <a:latin typeface="Times New Roman" pitchFamily="18" charset="0"/>
                <a:cs typeface="Angsana New" pitchFamily="18" charset="-34"/>
              </a:defRPr>
            </a:lvl2pPr>
            <a:lvl3pPr marL="1143000" indent="-228600" defTabSz="955675" eaLnBrk="0" hangingPunct="0">
              <a:defRPr sz="2800">
                <a:solidFill>
                  <a:schemeClr val="tx1"/>
                </a:solidFill>
                <a:latin typeface="Times New Roman" pitchFamily="18" charset="0"/>
                <a:cs typeface="Angsana New" pitchFamily="18" charset="-34"/>
              </a:defRPr>
            </a:lvl3pPr>
            <a:lvl4pPr marL="1600200" indent="-228600" defTabSz="955675" eaLnBrk="0" hangingPunct="0">
              <a:defRPr sz="2800">
                <a:solidFill>
                  <a:schemeClr val="tx1"/>
                </a:solidFill>
                <a:latin typeface="Times New Roman" pitchFamily="18" charset="0"/>
                <a:cs typeface="Angsana New" pitchFamily="18" charset="-34"/>
              </a:defRPr>
            </a:lvl4pPr>
            <a:lvl5pPr marL="2057400" indent="-228600" defTabSz="955675" eaLnBrk="0" hangingPunct="0">
              <a:defRPr sz="2800">
                <a:solidFill>
                  <a:schemeClr val="tx1"/>
                </a:solidFill>
                <a:latin typeface="Times New Roman" pitchFamily="18" charset="0"/>
                <a:cs typeface="Angsana New" pitchFamily="18" charset="-34"/>
              </a:defRPr>
            </a:lvl5pPr>
            <a:lvl6pPr marL="25146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55675"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3D67FEAE-35D4-4C4B-AC2A-96C99B1052FA}" type="slidenum">
              <a:rPr lang="en-US" altLang="th-TH" sz="1200" b="1"/>
              <a:pPr algn="r" eaLnBrk="1" hangingPunct="1"/>
              <a:t>9</a:t>
            </a:fld>
            <a:endParaRPr lang="th-TH" altLang="th-TH" sz="1200" b="1"/>
          </a:p>
        </p:txBody>
      </p:sp>
      <p:sp>
        <p:nvSpPr>
          <p:cNvPr id="19461" name="Rectangle 7"/>
          <p:cNvSpPr txBox="1">
            <a:spLocks noGrp="1" noChangeArrowheads="1"/>
          </p:cNvSpPr>
          <p:nvPr/>
        </p:nvSpPr>
        <p:spPr bwMode="auto">
          <a:xfrm>
            <a:off x="3852940" y="9431663"/>
            <a:ext cx="2943196" cy="4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4" tIns="43225" rIns="86454" bIns="43225" anchor="b"/>
          <a:lstStyle>
            <a:lvl1pPr defTabSz="925513" eaLnBrk="0" hangingPunct="0">
              <a:defRPr sz="2800">
                <a:solidFill>
                  <a:schemeClr val="tx1"/>
                </a:solidFill>
                <a:latin typeface="Times New Roman" pitchFamily="18" charset="0"/>
                <a:cs typeface="Angsana New" pitchFamily="18" charset="-34"/>
              </a:defRPr>
            </a:lvl1pPr>
            <a:lvl2pPr marL="742950" indent="-285750" defTabSz="925513" eaLnBrk="0" hangingPunct="0">
              <a:defRPr sz="2800">
                <a:solidFill>
                  <a:schemeClr val="tx1"/>
                </a:solidFill>
                <a:latin typeface="Times New Roman" pitchFamily="18" charset="0"/>
                <a:cs typeface="Angsana New" pitchFamily="18" charset="-34"/>
              </a:defRPr>
            </a:lvl2pPr>
            <a:lvl3pPr marL="1143000" indent="-228600" defTabSz="925513" eaLnBrk="0" hangingPunct="0">
              <a:defRPr sz="2800">
                <a:solidFill>
                  <a:schemeClr val="tx1"/>
                </a:solidFill>
                <a:latin typeface="Times New Roman" pitchFamily="18" charset="0"/>
                <a:cs typeface="Angsana New" pitchFamily="18" charset="-34"/>
              </a:defRPr>
            </a:lvl3pPr>
            <a:lvl4pPr marL="1600200" indent="-228600" defTabSz="925513" eaLnBrk="0" hangingPunct="0">
              <a:defRPr sz="2800">
                <a:solidFill>
                  <a:schemeClr val="tx1"/>
                </a:solidFill>
                <a:latin typeface="Times New Roman" pitchFamily="18" charset="0"/>
                <a:cs typeface="Angsana New" pitchFamily="18" charset="-34"/>
              </a:defRPr>
            </a:lvl4pPr>
            <a:lvl5pPr marL="2057400" indent="-228600" defTabSz="925513" eaLnBrk="0" hangingPunct="0">
              <a:defRPr sz="2800">
                <a:solidFill>
                  <a:schemeClr val="tx1"/>
                </a:solidFill>
                <a:latin typeface="Times New Roman" pitchFamily="18" charset="0"/>
                <a:cs typeface="Angsana New" pitchFamily="18" charset="-34"/>
              </a:defRPr>
            </a:lvl5pPr>
            <a:lvl6pPr marL="25146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defTabSz="925513"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r" eaLnBrk="1" hangingPunct="1"/>
            <a:fld id="{7B388123-1EB6-4BD1-B680-8B490ABACF86}" type="slidenum">
              <a:rPr lang="en-US" altLang="th-TH" sz="1000" b="1"/>
              <a:pPr algn="r" eaLnBrk="1" hangingPunct="1"/>
              <a:t>9</a:t>
            </a:fld>
            <a:endParaRPr lang="th-TH" altLang="th-TH" sz="1000" b="1"/>
          </a:p>
        </p:txBody>
      </p:sp>
      <p:sp>
        <p:nvSpPr>
          <p:cNvPr id="19462" name="Rectangle 2"/>
          <p:cNvSpPr>
            <a:spLocks noGrp="1" noRot="1" noChangeAspect="1" noChangeArrowheads="1" noTextEdit="1"/>
          </p:cNvSpPr>
          <p:nvPr>
            <p:ph type="sldImg"/>
          </p:nvPr>
        </p:nvSpPr>
        <p:spPr>
          <a:xfrm>
            <a:off x="590550" y="730250"/>
            <a:ext cx="5618163" cy="3746500"/>
          </a:xfrm>
          <a:ln/>
        </p:spPr>
      </p:sp>
      <p:sp>
        <p:nvSpPr>
          <p:cNvPr id="19463" name="Rectangle 3"/>
          <p:cNvSpPr>
            <a:spLocks noGrp="1" noChangeArrowheads="1"/>
          </p:cNvSpPr>
          <p:nvPr>
            <p:ph type="body" idx="1"/>
          </p:nvPr>
        </p:nvSpPr>
        <p:spPr>
          <a:xfrm>
            <a:off x="885115" y="4720917"/>
            <a:ext cx="5027447" cy="44751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4" tIns="43225" rIns="86454" bIns="43225"/>
          <a:lstStyle/>
          <a:p>
            <a:pPr eaLnBrk="1" hangingPunct="1"/>
            <a:endParaRPr lang="en-US" altLang="th-TH" sz="1700" dirty="0"/>
          </a:p>
        </p:txBody>
      </p:sp>
    </p:spTree>
    <p:extLst>
      <p:ext uri="{BB962C8B-B14F-4D97-AF65-F5344CB8AC3E}">
        <p14:creationId xmlns:p14="http://schemas.microsoft.com/office/powerpoint/2010/main" val="428796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a:prstGeom prst="rect">
            <a:avLst/>
          </a:prstGeom>
        </p:spPr>
        <p:txBody>
          <a:bodyPr/>
          <a:lstStyle/>
          <a:p>
            <a:r>
              <a:rPr lang="en-US" smtClean="0"/>
              <a:t>Click to edit Master title style</a:t>
            </a:r>
            <a:endParaRPr lang="th-TH"/>
          </a:p>
        </p:txBody>
      </p:sp>
      <p:sp>
        <p:nvSpPr>
          <p:cNvPr id="3" name="Subtitle 2"/>
          <p:cNvSpPr>
            <a:spLocks noGrp="1"/>
          </p:cNvSpPr>
          <p:nvPr>
            <p:ph type="subTitle" idx="1"/>
          </p:nvPr>
        </p:nvSpPr>
        <p:spPr>
          <a:xfrm>
            <a:off x="1543050" y="3886200"/>
            <a:ext cx="72009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extLst>
      <p:ext uri="{BB962C8B-B14F-4D97-AF65-F5344CB8AC3E}">
        <p14:creationId xmlns:p14="http://schemas.microsoft.com/office/powerpoint/2010/main" val="217624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a:prstGeom prst="rect">
            <a:avLst/>
          </a:prstGeo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2016125" y="612775"/>
            <a:ext cx="6172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2016125" y="5367338"/>
            <a:ext cx="6172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553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a:xfrm>
            <a:off x="514350" y="1600200"/>
            <a:ext cx="92583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66313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a:prstGeom prst="rect">
            <a:avLst/>
          </a:prstGeo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514350" y="274638"/>
            <a:ext cx="6791325"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36481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812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4 CHARTS SIDE BY S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 y="1371601"/>
            <a:ext cx="4876800" cy="2514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6" name="Line 4"/>
          <p:cNvSpPr>
            <a:spLocks noChangeShapeType="1"/>
          </p:cNvSpPr>
          <p:nvPr userDrawn="1"/>
        </p:nvSpPr>
        <p:spPr bwMode="auto">
          <a:xfrm>
            <a:off x="390525" y="1341438"/>
            <a:ext cx="9505950" cy="0"/>
          </a:xfrm>
          <a:prstGeom prst="line">
            <a:avLst/>
          </a:prstGeom>
          <a:noFill/>
          <a:ln w="38100">
            <a:solidFill>
              <a:srgbClr val="008080"/>
            </a:solidFill>
            <a:round/>
            <a:headEnd/>
            <a:tailEnd/>
          </a:ln>
        </p:spPr>
        <p:txBody>
          <a:bodyPr/>
          <a:lstStyle/>
          <a:p>
            <a:endParaRPr lang="en-US"/>
          </a:p>
        </p:txBody>
      </p:sp>
      <p:sp>
        <p:nvSpPr>
          <p:cNvPr id="7" name="Title Placeholder 1"/>
          <p:cNvSpPr>
            <a:spLocks noGrp="1"/>
          </p:cNvSpPr>
          <p:nvPr>
            <p:ph type="title"/>
          </p:nvPr>
        </p:nvSpPr>
        <p:spPr bwMode="auto">
          <a:xfrm>
            <a:off x="390525" y="762000"/>
            <a:ext cx="950595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400" b="1">
                <a:solidFill>
                  <a:srgbClr val="2C10D6"/>
                </a:solidFill>
                <a:latin typeface="Arial" pitchFamily="34" charset="0"/>
                <a:cs typeface="Arial" pitchFamily="34" charset="0"/>
              </a:defRPr>
            </a:lvl1pPr>
          </a:lstStyle>
          <a:p>
            <a:pPr lvl="0"/>
            <a:r>
              <a:rPr lang="en-US" dirty="0"/>
              <a:t>Click to edit Master title style</a:t>
            </a:r>
            <a:endParaRPr lang="th-TH" dirty="0"/>
          </a:p>
        </p:txBody>
      </p:sp>
      <p:sp>
        <p:nvSpPr>
          <p:cNvPr id="8" name="Content Placeholder 2"/>
          <p:cNvSpPr>
            <a:spLocks noGrp="1"/>
          </p:cNvSpPr>
          <p:nvPr>
            <p:ph sz="half" idx="10"/>
          </p:nvPr>
        </p:nvSpPr>
        <p:spPr>
          <a:xfrm>
            <a:off x="5143500" y="1371600"/>
            <a:ext cx="4876800" cy="2514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
          <p:cNvSpPr>
            <a:spLocks noGrp="1"/>
          </p:cNvSpPr>
          <p:nvPr>
            <p:ph sz="half" idx="11"/>
          </p:nvPr>
        </p:nvSpPr>
        <p:spPr>
          <a:xfrm>
            <a:off x="190500" y="3962400"/>
            <a:ext cx="4876800" cy="2514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0" name="Content Placeholder 2"/>
          <p:cNvSpPr>
            <a:spLocks noGrp="1"/>
          </p:cNvSpPr>
          <p:nvPr>
            <p:ph sz="half" idx="12"/>
          </p:nvPr>
        </p:nvSpPr>
        <p:spPr>
          <a:xfrm>
            <a:off x="5143500" y="3962400"/>
            <a:ext cx="4876800" cy="2514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Tree>
    <p:extLst>
      <p:ext uri="{BB962C8B-B14F-4D97-AF65-F5344CB8AC3E}">
        <p14:creationId xmlns:p14="http://schemas.microsoft.com/office/powerpoint/2010/main" val="334472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pPr>
              <a:defRPr/>
            </a:pPr>
            <a:fld id="{0E5BDB92-6F4B-4914-95DA-CF16C2FB5218}" type="datetimeFigureOut">
              <a:rPr lang="th-TH"/>
              <a:pPr>
                <a:defRPr/>
              </a:pPr>
              <a:t>22/06/63</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3C944B05-4F8C-4980-9CF6-B0267223E868}" type="slidenum">
              <a:rPr lang="en-US"/>
              <a:pPr>
                <a:defRPr/>
              </a:pPr>
              <a:t>‹#›</a:t>
            </a:fld>
            <a:endParaRPr lang="th-TH"/>
          </a:p>
        </p:txBody>
      </p:sp>
    </p:spTree>
    <p:extLst>
      <p:ext uri="{BB962C8B-B14F-4D97-AF65-F5344CB8AC3E}">
        <p14:creationId xmlns:p14="http://schemas.microsoft.com/office/powerpoint/2010/main" val="422198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DBDC5538-C3D4-4D61-B72A-E07A71BF9EBA}" type="datetimeFigureOut">
              <a:rPr lang="th-TH"/>
              <a:pPr>
                <a:defRPr/>
              </a:pPr>
              <a:t>22/06/63</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A0C85E86-6394-4D97-8797-317674B6D965}" type="slidenum">
              <a:rPr lang="en-US"/>
              <a:pPr>
                <a:defRPr/>
              </a:pPr>
              <a:t>‹#›</a:t>
            </a:fld>
            <a:endParaRPr lang="th-TH"/>
          </a:p>
        </p:txBody>
      </p:sp>
    </p:spTree>
    <p:extLst>
      <p:ext uri="{BB962C8B-B14F-4D97-AF65-F5344CB8AC3E}">
        <p14:creationId xmlns:p14="http://schemas.microsoft.com/office/powerpoint/2010/main" val="44890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7CB239-912C-4BBB-955C-C763753B3E2B}" type="datetimeFigureOut">
              <a:rPr lang="th-TH"/>
              <a:pPr>
                <a:defRPr/>
              </a:pPr>
              <a:t>22/06/63</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57010E7F-71F4-4629-991E-FE3B9D97B37C}" type="slidenum">
              <a:rPr lang="en-US"/>
              <a:pPr>
                <a:defRPr/>
              </a:pPr>
              <a:t>‹#›</a:t>
            </a:fld>
            <a:endParaRPr lang="th-TH"/>
          </a:p>
        </p:txBody>
      </p:sp>
    </p:spTree>
    <p:extLst>
      <p:ext uri="{BB962C8B-B14F-4D97-AF65-F5344CB8AC3E}">
        <p14:creationId xmlns:p14="http://schemas.microsoft.com/office/powerpoint/2010/main" val="154906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3"/>
          <p:cNvSpPr>
            <a:spLocks noGrp="1"/>
          </p:cNvSpPr>
          <p:nvPr>
            <p:ph type="dt" sz="half" idx="10"/>
          </p:nvPr>
        </p:nvSpPr>
        <p:spPr/>
        <p:txBody>
          <a:bodyPr/>
          <a:lstStyle>
            <a:lvl1pPr>
              <a:defRPr/>
            </a:lvl1pPr>
          </a:lstStyle>
          <a:p>
            <a:pPr>
              <a:defRPr/>
            </a:pPr>
            <a:fld id="{853FBD31-9453-4C3D-8B08-E24F02DF008C}" type="datetimeFigureOut">
              <a:rPr lang="th-TH"/>
              <a:pPr>
                <a:defRPr/>
              </a:pPr>
              <a:t>22/06/63</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95030A40-8A2B-4BC1-ADC8-811665CD30CC}" type="slidenum">
              <a:rPr lang="en-US"/>
              <a:pPr>
                <a:defRPr/>
              </a:pPr>
              <a:t>‹#›</a:t>
            </a:fld>
            <a:endParaRPr lang="th-TH"/>
          </a:p>
        </p:txBody>
      </p:sp>
    </p:spTree>
    <p:extLst>
      <p:ext uri="{BB962C8B-B14F-4D97-AF65-F5344CB8AC3E}">
        <p14:creationId xmlns:p14="http://schemas.microsoft.com/office/powerpoint/2010/main" val="1958659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3"/>
          <p:cNvSpPr>
            <a:spLocks noGrp="1"/>
          </p:cNvSpPr>
          <p:nvPr>
            <p:ph type="dt" sz="half" idx="10"/>
          </p:nvPr>
        </p:nvSpPr>
        <p:spPr/>
        <p:txBody>
          <a:bodyPr/>
          <a:lstStyle>
            <a:lvl1pPr>
              <a:defRPr/>
            </a:lvl1pPr>
          </a:lstStyle>
          <a:p>
            <a:pPr>
              <a:defRPr/>
            </a:pPr>
            <a:fld id="{64771F18-8B6C-4024-BD38-DFD42190BFB8}" type="datetimeFigureOut">
              <a:rPr lang="th-TH"/>
              <a:pPr>
                <a:defRPr/>
              </a:pPr>
              <a:t>22/06/63</a:t>
            </a:fld>
            <a:endParaRPr lang="th-TH"/>
          </a:p>
        </p:txBody>
      </p:sp>
      <p:sp>
        <p:nvSpPr>
          <p:cNvPr id="8" name="Footer Placeholder 4"/>
          <p:cNvSpPr>
            <a:spLocks noGrp="1"/>
          </p:cNvSpPr>
          <p:nvPr>
            <p:ph type="ftr" sz="quarter" idx="11"/>
          </p:nvPr>
        </p:nvSpPr>
        <p:spPr/>
        <p:txBody>
          <a:bodyPr/>
          <a:lstStyle>
            <a:lvl1pPr>
              <a:defRPr/>
            </a:lvl1pPr>
          </a:lstStyle>
          <a:p>
            <a:pPr>
              <a:defRPr/>
            </a:pPr>
            <a:endParaRPr lang="th-TH"/>
          </a:p>
        </p:txBody>
      </p:sp>
      <p:sp>
        <p:nvSpPr>
          <p:cNvPr id="9" name="Slide Number Placeholder 5"/>
          <p:cNvSpPr>
            <a:spLocks noGrp="1"/>
          </p:cNvSpPr>
          <p:nvPr>
            <p:ph type="sldNum" sz="quarter" idx="12"/>
          </p:nvPr>
        </p:nvSpPr>
        <p:spPr/>
        <p:txBody>
          <a:bodyPr/>
          <a:lstStyle>
            <a:lvl1pPr>
              <a:defRPr/>
            </a:lvl1pPr>
          </a:lstStyle>
          <a:p>
            <a:pPr>
              <a:defRPr/>
            </a:pPr>
            <a:fld id="{8A23DB3F-CF3D-4F0E-8203-EC315BA2D38B}" type="slidenum">
              <a:rPr lang="en-US"/>
              <a:pPr>
                <a:defRPr/>
              </a:pPr>
              <a:t>‹#›</a:t>
            </a:fld>
            <a:endParaRPr lang="th-TH"/>
          </a:p>
        </p:txBody>
      </p:sp>
    </p:spTree>
    <p:extLst>
      <p:ext uri="{BB962C8B-B14F-4D97-AF65-F5344CB8AC3E}">
        <p14:creationId xmlns:p14="http://schemas.microsoft.com/office/powerpoint/2010/main" val="228000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th-TH"/>
          </a:p>
        </p:txBody>
      </p:sp>
      <p:sp>
        <p:nvSpPr>
          <p:cNvPr id="3" name="Content Placeholder 2"/>
          <p:cNvSpPr>
            <a:spLocks noGrp="1"/>
          </p:cNvSpPr>
          <p:nvPr>
            <p:ph idx="1"/>
          </p:nvPr>
        </p:nvSpPr>
        <p:spPr>
          <a:xfrm>
            <a:off x="514350" y="1600200"/>
            <a:ext cx="92583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160999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3"/>
          <p:cNvSpPr>
            <a:spLocks noGrp="1"/>
          </p:cNvSpPr>
          <p:nvPr>
            <p:ph type="dt" sz="half" idx="10"/>
          </p:nvPr>
        </p:nvSpPr>
        <p:spPr/>
        <p:txBody>
          <a:bodyPr/>
          <a:lstStyle>
            <a:lvl1pPr>
              <a:defRPr/>
            </a:lvl1pPr>
          </a:lstStyle>
          <a:p>
            <a:pPr>
              <a:defRPr/>
            </a:pPr>
            <a:fld id="{EC6CC956-7821-4E09-9DD2-A5427611DE67}" type="datetimeFigureOut">
              <a:rPr lang="th-TH"/>
              <a:pPr>
                <a:defRPr/>
              </a:pPr>
              <a:t>22/06/63</a:t>
            </a:fld>
            <a:endParaRPr lang="th-TH"/>
          </a:p>
        </p:txBody>
      </p:sp>
      <p:sp>
        <p:nvSpPr>
          <p:cNvPr id="4" name="Footer Placeholder 4"/>
          <p:cNvSpPr>
            <a:spLocks noGrp="1"/>
          </p:cNvSpPr>
          <p:nvPr>
            <p:ph type="ftr" sz="quarter" idx="11"/>
          </p:nvPr>
        </p:nvSpPr>
        <p:spPr/>
        <p:txBody>
          <a:bodyPr/>
          <a:lstStyle>
            <a:lvl1pPr>
              <a:defRPr/>
            </a:lvl1pPr>
          </a:lstStyle>
          <a:p>
            <a:pPr>
              <a:defRPr/>
            </a:pPr>
            <a:endParaRPr lang="th-TH"/>
          </a:p>
        </p:txBody>
      </p:sp>
      <p:sp>
        <p:nvSpPr>
          <p:cNvPr id="5" name="Slide Number Placeholder 5"/>
          <p:cNvSpPr>
            <a:spLocks noGrp="1"/>
          </p:cNvSpPr>
          <p:nvPr>
            <p:ph type="sldNum" sz="quarter" idx="12"/>
          </p:nvPr>
        </p:nvSpPr>
        <p:spPr/>
        <p:txBody>
          <a:bodyPr/>
          <a:lstStyle>
            <a:lvl1pPr>
              <a:defRPr/>
            </a:lvl1pPr>
          </a:lstStyle>
          <a:p>
            <a:pPr>
              <a:defRPr/>
            </a:pPr>
            <a:fld id="{DABAED57-F33C-409F-A871-C8E21FBDB7FE}" type="slidenum">
              <a:rPr lang="en-US"/>
              <a:pPr>
                <a:defRPr/>
              </a:pPr>
              <a:t>‹#›</a:t>
            </a:fld>
            <a:endParaRPr lang="th-TH"/>
          </a:p>
        </p:txBody>
      </p:sp>
    </p:spTree>
    <p:extLst>
      <p:ext uri="{BB962C8B-B14F-4D97-AF65-F5344CB8AC3E}">
        <p14:creationId xmlns:p14="http://schemas.microsoft.com/office/powerpoint/2010/main" val="32451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0A4620-8899-43C4-9FF5-5C611DFD9D48}" type="datetimeFigureOut">
              <a:rPr lang="th-TH"/>
              <a:pPr>
                <a:defRPr/>
              </a:pPr>
              <a:t>22/06/63</a:t>
            </a:fld>
            <a:endParaRPr lang="th-TH"/>
          </a:p>
        </p:txBody>
      </p:sp>
      <p:sp>
        <p:nvSpPr>
          <p:cNvPr id="3" name="Footer Placeholder 4"/>
          <p:cNvSpPr>
            <a:spLocks noGrp="1"/>
          </p:cNvSpPr>
          <p:nvPr>
            <p:ph type="ftr" sz="quarter" idx="11"/>
          </p:nvPr>
        </p:nvSpPr>
        <p:spPr/>
        <p:txBody>
          <a:bodyPr/>
          <a:lstStyle>
            <a:lvl1pPr>
              <a:defRPr/>
            </a:lvl1pPr>
          </a:lstStyle>
          <a:p>
            <a:pPr>
              <a:defRPr/>
            </a:pPr>
            <a:endParaRPr lang="th-TH"/>
          </a:p>
        </p:txBody>
      </p:sp>
      <p:sp>
        <p:nvSpPr>
          <p:cNvPr id="4" name="Slide Number Placeholder 5"/>
          <p:cNvSpPr>
            <a:spLocks noGrp="1"/>
          </p:cNvSpPr>
          <p:nvPr>
            <p:ph type="sldNum" sz="quarter" idx="12"/>
          </p:nvPr>
        </p:nvSpPr>
        <p:spPr/>
        <p:txBody>
          <a:bodyPr/>
          <a:lstStyle>
            <a:lvl1pPr>
              <a:defRPr/>
            </a:lvl1pPr>
          </a:lstStyle>
          <a:p>
            <a:pPr>
              <a:defRPr/>
            </a:pPr>
            <a:fld id="{28ACB7FC-9634-4C46-B3FE-09F45D70FC5B}" type="slidenum">
              <a:rPr lang="en-US"/>
              <a:pPr>
                <a:defRPr/>
              </a:pPr>
              <a:t>‹#›</a:t>
            </a:fld>
            <a:endParaRPr lang="th-TH"/>
          </a:p>
        </p:txBody>
      </p:sp>
    </p:spTree>
    <p:extLst>
      <p:ext uri="{BB962C8B-B14F-4D97-AF65-F5344CB8AC3E}">
        <p14:creationId xmlns:p14="http://schemas.microsoft.com/office/powerpoint/2010/main" val="836689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169AF1-1EEF-4D15-AE20-0B67090138DF}" type="datetimeFigureOut">
              <a:rPr lang="th-TH"/>
              <a:pPr>
                <a:defRPr/>
              </a:pPr>
              <a:t>22/06/63</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22BBC98B-2492-47DE-8AE8-085770F85068}" type="slidenum">
              <a:rPr lang="en-US"/>
              <a:pPr>
                <a:defRPr/>
              </a:pPr>
              <a:t>‹#›</a:t>
            </a:fld>
            <a:endParaRPr lang="th-TH"/>
          </a:p>
        </p:txBody>
      </p:sp>
    </p:spTree>
    <p:extLst>
      <p:ext uri="{BB962C8B-B14F-4D97-AF65-F5344CB8AC3E}">
        <p14:creationId xmlns:p14="http://schemas.microsoft.com/office/powerpoint/2010/main" val="2527874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2016125"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8209BF-770C-4CC6-89CE-F597491E292D}" type="datetimeFigureOut">
              <a:rPr lang="th-TH"/>
              <a:pPr>
                <a:defRPr/>
              </a:pPr>
              <a:t>22/06/63</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5AC38A06-2C91-47E4-979E-584CFEFF7E47}" type="slidenum">
              <a:rPr lang="en-US"/>
              <a:pPr>
                <a:defRPr/>
              </a:pPr>
              <a:t>‹#›</a:t>
            </a:fld>
            <a:endParaRPr lang="th-TH"/>
          </a:p>
        </p:txBody>
      </p:sp>
    </p:spTree>
    <p:extLst>
      <p:ext uri="{BB962C8B-B14F-4D97-AF65-F5344CB8AC3E}">
        <p14:creationId xmlns:p14="http://schemas.microsoft.com/office/powerpoint/2010/main" val="3507574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DB3BF3F5-B0CD-4672-A2D2-325874A237B5}" type="datetimeFigureOut">
              <a:rPr lang="th-TH"/>
              <a:pPr>
                <a:defRPr/>
              </a:pPr>
              <a:t>22/06/63</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683123FD-A14F-462B-BC5C-B8011E9FF88D}" type="slidenum">
              <a:rPr lang="en-US"/>
              <a:pPr>
                <a:defRPr/>
              </a:pPr>
              <a:t>‹#›</a:t>
            </a:fld>
            <a:endParaRPr lang="th-TH"/>
          </a:p>
        </p:txBody>
      </p:sp>
    </p:spTree>
    <p:extLst>
      <p:ext uri="{BB962C8B-B14F-4D97-AF65-F5344CB8AC3E}">
        <p14:creationId xmlns:p14="http://schemas.microsoft.com/office/powerpoint/2010/main" val="3538310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963498D8-C661-4D0D-B9DB-7D3747CA6F02}" type="datetimeFigureOut">
              <a:rPr lang="th-TH"/>
              <a:pPr>
                <a:defRPr/>
              </a:pPr>
              <a:t>22/06/63</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2552074-3B1B-4ADB-9C6A-F3277E79E393}" type="slidenum">
              <a:rPr lang="en-US"/>
              <a:pPr>
                <a:defRPr/>
              </a:pPr>
              <a:t>‹#›</a:t>
            </a:fld>
            <a:endParaRPr lang="th-TH"/>
          </a:p>
        </p:txBody>
      </p:sp>
    </p:spTree>
    <p:extLst>
      <p:ext uri="{BB962C8B-B14F-4D97-AF65-F5344CB8AC3E}">
        <p14:creationId xmlns:p14="http://schemas.microsoft.com/office/powerpoint/2010/main" val="5123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a:prstGeom prst="rect">
            <a:avLst/>
          </a:prstGeo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812800" y="2906713"/>
            <a:ext cx="8743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958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th-TH"/>
          </a:p>
        </p:txBody>
      </p:sp>
      <p:sp>
        <p:nvSpPr>
          <p:cNvPr id="3" name="Content Placeholder 2"/>
          <p:cNvSpPr>
            <a:spLocks noGrp="1"/>
          </p:cNvSpPr>
          <p:nvPr>
            <p:ph sz="half" idx="1"/>
          </p:nvPr>
        </p:nvSpPr>
        <p:spPr>
          <a:xfrm>
            <a:off x="514350" y="1600200"/>
            <a:ext cx="45529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5219700" y="1600200"/>
            <a:ext cx="45529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152162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514350" y="1535113"/>
            <a:ext cx="45450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5226050" y="1535113"/>
            <a:ext cx="4546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179721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th-TH"/>
          </a:p>
        </p:txBody>
      </p:sp>
    </p:spTree>
    <p:extLst>
      <p:ext uri="{BB962C8B-B14F-4D97-AF65-F5344CB8AC3E}">
        <p14:creationId xmlns:p14="http://schemas.microsoft.com/office/powerpoint/2010/main" val="30982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24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a:prstGeom prst="rect">
            <a:avLst/>
          </a:prstGeom>
        </p:spPr>
        <p:txBody>
          <a:bodyPr/>
          <a:lstStyle/>
          <a:p>
            <a:r>
              <a:rPr lang="en-US" smtClean="0"/>
              <a:t>Click to edit Master title style</a:t>
            </a:r>
            <a:endParaRPr lang="th-TH"/>
          </a:p>
        </p:txBody>
      </p:sp>
    </p:spTree>
    <p:extLst>
      <p:ext uri="{BB962C8B-B14F-4D97-AF65-F5344CB8AC3E}">
        <p14:creationId xmlns:p14="http://schemas.microsoft.com/office/powerpoint/2010/main" val="368688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a:prstGeom prst="rect">
            <a:avLst/>
          </a:prstGeo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4022725" y="273050"/>
            <a:ext cx="57499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514350" y="1435100"/>
            <a:ext cx="3384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291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8"/>
          <p:cNvSpPr>
            <a:spLocks noChangeArrowheads="1"/>
          </p:cNvSpPr>
          <p:nvPr/>
        </p:nvSpPr>
        <p:spPr bwMode="white">
          <a:xfrm>
            <a:off x="0" y="22225"/>
            <a:ext cx="10287000" cy="836613"/>
          </a:xfrm>
          <a:prstGeom prst="rect">
            <a:avLst/>
          </a:prstGeom>
          <a:solidFill>
            <a:schemeClr val="bg1"/>
          </a:solidFill>
          <a:ln>
            <a:noFill/>
          </a:ln>
          <a:extLst/>
        </p:spPr>
        <p:txBody>
          <a:bodyPr wrap="none" anchor="ctr"/>
          <a:lstStyle>
            <a:lvl1pPr eaLnBrk="0" hangingPunct="0">
              <a:defRPr sz="1100">
                <a:solidFill>
                  <a:schemeClr val="tx1"/>
                </a:solidFill>
                <a:latin typeface="Tahoma" pitchFamily="34" charset="0"/>
                <a:cs typeface="Tahoma" pitchFamily="34" charset="0"/>
              </a:defRPr>
            </a:lvl1pPr>
            <a:lvl2pPr marL="742950" indent="-285750" eaLnBrk="0" hangingPunct="0">
              <a:defRPr sz="1100">
                <a:solidFill>
                  <a:schemeClr val="tx1"/>
                </a:solidFill>
                <a:latin typeface="Tahoma" pitchFamily="34" charset="0"/>
                <a:cs typeface="Tahoma" pitchFamily="34" charset="0"/>
              </a:defRPr>
            </a:lvl2pPr>
            <a:lvl3pPr marL="1143000" indent="-228600" eaLnBrk="0" hangingPunct="0">
              <a:defRPr sz="1100">
                <a:solidFill>
                  <a:schemeClr val="tx1"/>
                </a:solidFill>
                <a:latin typeface="Tahoma" pitchFamily="34" charset="0"/>
                <a:cs typeface="Tahoma" pitchFamily="34" charset="0"/>
              </a:defRPr>
            </a:lvl3pPr>
            <a:lvl4pPr marL="1600200" indent="-228600" eaLnBrk="0" hangingPunct="0">
              <a:defRPr sz="1100">
                <a:solidFill>
                  <a:schemeClr val="tx1"/>
                </a:solidFill>
                <a:latin typeface="Tahoma" pitchFamily="34" charset="0"/>
                <a:cs typeface="Tahoma" pitchFamily="34" charset="0"/>
              </a:defRPr>
            </a:lvl4pPr>
            <a:lvl5pPr marL="2057400" indent="-228600" eaLnBrk="0" hangingPunct="0">
              <a:defRPr sz="1100">
                <a:solidFill>
                  <a:schemeClr val="tx1"/>
                </a:solidFill>
                <a:latin typeface="Tahoma" pitchFamily="34" charset="0"/>
                <a:cs typeface="Tahoma" pitchFamily="34" charset="0"/>
              </a:defRPr>
            </a:lvl5pPr>
            <a:lvl6pPr marL="25146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6pPr>
            <a:lvl7pPr marL="29718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7pPr>
            <a:lvl8pPr marL="34290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8pPr>
            <a:lvl9pPr marL="38862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9pPr>
          </a:lstStyle>
          <a:p>
            <a:pPr eaLnBrk="1" hangingPunct="1">
              <a:defRPr/>
            </a:pPr>
            <a:endParaRPr lang="th-TH" altLang="th-TH" sz="2800" smtClean="0">
              <a:latin typeface="Times New Roman" pitchFamily="18" charset="0"/>
              <a:cs typeface="Angsana New" pitchFamily="18" charset="-34"/>
            </a:endParaRPr>
          </a:p>
        </p:txBody>
      </p:sp>
      <p:pic>
        <p:nvPicPr>
          <p:cNvPr id="1027" name="Picture 34" descr="KB H to powv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19988" y="168275"/>
            <a:ext cx="22383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6" descr="Tab_2013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367463"/>
            <a:ext cx="1028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6"/>
          <p:cNvSpPr>
            <a:spLocks noChangeArrowheads="1"/>
          </p:cNvSpPr>
          <p:nvPr/>
        </p:nvSpPr>
        <p:spPr bwMode="auto">
          <a:xfrm>
            <a:off x="30163" y="14288"/>
            <a:ext cx="10226675" cy="6818312"/>
          </a:xfrm>
          <a:prstGeom prst="rect">
            <a:avLst/>
          </a:prstGeom>
          <a:noFill/>
          <a:ln w="57150">
            <a:solidFill>
              <a:srgbClr val="FF3300"/>
            </a:solidFill>
            <a:miter lim="800000"/>
            <a:headEnd/>
            <a:tailEnd/>
          </a:ln>
          <a:extLst/>
        </p:spPr>
        <p:txBody>
          <a:bodyPr wrap="none" anchor="ctr"/>
          <a:lstStyle>
            <a:lvl1pPr eaLnBrk="0" hangingPunct="0">
              <a:defRPr sz="1100">
                <a:solidFill>
                  <a:schemeClr val="tx1"/>
                </a:solidFill>
                <a:latin typeface="Tahoma" pitchFamily="34" charset="0"/>
                <a:cs typeface="Tahoma" pitchFamily="34" charset="0"/>
              </a:defRPr>
            </a:lvl1pPr>
            <a:lvl2pPr marL="742950" indent="-285750" eaLnBrk="0" hangingPunct="0">
              <a:defRPr sz="1100">
                <a:solidFill>
                  <a:schemeClr val="tx1"/>
                </a:solidFill>
                <a:latin typeface="Tahoma" pitchFamily="34" charset="0"/>
                <a:cs typeface="Tahoma" pitchFamily="34" charset="0"/>
              </a:defRPr>
            </a:lvl2pPr>
            <a:lvl3pPr marL="1143000" indent="-228600" eaLnBrk="0" hangingPunct="0">
              <a:defRPr sz="1100">
                <a:solidFill>
                  <a:schemeClr val="tx1"/>
                </a:solidFill>
                <a:latin typeface="Tahoma" pitchFamily="34" charset="0"/>
                <a:cs typeface="Tahoma" pitchFamily="34" charset="0"/>
              </a:defRPr>
            </a:lvl3pPr>
            <a:lvl4pPr marL="1600200" indent="-228600" eaLnBrk="0" hangingPunct="0">
              <a:defRPr sz="1100">
                <a:solidFill>
                  <a:schemeClr val="tx1"/>
                </a:solidFill>
                <a:latin typeface="Tahoma" pitchFamily="34" charset="0"/>
                <a:cs typeface="Tahoma" pitchFamily="34" charset="0"/>
              </a:defRPr>
            </a:lvl4pPr>
            <a:lvl5pPr marL="2057400" indent="-228600" eaLnBrk="0" hangingPunct="0">
              <a:defRPr sz="1100">
                <a:solidFill>
                  <a:schemeClr val="tx1"/>
                </a:solidFill>
                <a:latin typeface="Tahoma" pitchFamily="34" charset="0"/>
                <a:cs typeface="Tahoma" pitchFamily="34" charset="0"/>
              </a:defRPr>
            </a:lvl5pPr>
            <a:lvl6pPr marL="25146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6pPr>
            <a:lvl7pPr marL="29718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7pPr>
            <a:lvl8pPr marL="34290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8pPr>
            <a:lvl9pPr marL="38862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cs typeface="Tahoma" pitchFamily="34" charset="0"/>
              </a:defRPr>
            </a:lvl9pPr>
          </a:lstStyle>
          <a:p>
            <a:pPr eaLnBrk="1" hangingPunct="1">
              <a:defRPr/>
            </a:pPr>
            <a:endParaRPr lang="th-TH" altLang="th-TH" sz="2800" smtClean="0">
              <a:latin typeface="Times New Roman" pitchFamily="18" charset="0"/>
              <a:cs typeface="Angsana New" pitchFamily="18" charset="-34"/>
            </a:endParaRPr>
          </a:p>
        </p:txBody>
      </p:sp>
      <p:pic>
        <p:nvPicPr>
          <p:cNvPr id="1030" name="Picture 62" descr="Final Kasikorn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2600" y="161925"/>
            <a:ext cx="7921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h-TH" smtClean="0"/>
              <a:t>Click to edit Master title style</a:t>
            </a:r>
            <a:endParaRPr lang="th-TH" altLang="th-TH" smtClean="0"/>
          </a:p>
        </p:txBody>
      </p:sp>
      <p:sp>
        <p:nvSpPr>
          <p:cNvPr id="2051"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h-TH" smtClean="0"/>
              <a:t>Click to edit Master text styles</a:t>
            </a:r>
          </a:p>
          <a:p>
            <a:pPr lvl="1"/>
            <a:r>
              <a:rPr lang="en-US" altLang="th-TH" smtClean="0"/>
              <a:t>Second level</a:t>
            </a:r>
          </a:p>
          <a:p>
            <a:pPr lvl="2"/>
            <a:r>
              <a:rPr lang="en-US" altLang="th-TH" smtClean="0"/>
              <a:t>Third level</a:t>
            </a:r>
          </a:p>
          <a:p>
            <a:pPr lvl="3"/>
            <a:r>
              <a:rPr lang="en-US" altLang="th-TH" smtClean="0"/>
              <a:t>Fourth level</a:t>
            </a:r>
          </a:p>
          <a:p>
            <a:pPr lvl="4"/>
            <a:r>
              <a:rPr lang="en-US" altLang="th-TH" smtClean="0"/>
              <a:t>Fifth level</a:t>
            </a:r>
            <a:endParaRPr lang="th-TH" altLang="th-TH" smtClean="0"/>
          </a:p>
        </p:txBody>
      </p:sp>
      <p:sp>
        <p:nvSpPr>
          <p:cNvPr id="4" name="Date Placeholder 3"/>
          <p:cNvSpPr>
            <a:spLocks noGrp="1"/>
          </p:cNvSpPr>
          <p:nvPr>
            <p:ph type="dt" sz="half" idx="2"/>
          </p:nvPr>
        </p:nvSpPr>
        <p:spPr>
          <a:xfrm>
            <a:off x="514350" y="6356350"/>
            <a:ext cx="2400300" cy="365125"/>
          </a:xfrm>
          <a:prstGeom prst="rect">
            <a:avLst/>
          </a:prstGeom>
        </p:spPr>
        <p:txBody>
          <a:bodyPr vert="horz" wrap="square" lIns="91440" tIns="45720" rIns="91440" bIns="45720" numCol="1" anchor="ctr" anchorCtr="0" compatLnSpc="1">
            <a:prstTxWarp prst="textNoShape">
              <a:avLst/>
            </a:prstTxWarp>
          </a:bodyPr>
          <a:lstStyle>
            <a:lvl1pPr algn="l">
              <a:spcBef>
                <a:spcPct val="0"/>
              </a:spcBef>
              <a:buFontTx/>
              <a:buNone/>
              <a:defRPr sz="1200">
                <a:solidFill>
                  <a:srgbClr val="898989"/>
                </a:solidFill>
                <a:latin typeface="Times New Roman" pitchFamily="18" charset="0"/>
                <a:ea typeface="MS PGothic" pitchFamily="34" charset="-128"/>
                <a:cs typeface="Angsana New" pitchFamily="18" charset="-34"/>
              </a:defRPr>
            </a:lvl1pPr>
          </a:lstStyle>
          <a:p>
            <a:pPr>
              <a:defRPr/>
            </a:pPr>
            <a:fld id="{09711B5E-60AC-40EC-AF81-67C75740FF6C}" type="datetimeFigureOut">
              <a:rPr lang="th-TH"/>
              <a:pPr>
                <a:defRPr/>
              </a:pPr>
              <a:t>22/06/63</a:t>
            </a:fld>
            <a:endParaRPr lang="th-TH"/>
          </a:p>
        </p:txBody>
      </p:sp>
      <p:sp>
        <p:nvSpPr>
          <p:cNvPr id="5" name="Footer Placeholder 4"/>
          <p:cNvSpPr>
            <a:spLocks noGrp="1"/>
          </p:cNvSpPr>
          <p:nvPr>
            <p:ph type="ftr" sz="quarter" idx="3"/>
          </p:nvPr>
        </p:nvSpPr>
        <p:spPr>
          <a:xfrm>
            <a:off x="3514725" y="6356350"/>
            <a:ext cx="3257550" cy="365125"/>
          </a:xfrm>
          <a:prstGeom prst="rect">
            <a:avLst/>
          </a:prstGeom>
        </p:spPr>
        <p:txBody>
          <a:bodyPr vert="horz" wrap="square" lIns="91440" tIns="45720" rIns="91440" bIns="45720" numCol="1" anchor="ctr" anchorCtr="0" compatLnSpc="1">
            <a:prstTxWarp prst="textNoShape">
              <a:avLst/>
            </a:prstTxWarp>
          </a:bodyPr>
          <a:lstStyle>
            <a:lvl1pPr algn="ctr">
              <a:spcBef>
                <a:spcPct val="0"/>
              </a:spcBef>
              <a:buFontTx/>
              <a:buNone/>
              <a:defRPr sz="1200">
                <a:solidFill>
                  <a:srgbClr val="898989"/>
                </a:solidFill>
                <a:latin typeface="Times New Roman" pitchFamily="18" charset="0"/>
                <a:ea typeface="MS PGothic" pitchFamily="34" charset="-128"/>
                <a:cs typeface="Angsana New" pitchFamily="18" charset="-34"/>
              </a:defRPr>
            </a:lvl1pPr>
          </a:lstStyle>
          <a:p>
            <a:pPr>
              <a:defRPr/>
            </a:pPr>
            <a:endParaRPr lang="th-TH"/>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wrap="square" lIns="91440" tIns="45720" rIns="91440" bIns="45720" numCol="1" anchor="ctr" anchorCtr="0" compatLnSpc="1">
            <a:prstTxWarp prst="textNoShape">
              <a:avLst/>
            </a:prstTxWarp>
          </a:bodyPr>
          <a:lstStyle>
            <a:lvl1pPr algn="r">
              <a:spcBef>
                <a:spcPct val="0"/>
              </a:spcBef>
              <a:buFontTx/>
              <a:buNone/>
              <a:defRPr sz="1200">
                <a:solidFill>
                  <a:srgbClr val="898989"/>
                </a:solidFill>
                <a:latin typeface="Times New Roman" pitchFamily="18" charset="0"/>
                <a:ea typeface="MS PGothic" pitchFamily="34" charset="-128"/>
                <a:cs typeface="Angsana New" pitchFamily="18" charset="-34"/>
              </a:defRPr>
            </a:lvl1pPr>
          </a:lstStyle>
          <a:p>
            <a:pPr>
              <a:defRPr/>
            </a:pPr>
            <a:fld id="{FB20BC9A-3C8C-46DD-896B-75C7A05508A5}"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thaibma.or.th/" TargetMode="External"/><Relationship Id="rId2" Type="http://schemas.openxmlformats.org/officeDocument/2006/relationships/hyperlink" Target="http://www.tfac.or.th/" TargetMode="Externa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hyperlink" Target="https://www.bot.or.th/Thai/FinancialInstitutions/Highlights/Pages/InfoAccStandardAndReport.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92100" y="901700"/>
            <a:ext cx="4103688" cy="546100"/>
          </a:xfrm>
          <a:prstGeom prst="rect">
            <a:avLst/>
          </a:prstGeom>
          <a:noFill/>
          <a:ln w="12700">
            <a:noFill/>
            <a:miter lim="800000"/>
            <a:headEnd type="none" w="sm" len="sm"/>
            <a:tailEnd type="none" w="sm" len="sm"/>
          </a:ln>
          <a:effectLst/>
        </p:spPr>
        <p:txBody>
          <a:bodyPr>
            <a:spAutoFit/>
          </a:bodyPr>
          <a:lstStyle/>
          <a:p>
            <a:pPr eaLnBrk="0" hangingPunct="0">
              <a:lnSpc>
                <a:spcPct val="115000"/>
              </a:lnSpc>
              <a:spcBef>
                <a:spcPct val="50000"/>
              </a:spcBef>
              <a:defRPr/>
            </a:pPr>
            <a:r>
              <a:rPr lang="en-US" sz="2800" b="1" dirty="0" err="1">
                <a:solidFill>
                  <a:srgbClr val="008080"/>
                </a:solidFill>
                <a:effectLst>
                  <a:outerShdw blurRad="38100" dist="38100" dir="2700000" algn="tl">
                    <a:srgbClr val="C0C0C0"/>
                  </a:outerShdw>
                </a:effectLst>
                <a:latin typeface="Arial" pitchFamily="34" charset="0"/>
                <a:cs typeface="Arial" pitchFamily="34" charset="0"/>
              </a:rPr>
              <a:t>KBank</a:t>
            </a:r>
            <a:r>
              <a:rPr lang="en-US" sz="2800" b="1" dirty="0">
                <a:solidFill>
                  <a:srgbClr val="008080"/>
                </a:solidFill>
                <a:effectLst>
                  <a:outerShdw blurRad="38100" dist="38100" dir="2700000" algn="tl">
                    <a:srgbClr val="C0C0C0"/>
                  </a:outerShdw>
                </a:effectLst>
                <a:latin typeface="Arial" pitchFamily="34" charset="0"/>
                <a:cs typeface="Arial" pitchFamily="34" charset="0"/>
              </a:rPr>
              <a:t> Market Watch</a:t>
            </a:r>
          </a:p>
        </p:txBody>
      </p:sp>
      <p:sp>
        <p:nvSpPr>
          <p:cNvPr id="3075" name="Line 4"/>
          <p:cNvSpPr>
            <a:spLocks noChangeShapeType="1"/>
          </p:cNvSpPr>
          <p:nvPr/>
        </p:nvSpPr>
        <p:spPr bwMode="auto">
          <a:xfrm>
            <a:off x="390525" y="1484313"/>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2"/>
          <p:cNvSpPr txBox="1">
            <a:spLocks noChangeArrowheads="1"/>
          </p:cNvSpPr>
          <p:nvPr/>
        </p:nvSpPr>
        <p:spPr bwMode="auto">
          <a:xfrm>
            <a:off x="7304088" y="1041400"/>
            <a:ext cx="2663825" cy="442913"/>
          </a:xfrm>
          <a:prstGeom prst="rect">
            <a:avLst/>
          </a:prstGeom>
          <a:noFill/>
          <a:ln w="12700">
            <a:noFill/>
            <a:miter lim="800000"/>
            <a:headEnd type="none" w="sm" len="sm"/>
            <a:tailEnd type="none" w="sm" len="sm"/>
          </a:ln>
          <a:effectLst/>
        </p:spPr>
        <p:txBody>
          <a:bodyPr>
            <a:spAutoFit/>
          </a:bodyPr>
          <a:lstStyle/>
          <a:p>
            <a:pPr algn="r" eaLnBrk="0" hangingPunct="0">
              <a:lnSpc>
                <a:spcPct val="115000"/>
              </a:lnSpc>
              <a:spcBef>
                <a:spcPct val="50000"/>
              </a:spcBef>
              <a:defRPr/>
            </a:pPr>
            <a:fld id="{5A855126-B67D-4BAC-B3C4-B708E17B6189}" type="datetime3">
              <a:rPr lang="en-US" sz="2000" b="1">
                <a:solidFill>
                  <a:srgbClr val="008080"/>
                </a:solidFill>
                <a:effectLst>
                  <a:outerShdw blurRad="38100" dist="38100" dir="2700000" algn="tl">
                    <a:srgbClr val="C0C0C0"/>
                  </a:outerShdw>
                </a:effectLst>
                <a:latin typeface="Arial" pitchFamily="34" charset="0"/>
                <a:ea typeface="MS PGothic" pitchFamily="34" charset="-128"/>
                <a:cs typeface="Arial" pitchFamily="34" charset="0"/>
              </a:rPr>
              <a:pPr algn="r" eaLnBrk="0" hangingPunct="0">
                <a:lnSpc>
                  <a:spcPct val="115000"/>
                </a:lnSpc>
                <a:spcBef>
                  <a:spcPct val="50000"/>
                </a:spcBef>
                <a:defRPr/>
              </a:pPr>
              <a:t>22 June 2020</a:t>
            </a:fld>
            <a:endParaRPr lang="en-US" sz="2000" b="1" dirty="0">
              <a:solidFill>
                <a:srgbClr val="008080"/>
              </a:solidFill>
              <a:effectLst>
                <a:outerShdw blurRad="38100" dist="38100" dir="2700000" algn="tl">
                  <a:srgbClr val="C0C0C0"/>
                </a:outerShdw>
              </a:effectLst>
              <a:latin typeface="Arial" pitchFamily="34" charset="0"/>
              <a:ea typeface="MS PGothic" pitchFamily="34" charset="-128"/>
              <a:cs typeface="Arial" pitchFamily="34" charset="0"/>
            </a:endParaRPr>
          </a:p>
        </p:txBody>
      </p:sp>
      <p:sp>
        <p:nvSpPr>
          <p:cNvPr id="3077" name="Line 4"/>
          <p:cNvSpPr>
            <a:spLocks noChangeShapeType="1"/>
          </p:cNvSpPr>
          <p:nvPr/>
        </p:nvSpPr>
        <p:spPr bwMode="auto">
          <a:xfrm>
            <a:off x="390525" y="6070600"/>
            <a:ext cx="95059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7"/>
          <p:cNvSpPr txBox="1">
            <a:spLocks noChangeArrowheads="1"/>
          </p:cNvSpPr>
          <p:nvPr/>
        </p:nvSpPr>
        <p:spPr bwMode="auto">
          <a:xfrm>
            <a:off x="390525" y="6092825"/>
            <a:ext cx="97377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eaLnBrk="1" hangingPunct="1"/>
            <a:r>
              <a:rPr lang="en-US" altLang="ja-JP" sz="800" b="1" dirty="0">
                <a:solidFill>
                  <a:srgbClr val="FF0000"/>
                </a:solidFill>
                <a:latin typeface="Arial Narrow" pitchFamily="34" charset="0"/>
                <a:ea typeface="MS Mincho" pitchFamily="49" charset="-128"/>
              </a:rPr>
              <a:t>Disclaimer: </a:t>
            </a:r>
            <a:r>
              <a:rPr lang="en-US" altLang="ja-JP" sz="800" dirty="0">
                <a:solidFill>
                  <a:srgbClr val="FF0000"/>
                </a:solidFill>
                <a:latin typeface="Arial Narrow" pitchFamily="34" charset="0"/>
                <a:ea typeface="MS Mincho" pitchFamily="49" charset="-128"/>
              </a:rPr>
              <a:t>For private circulation only. The foregoing is for informational purposes only and not to be considered as an offer to buy or sell, or a solicitation of an offer to buy or sell any security. Although the information herein was obtained from sources we believe to be reliable, we do not guarantee its accuracy nor do we assume responsibility for any error or mistake contained herein. Further information on the securities referred to herein may be obtained upon request.</a:t>
            </a:r>
            <a:endParaRPr lang="th-TH" altLang="th-TH" sz="1800" dirty="0">
              <a:latin typeface="Times New Roman" pitchFamily="18" charset="0"/>
              <a:ea typeface="MS Mincho" pitchFamily="49" charset="-128"/>
            </a:endParaRPr>
          </a:p>
        </p:txBody>
      </p:sp>
      <p:sp>
        <p:nvSpPr>
          <p:cNvPr id="3079" name="Text Box 8"/>
          <p:cNvSpPr txBox="1">
            <a:spLocks noChangeArrowheads="1"/>
          </p:cNvSpPr>
          <p:nvPr/>
        </p:nvSpPr>
        <p:spPr bwMode="auto">
          <a:xfrm>
            <a:off x="3071489" y="5835650"/>
            <a:ext cx="7040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eaLnBrk="1" hangingPunct="1">
              <a:spcBef>
                <a:spcPct val="50000"/>
              </a:spcBef>
            </a:pPr>
            <a:r>
              <a:rPr lang="en-US" altLang="th-TH" sz="800" i="1" dirty="0">
                <a:cs typeface="Tahoma" pitchFamily="34" charset="0"/>
              </a:rPr>
              <a:t>Source: Reuters      </a:t>
            </a:r>
            <a:r>
              <a:rPr lang="th-TH" altLang="th-TH" sz="800" dirty="0">
                <a:cs typeface="Tahoma" pitchFamily="34" charset="0"/>
              </a:rPr>
              <a:t>สำหรับ </a:t>
            </a:r>
            <a:r>
              <a:rPr lang="en-US" altLang="th-TH" sz="800" dirty="0">
                <a:cs typeface="Tahoma" pitchFamily="34" charset="0"/>
              </a:rPr>
              <a:t>counter rate </a:t>
            </a:r>
            <a:r>
              <a:rPr lang="th-TH" altLang="th-TH" sz="800" dirty="0">
                <a:cs typeface="Tahoma" pitchFamily="34" charset="0"/>
              </a:rPr>
              <a:t>ล่าสุด กรุณาเข้าไปที่</a:t>
            </a:r>
            <a:r>
              <a:rPr lang="en-US" altLang="th-TH" sz="800" dirty="0">
                <a:cs typeface="Tahoma" pitchFamily="34" charset="0"/>
              </a:rPr>
              <a:t>: w</a:t>
            </a:r>
            <a:r>
              <a:rPr lang="th-TH" altLang="th-TH" sz="800" dirty="0">
                <a:cs typeface="Tahoma" pitchFamily="34" charset="0"/>
              </a:rPr>
              <a:t>ww.kasikornbank.com/EN/RatesAndFees/ForeignExchange/Pages/ForeignExchange.aspx </a:t>
            </a:r>
          </a:p>
        </p:txBody>
      </p:sp>
      <p:sp>
        <p:nvSpPr>
          <p:cNvPr id="9" name="Text Box 3"/>
          <p:cNvSpPr txBox="1">
            <a:spLocks noChangeArrowheads="1"/>
          </p:cNvSpPr>
          <p:nvPr/>
        </p:nvSpPr>
        <p:spPr bwMode="auto">
          <a:xfrm>
            <a:off x="323548" y="1528282"/>
            <a:ext cx="2659365" cy="456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tabLst>
                <a:tab pos="4752975" algn="l"/>
              </a:tabLst>
              <a:defRPr sz="1100">
                <a:solidFill>
                  <a:schemeClr val="tx1"/>
                </a:solidFill>
                <a:latin typeface="Tahoma" pitchFamily="34" charset="0"/>
                <a:cs typeface="Angsana New" pitchFamily="18" charset="-34"/>
              </a:defRPr>
            </a:lvl1pPr>
            <a:lvl2pPr marL="742950" indent="-285750" eaLnBrk="0" hangingPunct="0">
              <a:tabLst>
                <a:tab pos="4752975" algn="l"/>
              </a:tabLst>
              <a:defRPr sz="1100">
                <a:solidFill>
                  <a:schemeClr val="tx1"/>
                </a:solidFill>
                <a:latin typeface="Tahoma" pitchFamily="34" charset="0"/>
                <a:cs typeface="Angsana New" pitchFamily="18" charset="-34"/>
              </a:defRPr>
            </a:lvl2pPr>
            <a:lvl3pPr marL="1143000" indent="-228600" eaLnBrk="0" hangingPunct="0">
              <a:tabLst>
                <a:tab pos="4752975" algn="l"/>
              </a:tabLst>
              <a:defRPr sz="1100">
                <a:solidFill>
                  <a:schemeClr val="tx1"/>
                </a:solidFill>
                <a:latin typeface="Tahoma" pitchFamily="34" charset="0"/>
                <a:cs typeface="Angsana New" pitchFamily="18" charset="-34"/>
              </a:defRPr>
            </a:lvl3pPr>
            <a:lvl4pPr marL="1600200" indent="-228600" eaLnBrk="0" hangingPunct="0">
              <a:tabLst>
                <a:tab pos="4752975" algn="l"/>
              </a:tabLst>
              <a:defRPr sz="1100">
                <a:solidFill>
                  <a:schemeClr val="tx1"/>
                </a:solidFill>
                <a:latin typeface="Tahoma" pitchFamily="34" charset="0"/>
                <a:cs typeface="Angsana New" pitchFamily="18" charset="-34"/>
              </a:defRPr>
            </a:lvl4pPr>
            <a:lvl5pPr marL="2057400" indent="-228600" eaLnBrk="0" hangingPunct="0">
              <a:tabLst>
                <a:tab pos="4752975" algn="l"/>
              </a:tabLst>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tabLst>
                <a:tab pos="4752975" algn="l"/>
              </a:tabLs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tabLst>
                <a:tab pos="4752975" algn="l"/>
              </a:tabLs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tabLst>
                <a:tab pos="4752975" algn="l"/>
              </a:tabLs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tabLst>
                <a:tab pos="4752975" algn="l"/>
              </a:tabLst>
              <a:defRPr sz="1100">
                <a:solidFill>
                  <a:schemeClr val="tx1"/>
                </a:solidFill>
                <a:latin typeface="Tahoma" pitchFamily="34" charset="0"/>
                <a:cs typeface="Angsana New" pitchFamily="18" charset="-34"/>
              </a:defRPr>
            </a:lvl9pPr>
          </a:lstStyle>
          <a:p>
            <a:pPr algn="thaiDist" eaLnBrk="1" hangingPunct="1">
              <a:lnSpc>
                <a:spcPct val="114000"/>
              </a:lnSpc>
              <a:spcBef>
                <a:spcPts val="600"/>
              </a:spcBef>
              <a:spcAft>
                <a:spcPts val="0"/>
              </a:spcAft>
              <a:buFont typeface="Arial" charset="0"/>
              <a:buChar char="•"/>
            </a:pPr>
            <a:r>
              <a:rPr lang="th-TH" altLang="th-TH" sz="1050" b="1" u="sng" dirty="0">
                <a:cs typeface="Tahoma" pitchFamily="34" charset="0"/>
              </a:rPr>
              <a:t>ปัจจัยขับเคลื่อนตลาด</a:t>
            </a:r>
            <a:r>
              <a:rPr lang="en-US" altLang="th-TH" sz="1050" dirty="0">
                <a:cs typeface="Tahoma" pitchFamily="34" charset="0"/>
              </a:rPr>
              <a:t>:</a:t>
            </a:r>
            <a:r>
              <a:rPr lang="th-TH" altLang="th-TH" sz="1050" dirty="0">
                <a:cs typeface="Tahoma" pitchFamily="34" charset="0"/>
              </a:rPr>
              <a:t> ตลาดกลับมากังวลต่อการระบาดรอบที่ 2 ของไวรัส ซึ่งกลบปัจจัยบวกจากที่จีนประกาศจะเร่งซื้อถั่วเหลือง ข้าวโพด และเอทานอลจากสหรัฐฯ เพื่อให้เป็นไปตาม</a:t>
            </a:r>
            <a:r>
              <a:rPr lang="th-TH" altLang="th-TH" sz="1050" dirty="0" smtClean="0">
                <a:cs typeface="Tahoma" pitchFamily="34" charset="0"/>
              </a:rPr>
              <a:t>ข้อตกลงทางการค้า</a:t>
            </a:r>
            <a:r>
              <a:rPr lang="th-TH" altLang="th-TH" sz="1050" dirty="0">
                <a:cs typeface="Tahoma" pitchFamily="34" charset="0"/>
              </a:rPr>
              <a:t>ระยะที่ 1 กับสหรัฐฯ</a:t>
            </a:r>
          </a:p>
          <a:p>
            <a:pPr algn="thaiDist" eaLnBrk="1" hangingPunct="1">
              <a:lnSpc>
                <a:spcPct val="114000"/>
              </a:lnSpc>
              <a:spcBef>
                <a:spcPts val="600"/>
              </a:spcBef>
              <a:spcAft>
                <a:spcPts val="0"/>
              </a:spcAft>
              <a:buFont typeface="Arial" charset="0"/>
              <a:buChar char="•"/>
            </a:pPr>
            <a:r>
              <a:rPr lang="th-TH" altLang="th-TH" sz="1050" b="1" dirty="0" smtClean="0">
                <a:cs typeface="Tahoma" pitchFamily="34" charset="0"/>
              </a:rPr>
              <a:t>ภาพรวม</a:t>
            </a:r>
            <a:r>
              <a:rPr lang="th-TH" altLang="th-TH" sz="1050" b="1" dirty="0">
                <a:cs typeface="Tahoma" pitchFamily="34" charset="0"/>
              </a:rPr>
              <a:t>ตลาดค่าเงิน</a:t>
            </a:r>
            <a:r>
              <a:rPr lang="en-US" altLang="th-TH" sz="1050" dirty="0">
                <a:cs typeface="Tahoma" pitchFamily="34" charset="0"/>
              </a:rPr>
              <a:t>:</a:t>
            </a:r>
            <a:r>
              <a:rPr lang="th-TH" altLang="th-TH" sz="1050" dirty="0">
                <a:cs typeface="Tahoma" pitchFamily="34" charset="0"/>
              </a:rPr>
              <a:t> </a:t>
            </a:r>
            <a:r>
              <a:rPr lang="th-TH" sz="1050" dirty="0" smtClean="0">
                <a:ea typeface="Tahoma" pitchFamily="34" charset="0"/>
                <a:cs typeface="Tahoma" pitchFamily="34" charset="0"/>
              </a:rPr>
              <a:t>ความ</a:t>
            </a:r>
            <a:r>
              <a:rPr lang="th-TH" sz="1050" dirty="0">
                <a:ea typeface="Tahoma" pitchFamily="34" charset="0"/>
                <a:cs typeface="Tahoma" pitchFamily="34" charset="0"/>
              </a:rPr>
              <a:t>เชื่อมั่นต่อเงินดอลลาร์เพิ่มขึ้นจากความต้องการสินทรัพย์ปลอดภัยที่เพิ่มขึ้นเนื่องจากความกังวลการระบาดระลอกสองที่เกิดขึ้นในสหรัฐฯ และจีน ด้านเงินยูโรอ่อนค่าลงหลังจากการประชุมผู้นำสหภาพยุโรปจบลงโดยไม่มีข้อตกลงเบื้องต้นด้านกองทุนฟื้นฟูเศรษฐกิจจากวิกฤตโควิด-19 </a:t>
            </a:r>
          </a:p>
          <a:p>
            <a:pPr algn="thaiDist" eaLnBrk="1" hangingPunct="1">
              <a:lnSpc>
                <a:spcPct val="114000"/>
              </a:lnSpc>
              <a:spcBef>
                <a:spcPts val="600"/>
              </a:spcBef>
              <a:spcAft>
                <a:spcPts val="0"/>
              </a:spcAft>
              <a:buFont typeface="Arial" charset="0"/>
              <a:buChar char="•"/>
            </a:pPr>
            <a:r>
              <a:rPr lang="en-US" altLang="th-TH" sz="1050" b="1" dirty="0">
                <a:cs typeface="Tahoma" pitchFamily="34" charset="0"/>
              </a:rPr>
              <a:t>USD/THB</a:t>
            </a:r>
            <a:r>
              <a:rPr lang="th-TH" altLang="th-TH" sz="1050" b="1" dirty="0">
                <a:cs typeface="Tahoma" pitchFamily="34" charset="0"/>
              </a:rPr>
              <a:t> </a:t>
            </a:r>
            <a:r>
              <a:rPr lang="th-TH" sz="1050" dirty="0">
                <a:ea typeface="Tahoma" pitchFamily="34" charset="0"/>
                <a:cs typeface="Tahoma" pitchFamily="34" charset="0"/>
              </a:rPr>
              <a:t>ลดลง 0.26% มาอยู่ที่ระดับ 31.007 เงินบาทแข็งค่าขึ้นเมื่อเทียบกับดอลลาร์ </a:t>
            </a:r>
          </a:p>
          <a:p>
            <a:pPr algn="thaiDist" eaLnBrk="1" hangingPunct="1">
              <a:lnSpc>
                <a:spcPct val="114000"/>
              </a:lnSpc>
              <a:spcBef>
                <a:spcPts val="600"/>
              </a:spcBef>
              <a:spcAft>
                <a:spcPts val="0"/>
              </a:spcAft>
              <a:buFont typeface="Arial" charset="0"/>
              <a:buChar char="•"/>
            </a:pPr>
            <a:r>
              <a:rPr lang="th-TH" altLang="th-TH" sz="1050" b="1" dirty="0">
                <a:cs typeface="Tahoma" pitchFamily="34" charset="0"/>
              </a:rPr>
              <a:t>ปัจจัยที่ต้องติดตามวันนี้</a:t>
            </a:r>
            <a:r>
              <a:rPr lang="en-US" altLang="th-TH" sz="1050" b="1" dirty="0">
                <a:cs typeface="Tahoma" pitchFamily="34" charset="0"/>
              </a:rPr>
              <a:t>:</a:t>
            </a:r>
            <a:r>
              <a:rPr lang="th-TH" altLang="th-TH" sz="1050" b="1" dirty="0">
                <a:cs typeface="Tahoma" pitchFamily="34" charset="0"/>
              </a:rPr>
              <a:t> </a:t>
            </a:r>
            <a:r>
              <a:rPr lang="th-TH" altLang="th-TH" sz="1050" dirty="0">
                <a:cs typeface="Tahoma" pitchFamily="34" charset="0"/>
              </a:rPr>
              <a:t>ความเห็นของสมาชิกอีซีบี ดัชนีความเชื่อมั่นผู้บริโภคของยูโรโซน ยอดขายบ้านมือสองของสหรัฐฯ และอัตราดอกเบี้ยเงินกู้ลูกค้าชั่นดีของจีน ด้านวันพุธ ส่งออกไทย ประชุม กนง. และ </a:t>
            </a:r>
            <a:r>
              <a:rPr lang="en-US" altLang="th-TH" sz="1050" dirty="0">
                <a:cs typeface="Tahoma" pitchFamily="34" charset="0"/>
              </a:rPr>
              <a:t>IMF WEO</a:t>
            </a:r>
            <a:endParaRPr lang="th-TH" altLang="th-TH" sz="1050" dirty="0">
              <a:cs typeface="Tahom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1527717"/>
            <a:ext cx="6913562"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83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19088" y="836613"/>
            <a:ext cx="9432925" cy="517065"/>
          </a:xfrm>
          <a:prstGeom prst="rect">
            <a:avLst/>
          </a:prstGeom>
          <a:noFill/>
          <a:ln w="12700">
            <a:noFill/>
            <a:miter lim="800000"/>
            <a:headEnd type="none" w="sm" len="sm"/>
            <a:tailEnd type="none" w="sm" len="sm"/>
          </a:ln>
          <a:effectLst/>
        </p:spPr>
        <p:txBody>
          <a:bodyPr>
            <a:spAutoFit/>
          </a:bodyPr>
          <a:lstStyle/>
          <a:p>
            <a:pPr>
              <a:lnSpc>
                <a:spcPct val="115000"/>
              </a:lnSpc>
              <a:spcBef>
                <a:spcPct val="50000"/>
              </a:spcBef>
              <a:buFont typeface="Wingdings" pitchFamily="2" charset="2"/>
              <a:buNone/>
              <a:defRPr/>
            </a:pPr>
            <a:r>
              <a:rPr lang="en-US" altLang="th-TH" sz="2400" b="1" dirty="0" smtClean="0">
                <a:solidFill>
                  <a:srgbClr val="008080"/>
                </a:solidFill>
                <a:effectLst>
                  <a:outerShdw blurRad="38100" dist="38100" dir="2700000" algn="tl">
                    <a:srgbClr val="C0C0C0"/>
                  </a:outerShdw>
                </a:effectLst>
                <a:latin typeface="Arial" pitchFamily="34" charset="0"/>
                <a:cs typeface="Tahoma" pitchFamily="34" charset="0"/>
              </a:rPr>
              <a:t>Coronavirus (COVID-19</a:t>
            </a:r>
            <a:r>
              <a:rPr lang="en-US" altLang="th-TH" sz="2400" b="1" dirty="0">
                <a:solidFill>
                  <a:srgbClr val="008080"/>
                </a:solidFill>
                <a:effectLst>
                  <a:outerShdw blurRad="38100" dist="38100" dir="2700000" algn="tl">
                    <a:srgbClr val="C0C0C0"/>
                  </a:outerShdw>
                </a:effectLst>
                <a:latin typeface="Arial" pitchFamily="34" charset="0"/>
                <a:cs typeface="Tahoma" pitchFamily="34" charset="0"/>
              </a:rPr>
              <a:t>) Global cases</a:t>
            </a:r>
            <a:endParaRPr lang="th-TH" altLang="th-TH" sz="2400" b="1" dirty="0">
              <a:solidFill>
                <a:srgbClr val="008080"/>
              </a:solidFill>
              <a:effectLst>
                <a:outerShdw blurRad="38100" dist="38100" dir="2700000" algn="tl">
                  <a:srgbClr val="C0C0C0"/>
                </a:outerShdw>
              </a:effectLst>
              <a:latin typeface="Arial" pitchFamily="34" charset="0"/>
              <a:cs typeface="Tahoma" pitchFamily="34" charset="0"/>
            </a:endParaRPr>
          </a:p>
        </p:txBody>
      </p:sp>
      <p:sp>
        <p:nvSpPr>
          <p:cNvPr id="10308" name="Slide Number Placeholder 1"/>
          <p:cNvSpPr txBox="1">
            <a:spLocks noGrp="1"/>
          </p:cNvSpPr>
          <p:nvPr/>
        </p:nvSpPr>
        <p:spPr bwMode="auto">
          <a:xfrm>
            <a:off x="7951788"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r>
              <a:rPr lang="en-US" altLang="th-TH" sz="1400">
                <a:latin typeface="Arial Black" pitchFamily="34" charset="0"/>
              </a:rPr>
              <a:t>7</a:t>
            </a:r>
            <a:endParaRPr lang="th-TH" altLang="th-TH" sz="1400">
              <a:latin typeface="Arial Black" pitchFamily="34" charset="0"/>
            </a:endParaRPr>
          </a:p>
        </p:txBody>
      </p:sp>
      <p:sp>
        <p:nvSpPr>
          <p:cNvPr id="10309" name="Line 4"/>
          <p:cNvSpPr>
            <a:spLocks noChangeShapeType="1"/>
          </p:cNvSpPr>
          <p:nvPr/>
        </p:nvSpPr>
        <p:spPr bwMode="auto">
          <a:xfrm>
            <a:off x="390525" y="1363663"/>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Box 7"/>
          <p:cNvSpPr txBox="1">
            <a:spLocks noChangeArrowheads="1"/>
          </p:cNvSpPr>
          <p:nvPr/>
        </p:nvSpPr>
        <p:spPr bwMode="auto">
          <a:xfrm>
            <a:off x="318964" y="6294512"/>
            <a:ext cx="72723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eaLnBrk="1" hangingPunct="1"/>
            <a:r>
              <a:rPr lang="en-US" altLang="th-TH" sz="900" i="1" dirty="0">
                <a:latin typeface="Arial" charset="0"/>
                <a:ea typeface="Tahoma" pitchFamily="34" charset="0"/>
                <a:cs typeface="Arial" charset="0"/>
              </a:rPr>
              <a:t>Source: WHO</a:t>
            </a:r>
            <a:endParaRPr lang="th-TH" altLang="th-TH" sz="900" i="1" dirty="0">
              <a:latin typeface="Arial" charset="0"/>
              <a:ea typeface="Tahoma" pitchFamily="34" charset="0"/>
              <a:cs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068" y="1436712"/>
            <a:ext cx="77359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136" y="1772816"/>
            <a:ext cx="425148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53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19088" y="836613"/>
            <a:ext cx="94329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spcBef>
                <a:spcPct val="50000"/>
              </a:spcBef>
              <a:defRPr/>
            </a:pPr>
            <a:r>
              <a:rPr lang="th-TH" sz="2400" b="1" dirty="0">
                <a:solidFill>
                  <a:srgbClr val="008080"/>
                </a:solidFill>
                <a:effectLst>
                  <a:outerShdw blurRad="38100" dist="38100" dir="2700000" algn="tl">
                    <a:srgbClr val="C0C0C0"/>
                  </a:outerShdw>
                </a:effectLst>
                <a:latin typeface="Arial" charset="0"/>
                <a:cs typeface="Tahoma" pitchFamily="34" charset="0"/>
              </a:rPr>
              <a:t>เงินลงทุนในตลาดตราสารหนี้จากนักลงทุนต่างชาติ</a:t>
            </a:r>
            <a:endParaRPr lang="en-US" sz="2400" b="1" dirty="0">
              <a:solidFill>
                <a:srgbClr val="008080"/>
              </a:solidFill>
              <a:effectLst>
                <a:outerShdw blurRad="38100" dist="38100" dir="2700000" algn="tl">
                  <a:srgbClr val="C0C0C0"/>
                </a:outerShdw>
              </a:effectLst>
              <a:latin typeface="Arial" charset="0"/>
              <a:cs typeface="Tahoma" pitchFamily="34" charset="0"/>
            </a:endParaRPr>
          </a:p>
        </p:txBody>
      </p:sp>
      <p:sp>
        <p:nvSpPr>
          <p:cNvPr id="10243" name="Line 4"/>
          <p:cNvSpPr>
            <a:spLocks noChangeShapeType="1"/>
          </p:cNvSpPr>
          <p:nvPr/>
        </p:nvSpPr>
        <p:spPr bwMode="auto">
          <a:xfrm>
            <a:off x="390525" y="1341438"/>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 name="Rectangle 7"/>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th-TH"/>
          </a:p>
        </p:txBody>
      </p:sp>
      <p:sp>
        <p:nvSpPr>
          <p:cNvPr id="8" name="TextBox 7"/>
          <p:cNvSpPr txBox="1"/>
          <p:nvPr/>
        </p:nvSpPr>
        <p:spPr>
          <a:xfrm>
            <a:off x="386107" y="5975375"/>
            <a:ext cx="4267200" cy="261937"/>
          </a:xfrm>
          <a:prstGeom prst="rect">
            <a:avLst/>
          </a:prstGeom>
          <a:noFill/>
        </p:spPr>
        <p:txBody>
          <a:bodyPr>
            <a:spAutoFit/>
          </a:bodyPr>
          <a:lstStyle/>
          <a:p>
            <a:pPr eaLnBrk="0" hangingPunct="0">
              <a:defRPr/>
            </a:pPr>
            <a:r>
              <a:rPr lang="en-US" sz="1050" i="1" dirty="0">
                <a:latin typeface="Arial" pitchFamily="34" charset="0"/>
                <a:cs typeface="Arial" pitchFamily="34" charset="0"/>
              </a:rPr>
              <a:t>Source: CEIC and </a:t>
            </a:r>
            <a:r>
              <a:rPr lang="en-US" sz="1050" i="1" dirty="0" err="1">
                <a:latin typeface="Arial" pitchFamily="34" charset="0"/>
                <a:cs typeface="Arial" pitchFamily="34" charset="0"/>
              </a:rPr>
              <a:t>KBank</a:t>
            </a:r>
            <a:endParaRPr lang="en-US" sz="1050" i="1" dirty="0">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3" y="1412775"/>
            <a:ext cx="9505952" cy="4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6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Line 4"/>
          <p:cNvSpPr>
            <a:spLocks noChangeShapeType="1"/>
          </p:cNvSpPr>
          <p:nvPr/>
        </p:nvSpPr>
        <p:spPr bwMode="auto">
          <a:xfrm>
            <a:off x="319088" y="1299135"/>
            <a:ext cx="9648825"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
          <p:cNvSpPr txBox="1">
            <a:spLocks noChangeArrowheads="1"/>
          </p:cNvSpPr>
          <p:nvPr/>
        </p:nvSpPr>
        <p:spPr bwMode="auto">
          <a:xfrm>
            <a:off x="311123" y="828675"/>
            <a:ext cx="9172575" cy="517065"/>
          </a:xfrm>
          <a:prstGeom prst="rect">
            <a:avLst/>
          </a:prstGeom>
          <a:noFill/>
          <a:ln w="12700">
            <a:noFill/>
            <a:miter lim="800000"/>
            <a:headEnd type="none" w="sm" len="sm"/>
            <a:tailEnd type="none" w="sm" len="sm"/>
          </a:ln>
          <a:effec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buFont typeface="Wingdings" pitchFamily="2" charset="2"/>
              <a:buNone/>
              <a:defRPr/>
            </a:pPr>
            <a:r>
              <a:rPr lang="en-US" sz="2400" b="1" dirty="0" smtClean="0">
                <a:solidFill>
                  <a:srgbClr val="008080"/>
                </a:solidFill>
                <a:effectLst>
                  <a:outerShdw blurRad="38100" dist="38100" dir="2700000" algn="tl">
                    <a:srgbClr val="C0C0C0"/>
                  </a:outerShdw>
                </a:effectLst>
                <a:latin typeface="Arial" pitchFamily="34" charset="0"/>
                <a:ea typeface="MS PGothic" pitchFamily="34" charset="-128"/>
                <a:cs typeface="Arial" pitchFamily="34" charset="0"/>
              </a:rPr>
              <a:t>Key </a:t>
            </a:r>
            <a:r>
              <a:rPr lang="en-US" sz="2400" b="1" dirty="0">
                <a:solidFill>
                  <a:srgbClr val="008080"/>
                </a:solidFill>
                <a:effectLst>
                  <a:outerShdw blurRad="38100" dist="38100" dir="2700000" algn="tl">
                    <a:srgbClr val="C0C0C0"/>
                  </a:outerShdw>
                </a:effectLst>
                <a:latin typeface="Arial" pitchFamily="34" charset="0"/>
                <a:ea typeface="MS PGothic" pitchFamily="34" charset="-128"/>
                <a:cs typeface="Arial" pitchFamily="34" charset="0"/>
              </a:rPr>
              <a:t>e</a:t>
            </a:r>
            <a:r>
              <a:rPr lang="en-US" sz="2400" b="1" dirty="0" smtClean="0">
                <a:solidFill>
                  <a:srgbClr val="008080"/>
                </a:solidFill>
                <a:effectLst>
                  <a:outerShdw blurRad="38100" dist="38100" dir="2700000" algn="tl">
                    <a:srgbClr val="C0C0C0"/>
                  </a:outerShdw>
                </a:effectLst>
                <a:latin typeface="Arial" pitchFamily="34" charset="0"/>
                <a:ea typeface="MS PGothic" pitchFamily="34" charset="-128"/>
                <a:cs typeface="Arial" pitchFamily="34" charset="0"/>
              </a:rPr>
              <a:t>conomic releases</a:t>
            </a:r>
          </a:p>
        </p:txBody>
      </p:sp>
      <p:sp>
        <p:nvSpPr>
          <p:cNvPr id="3" name="Rectangle 2"/>
          <p:cNvSpPr/>
          <p:nvPr/>
        </p:nvSpPr>
        <p:spPr>
          <a:xfrm>
            <a:off x="483518" y="6237892"/>
            <a:ext cx="7036246" cy="215444"/>
          </a:xfrm>
          <a:prstGeom prst="rect">
            <a:avLst/>
          </a:prstGeom>
        </p:spPr>
        <p:txBody>
          <a:bodyPr wrap="square">
            <a:spAutoFit/>
          </a:bodyPr>
          <a:lstStyle/>
          <a:p>
            <a:r>
              <a:rPr lang="en-US" sz="800" i="1" dirty="0">
                <a:latin typeface="Arial Narrow" pitchFamily="34" charset="0"/>
              </a:rPr>
              <a:t>Source: Bloomberg</a:t>
            </a:r>
            <a:r>
              <a:rPr lang="en-US" sz="800" dirty="0">
                <a:latin typeface="Arial Narrow" pitchFamily="34" charset="0"/>
              </a:rPr>
              <a:t>  </a:t>
            </a:r>
            <a:r>
              <a:rPr lang="en-US" sz="800" i="1" dirty="0">
                <a:latin typeface="Arial Narrow" pitchFamily="34" charset="0"/>
              </a:rPr>
              <a:t>(EC – </a:t>
            </a:r>
            <a:r>
              <a:rPr lang="en-US" sz="800" i="1" dirty="0" smtClean="0">
                <a:latin typeface="Arial Narrow" pitchFamily="34" charset="0"/>
              </a:rPr>
              <a:t>Eurozone, </a:t>
            </a:r>
            <a:r>
              <a:rPr lang="en-US" sz="800" i="1" dirty="0">
                <a:latin typeface="Arial Narrow" pitchFamily="34" charset="0"/>
              </a:rPr>
              <a:t>SK – South Korea, SI – Singapore, IN – India, ID – Indonesia, AU – Australia, MA – </a:t>
            </a:r>
            <a:r>
              <a:rPr lang="en-US" sz="800" i="1" dirty="0" smtClean="0">
                <a:latin typeface="Arial Narrow" pitchFamily="34" charset="0"/>
              </a:rPr>
              <a:t>Malaysia, </a:t>
            </a:r>
            <a:r>
              <a:rPr lang="en-US" sz="800" i="1" dirty="0">
                <a:latin typeface="Arial Narrow" pitchFamily="34" charset="0"/>
              </a:rPr>
              <a:t>TH - Thailand, CH – China)</a:t>
            </a:r>
            <a:endParaRPr lang="en-US" sz="800" dirty="0">
              <a:latin typeface="Arial Narrow"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85236476"/>
              </p:ext>
            </p:extLst>
          </p:nvPr>
        </p:nvGraphicFramePr>
        <p:xfrm>
          <a:off x="319089" y="1412775"/>
          <a:ext cx="9648823" cy="4741941"/>
        </p:xfrm>
        <a:graphic>
          <a:graphicData uri="http://schemas.openxmlformats.org/drawingml/2006/table">
            <a:tbl>
              <a:tblPr/>
              <a:tblGrid>
                <a:gridCol w="1359092">
                  <a:extLst>
                    <a:ext uri="{9D8B030D-6E8A-4147-A177-3AD203B41FA5}">
                      <a16:colId xmlns="" xmlns:a16="http://schemas.microsoft.com/office/drawing/2014/main" val="20000"/>
                    </a:ext>
                  </a:extLst>
                </a:gridCol>
                <a:gridCol w="440983">
                  <a:extLst>
                    <a:ext uri="{9D8B030D-6E8A-4147-A177-3AD203B41FA5}">
                      <a16:colId xmlns="" xmlns:a16="http://schemas.microsoft.com/office/drawing/2014/main" val="20001"/>
                    </a:ext>
                  </a:extLst>
                </a:gridCol>
                <a:gridCol w="3219799">
                  <a:extLst>
                    <a:ext uri="{9D8B030D-6E8A-4147-A177-3AD203B41FA5}">
                      <a16:colId xmlns="" xmlns:a16="http://schemas.microsoft.com/office/drawing/2014/main" val="20002"/>
                    </a:ext>
                  </a:extLst>
                </a:gridCol>
                <a:gridCol w="803764">
                  <a:extLst>
                    <a:ext uri="{9D8B030D-6E8A-4147-A177-3AD203B41FA5}">
                      <a16:colId xmlns="" xmlns:a16="http://schemas.microsoft.com/office/drawing/2014/main" val="20003"/>
                    </a:ext>
                  </a:extLst>
                </a:gridCol>
                <a:gridCol w="1096043">
                  <a:extLst>
                    <a:ext uri="{9D8B030D-6E8A-4147-A177-3AD203B41FA5}">
                      <a16:colId xmlns="" xmlns:a16="http://schemas.microsoft.com/office/drawing/2014/main" val="20004"/>
                    </a:ext>
                  </a:extLst>
                </a:gridCol>
                <a:gridCol w="909714">
                  <a:extLst>
                    <a:ext uri="{9D8B030D-6E8A-4147-A177-3AD203B41FA5}">
                      <a16:colId xmlns="" xmlns:a16="http://schemas.microsoft.com/office/drawing/2014/main" val="20005"/>
                    </a:ext>
                  </a:extLst>
                </a:gridCol>
                <a:gridCol w="909714">
                  <a:extLst>
                    <a:ext uri="{9D8B030D-6E8A-4147-A177-3AD203B41FA5}">
                      <a16:colId xmlns="" xmlns:a16="http://schemas.microsoft.com/office/drawing/2014/main" val="20006"/>
                    </a:ext>
                  </a:extLst>
                </a:gridCol>
                <a:gridCol w="909714">
                  <a:extLst>
                    <a:ext uri="{9D8B030D-6E8A-4147-A177-3AD203B41FA5}">
                      <a16:colId xmlns="" xmlns:a16="http://schemas.microsoft.com/office/drawing/2014/main" val="20007"/>
                    </a:ext>
                  </a:extLst>
                </a:gridCol>
              </a:tblGrid>
              <a:tr h="144016">
                <a:tc>
                  <a:txBody>
                    <a:bodyPr/>
                    <a:lstStyle/>
                    <a:p>
                      <a:pPr algn="ctr" fontAlgn="ctr"/>
                      <a:r>
                        <a:rPr lang="en-US" sz="1000" b="1" i="0" u="none" strike="noStrike" dirty="0">
                          <a:solidFill>
                            <a:srgbClr val="FFFFFF"/>
                          </a:solidFill>
                          <a:effectLst/>
                          <a:latin typeface="Arial Narrow"/>
                        </a:rPr>
                        <a:t>Date Time</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dirty="0">
                          <a:solidFill>
                            <a:srgbClr val="FFFFFF"/>
                          </a:solidFill>
                          <a:effectLst/>
                          <a:latin typeface="Arial Narrow"/>
                        </a:rPr>
                        <a:t>Country</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dirty="0">
                          <a:solidFill>
                            <a:srgbClr val="FFFFFF"/>
                          </a:solidFill>
                          <a:effectLst/>
                          <a:latin typeface="Arial Narrow"/>
                        </a:rPr>
                        <a:t>Event</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a:solidFill>
                            <a:srgbClr val="FFFFFF"/>
                          </a:solidFill>
                          <a:effectLst/>
                          <a:latin typeface="Arial Narrow"/>
                        </a:rPr>
                        <a:t>Period</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a:solidFill>
                            <a:srgbClr val="FFFFFF"/>
                          </a:solidFill>
                          <a:effectLst/>
                          <a:latin typeface="Arial Narrow"/>
                        </a:rPr>
                        <a:t>Surv(M)</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a:solidFill>
                            <a:srgbClr val="FFFFFF"/>
                          </a:solidFill>
                          <a:effectLst/>
                          <a:latin typeface="Arial Narrow"/>
                        </a:rPr>
                        <a:t>Actual</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a:solidFill>
                            <a:srgbClr val="FFFFFF"/>
                          </a:solidFill>
                          <a:effectLst/>
                          <a:latin typeface="Arial Narrow"/>
                        </a:rPr>
                        <a:t>Prior</a:t>
                      </a:r>
                    </a:p>
                  </a:txBody>
                  <a:tcPr marL="9525" marR="9525" marT="9525" marB="0" anchor="ctr">
                    <a:lnL>
                      <a:noFill/>
                    </a:lnL>
                    <a:lnR>
                      <a:noFill/>
                    </a:lnR>
                    <a:lnT>
                      <a:noFill/>
                    </a:lnT>
                    <a:lnB>
                      <a:noFill/>
                    </a:lnB>
                    <a:solidFill>
                      <a:srgbClr val="008080"/>
                    </a:solidFill>
                  </a:tcPr>
                </a:tc>
                <a:tc>
                  <a:txBody>
                    <a:bodyPr/>
                    <a:lstStyle/>
                    <a:p>
                      <a:pPr algn="ctr" fontAlgn="ctr"/>
                      <a:r>
                        <a:rPr lang="en-US" sz="1000" b="1" i="0" u="none" strike="noStrike">
                          <a:solidFill>
                            <a:srgbClr val="FFFFFF"/>
                          </a:solidFill>
                          <a:effectLst/>
                          <a:latin typeface="Arial Narrow"/>
                        </a:rPr>
                        <a:t>Revised</a:t>
                      </a:r>
                    </a:p>
                  </a:txBody>
                  <a:tcPr marL="9525" marR="9525" marT="9525" marB="0" anchor="ctr">
                    <a:lnL>
                      <a:noFill/>
                    </a:lnL>
                    <a:lnR>
                      <a:noFill/>
                    </a:lnR>
                    <a:lnT>
                      <a:noFill/>
                    </a:lnT>
                    <a:lnB>
                      <a:noFill/>
                    </a:lnB>
                    <a:solidFill>
                      <a:srgbClr val="008080"/>
                    </a:solidFill>
                  </a:tcPr>
                </a:tc>
                <a:extLst>
                  <a:ext uri="{0D108BD9-81ED-4DB2-BD59-A6C34878D82A}">
                    <a16:rowId xmlns="" xmlns:a16="http://schemas.microsoft.com/office/drawing/2014/main" val="10000"/>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06:01</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GfK Consumer Confidence</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Jun P</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-36</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01"/>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06:30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JN</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Natl CPI YoY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02"/>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06:30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JN</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Natl CPI Ex Fresh Food YoY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03"/>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06:30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JN</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Natl CPI Ex Fresh Food, Energy YoY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04"/>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08:30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AU</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ABS Australia Preliminary May Retail Sales</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 </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 </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 </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 </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 </a:t>
                      </a:r>
                    </a:p>
                  </a:txBody>
                  <a:tcPr marL="19050" marR="19050" marT="0" marB="0">
                    <a:lnL>
                      <a:noFill/>
                    </a:lnL>
                    <a:lnR>
                      <a:noFill/>
                    </a:lnR>
                    <a:lnT>
                      <a:noFill/>
                    </a:lnT>
                    <a:lnB>
                      <a:noFill/>
                    </a:lnB>
                  </a:tcPr>
                </a:tc>
                <a:extLst>
                  <a:ext uri="{0D108BD9-81ED-4DB2-BD59-A6C34878D82A}">
                    <a16:rowId xmlns="" xmlns:a16="http://schemas.microsoft.com/office/drawing/2014/main" val="10005"/>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Retail Sales Ex Auto Fuel YoY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-14.90%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-9.80%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-18.40%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-18.50%</a:t>
                      </a:r>
                    </a:p>
                  </a:txBody>
                  <a:tcPr marL="19050" marR="19050" marT="0" marB="0">
                    <a:lnL>
                      <a:noFill/>
                    </a:lnL>
                    <a:lnR>
                      <a:noFill/>
                    </a:lnR>
                    <a:lnT>
                      <a:noFill/>
                    </a:lnT>
                    <a:lnB>
                      <a:noFill/>
                    </a:lnB>
                  </a:tcPr>
                </a:tc>
                <a:extLst>
                  <a:ext uri="{0D108BD9-81ED-4DB2-BD59-A6C34878D82A}">
                    <a16:rowId xmlns="" xmlns:a16="http://schemas.microsoft.com/office/drawing/2014/main" val="10006"/>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Retail Sales Ex Auto Fuel MoM</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10.20%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-15.20%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-15.00%</a:t>
                      </a:r>
                    </a:p>
                  </a:txBody>
                  <a:tcPr marL="19050" marR="19050" marT="0" marB="0">
                    <a:lnL>
                      <a:noFill/>
                    </a:lnL>
                    <a:lnR>
                      <a:noFill/>
                    </a:lnR>
                    <a:lnT>
                      <a:noFill/>
                    </a:lnT>
                    <a:lnB>
                      <a:noFill/>
                    </a:lnB>
                  </a:tcPr>
                </a:tc>
                <a:extLst>
                  <a:ext uri="{0D108BD9-81ED-4DB2-BD59-A6C34878D82A}">
                    <a16:rowId xmlns="" xmlns:a16="http://schemas.microsoft.com/office/drawing/2014/main" val="10007"/>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Retail Sales Inc Auto Fuel MoM</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6.30%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12.00%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-18.10%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-18.00%</a:t>
                      </a:r>
                    </a:p>
                  </a:txBody>
                  <a:tcPr marL="19050" marR="19050" marT="0" marB="0">
                    <a:lnL>
                      <a:noFill/>
                    </a:lnL>
                    <a:lnR>
                      <a:noFill/>
                    </a:lnR>
                    <a:lnT>
                      <a:noFill/>
                    </a:lnT>
                    <a:lnB>
                      <a:noFill/>
                    </a:lnB>
                  </a:tcPr>
                </a:tc>
                <a:extLst>
                  <a:ext uri="{0D108BD9-81ED-4DB2-BD59-A6C34878D82A}">
                    <a16:rowId xmlns="" xmlns:a16="http://schemas.microsoft.com/office/drawing/2014/main" val="10008"/>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Retail Sales Inc Auto Fuel YoY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-16.40%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-13.10%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-22.60%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-22.70%</a:t>
                      </a:r>
                    </a:p>
                  </a:txBody>
                  <a:tcPr marL="19050" marR="19050" marT="0" marB="0">
                    <a:lnL>
                      <a:noFill/>
                    </a:lnL>
                    <a:lnR>
                      <a:noFill/>
                    </a:lnR>
                    <a:lnT>
                      <a:noFill/>
                    </a:lnT>
                    <a:lnB>
                      <a:noFill/>
                    </a:lnB>
                  </a:tcPr>
                </a:tc>
                <a:extLst>
                  <a:ext uri="{0D108BD9-81ED-4DB2-BD59-A6C34878D82A}">
                    <a16:rowId xmlns="" xmlns:a16="http://schemas.microsoft.com/office/drawing/2014/main" val="10009"/>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Public Finances (PSNCR)</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71.4b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89.5b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73.9b</a:t>
                      </a:r>
                    </a:p>
                  </a:txBody>
                  <a:tcPr marL="19050" marR="19050" marT="0" marB="0">
                    <a:lnL>
                      <a:noFill/>
                    </a:lnL>
                    <a:lnR>
                      <a:noFill/>
                    </a:lnR>
                    <a:lnT>
                      <a:noFill/>
                    </a:lnT>
                    <a:lnB>
                      <a:noFill/>
                    </a:lnB>
                  </a:tcPr>
                </a:tc>
                <a:extLst>
                  <a:ext uri="{0D108BD9-81ED-4DB2-BD59-A6C34878D82A}">
                    <a16:rowId xmlns="" xmlns:a16="http://schemas.microsoft.com/office/drawing/2014/main" val="10010"/>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Central Government NCR</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62.7b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63.5b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1"/>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Public Sector Net Borrowing</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49.3b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54.5b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61.4b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47.8b</a:t>
                      </a:r>
                    </a:p>
                  </a:txBody>
                  <a:tcPr marL="19050" marR="19050" marT="0" marB="0">
                    <a:lnL>
                      <a:noFill/>
                    </a:lnL>
                    <a:lnR>
                      <a:noFill/>
                    </a:lnR>
                    <a:lnT>
                      <a:noFill/>
                    </a:lnT>
                    <a:lnB>
                      <a:noFill/>
                    </a:lnB>
                  </a:tcPr>
                </a:tc>
                <a:extLst>
                  <a:ext uri="{0D108BD9-81ED-4DB2-BD59-A6C34878D82A}">
                    <a16:rowId xmlns="" xmlns:a16="http://schemas.microsoft.com/office/drawing/2014/main" val="10012"/>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UK</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PSNB ex Banking Groups</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50.0b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55.2b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62.1b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48.5b</a:t>
                      </a:r>
                    </a:p>
                  </a:txBody>
                  <a:tcPr marL="19050" marR="19050" marT="0" marB="0">
                    <a:lnL>
                      <a:noFill/>
                    </a:lnL>
                    <a:lnR>
                      <a:noFill/>
                    </a:lnR>
                    <a:lnT>
                      <a:noFill/>
                    </a:lnT>
                    <a:lnB>
                      <a:noFill/>
                    </a:lnB>
                  </a:tcPr>
                </a:tc>
                <a:extLst>
                  <a:ext uri="{0D108BD9-81ED-4DB2-BD59-A6C34878D82A}">
                    <a16:rowId xmlns="" xmlns:a16="http://schemas.microsoft.com/office/drawing/2014/main" val="10013"/>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GE</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PPI MoM</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-0.70%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4"/>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13:00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GE</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PPI YoY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-2.20%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-1.90%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5"/>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14:30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TH</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Foreign Reserves</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Jun-12</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$240.3b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$239.4b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6"/>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14:30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TH</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Forward Contracts</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Jun-12</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$27.1b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$27.3b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7"/>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15:00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RU</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Money Supply Narrow Def</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Jun-11</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12.72t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12.60t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8"/>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15:00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EC</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ECB Current Account SA</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Apr</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14.4b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27.4b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19"/>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15:37</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IT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Current Account Balance</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Apr</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-915m</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4136m</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20"/>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15:40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CH</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FX Net Settlement - Clients CNY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May</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142.9b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84.9b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21"/>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17:30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RU</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Key Rate</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Jun-19</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4.50%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4.50%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5.50%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t>
                      </a:r>
                    </a:p>
                  </a:txBody>
                  <a:tcPr marL="19050" marR="19050" marT="0" marB="0">
                    <a:lnL>
                      <a:noFill/>
                    </a:lnL>
                    <a:lnR>
                      <a:noFill/>
                    </a:lnR>
                    <a:lnT>
                      <a:noFill/>
                    </a:lnT>
                    <a:lnB>
                      <a:noFill/>
                    </a:lnB>
                  </a:tcPr>
                </a:tc>
                <a:extLst>
                  <a:ext uri="{0D108BD9-81ED-4DB2-BD59-A6C34878D82A}">
                    <a16:rowId xmlns="" xmlns:a16="http://schemas.microsoft.com/office/drawing/2014/main" val="10022"/>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19:30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US</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Current Account Balance</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1Q</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-$102.9b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-$104.2b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-$109.8b</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-$104.3b</a:t>
                      </a:r>
                    </a:p>
                  </a:txBody>
                  <a:tcPr marL="19050" marR="19050" marT="0" marB="0">
                    <a:lnL>
                      <a:noFill/>
                    </a:lnL>
                    <a:lnR>
                      <a:noFill/>
                    </a:lnR>
                    <a:lnT>
                      <a:noFill/>
                    </a:lnT>
                    <a:lnB>
                      <a:noFill/>
                    </a:lnB>
                  </a:tcPr>
                </a:tc>
                <a:extLst>
                  <a:ext uri="{0D108BD9-81ED-4DB2-BD59-A6C34878D82A}">
                    <a16:rowId xmlns="" xmlns:a16="http://schemas.microsoft.com/office/drawing/2014/main" val="10023"/>
                  </a:ext>
                </a:extLst>
              </a:tr>
              <a:tr h="190834">
                <a:tc>
                  <a:txBody>
                    <a:bodyPr/>
                    <a:lstStyle/>
                    <a:p>
                      <a:pPr marL="0" marR="0" algn="ctr">
                        <a:spcBef>
                          <a:spcPts val="0"/>
                        </a:spcBef>
                        <a:spcAft>
                          <a:spcPts val="0"/>
                        </a:spcAft>
                      </a:pPr>
                      <a:r>
                        <a:rPr lang="en-US" sz="1000">
                          <a:effectLst/>
                          <a:latin typeface="Arial Narrow" pitchFamily="34" charset="0"/>
                          <a:ea typeface="Cordia New"/>
                          <a:cs typeface="Angsana New"/>
                        </a:rPr>
                        <a:t>06/19/2020 19:30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CA</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Retail Sales MoM</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Apr</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-15.10%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-26.40%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a:effectLst/>
                          <a:latin typeface="Arial Narrow" pitchFamily="34" charset="0"/>
                          <a:ea typeface="Cordia New"/>
                          <a:cs typeface="Angsana New"/>
                        </a:rPr>
                        <a:t>-10.00%</a:t>
                      </a:r>
                    </a:p>
                  </a:txBody>
                  <a:tcPr marL="19050" marR="19050" marT="0" marB="0">
                    <a:lnL>
                      <a:noFill/>
                    </a:lnL>
                    <a:lnR>
                      <a:noFill/>
                    </a:lnR>
                    <a:lnT>
                      <a:noFill/>
                    </a:lnT>
                    <a:lnB>
                      <a:noFill/>
                    </a:lnB>
                  </a:tcPr>
                </a:tc>
                <a:tc>
                  <a:txBody>
                    <a:bodyPr/>
                    <a:lstStyle/>
                    <a:p>
                      <a:pPr marL="0" marR="0" algn="ctr">
                        <a:spcBef>
                          <a:spcPts val="0"/>
                        </a:spcBef>
                        <a:spcAft>
                          <a:spcPts val="0"/>
                        </a:spcAft>
                      </a:pPr>
                      <a:r>
                        <a:rPr lang="en-US" sz="1000" dirty="0">
                          <a:effectLst/>
                          <a:latin typeface="Arial Narrow" pitchFamily="34" charset="0"/>
                          <a:ea typeface="Cordia New"/>
                          <a:cs typeface="Angsana New"/>
                        </a:rPr>
                        <a:t>-9.90%</a:t>
                      </a:r>
                    </a:p>
                  </a:txBody>
                  <a:tcPr marL="19050" marR="19050" marT="0" marB="0">
                    <a:lnL>
                      <a:noFill/>
                    </a:lnL>
                    <a:lnR>
                      <a:noFill/>
                    </a:lnR>
                    <a:lnT>
                      <a:noFill/>
                    </a:lnT>
                    <a:lnB>
                      <a:noFill/>
                    </a:lnB>
                  </a:tcPr>
                </a:tc>
                <a:extLst>
                  <a:ext uri="{0D108BD9-81ED-4DB2-BD59-A6C34878D82A}">
                    <a16:rowId xmlns="" xmlns:a16="http://schemas.microsoft.com/office/drawing/2014/main" val="10024"/>
                  </a:ext>
                </a:extLst>
              </a:tr>
            </a:tbl>
          </a:graphicData>
        </a:graphic>
      </p:graphicFrame>
    </p:spTree>
    <p:extLst>
      <p:ext uri="{BB962C8B-B14F-4D97-AF65-F5344CB8AC3E}">
        <p14:creationId xmlns:p14="http://schemas.microsoft.com/office/powerpoint/2010/main" val="1228505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3" name="Text Box 2"/>
          <p:cNvSpPr txBox="1">
            <a:spLocks noChangeArrowheads="1"/>
          </p:cNvSpPr>
          <p:nvPr/>
        </p:nvSpPr>
        <p:spPr bwMode="auto">
          <a:xfrm>
            <a:off x="319088" y="836613"/>
            <a:ext cx="9432925" cy="481012"/>
          </a:xfrm>
          <a:prstGeom prst="rect">
            <a:avLst/>
          </a:prstGeom>
          <a:noFill/>
          <a:ln w="12700">
            <a:noFill/>
            <a:miter lim="800000"/>
            <a:headEnd type="none" w="sm" len="sm"/>
            <a:tailEnd type="none" w="sm" len="sm"/>
          </a:ln>
        </p:spPr>
        <p:txBody>
          <a:bodyPr>
            <a:spAutoFit/>
          </a:bodyPr>
          <a:lstStyle/>
          <a:p>
            <a:pPr>
              <a:lnSpc>
                <a:spcPct val="115000"/>
              </a:lnSpc>
              <a:spcBef>
                <a:spcPct val="50000"/>
              </a:spcBef>
              <a:defRPr/>
            </a:pPr>
            <a:r>
              <a:rPr lang="en-US" sz="2400" b="1" dirty="0" err="1">
                <a:solidFill>
                  <a:srgbClr val="008080"/>
                </a:solidFill>
                <a:effectLst>
                  <a:outerShdw blurRad="38100" dist="38100" dir="2700000" algn="tl">
                    <a:srgbClr val="C0C0C0"/>
                  </a:outerShdw>
                </a:effectLst>
                <a:latin typeface="Arial" pitchFamily="34" charset="0"/>
              </a:rPr>
              <a:t>KBank</a:t>
            </a:r>
            <a:r>
              <a:rPr lang="en-US" sz="2400" b="1" dirty="0">
                <a:solidFill>
                  <a:srgbClr val="008080"/>
                </a:solidFill>
                <a:effectLst>
                  <a:outerShdw blurRad="38100" dist="38100" dir="2700000" algn="tl">
                    <a:srgbClr val="C0C0C0"/>
                  </a:outerShdw>
                </a:effectLst>
                <a:latin typeface="Arial" pitchFamily="34" charset="0"/>
              </a:rPr>
              <a:t> THB NEER index</a:t>
            </a:r>
          </a:p>
        </p:txBody>
      </p:sp>
      <p:sp>
        <p:nvSpPr>
          <p:cNvPr id="8195" name="Line 4"/>
          <p:cNvSpPr>
            <a:spLocks noChangeShapeType="1"/>
          </p:cNvSpPr>
          <p:nvPr/>
        </p:nvSpPr>
        <p:spPr bwMode="auto">
          <a:xfrm>
            <a:off x="390525" y="1341438"/>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4"/>
          <p:cNvSpPr>
            <a:spLocks noChangeShapeType="1"/>
          </p:cNvSpPr>
          <p:nvPr/>
        </p:nvSpPr>
        <p:spPr bwMode="auto">
          <a:xfrm>
            <a:off x="390525" y="1341438"/>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1"/>
          <p:cNvSpPr txBox="1">
            <a:spLocks noChangeArrowheads="1"/>
          </p:cNvSpPr>
          <p:nvPr/>
        </p:nvSpPr>
        <p:spPr bwMode="auto">
          <a:xfrm>
            <a:off x="967036" y="6021288"/>
            <a:ext cx="46450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eaLnBrk="1" hangingPunct="1"/>
            <a:r>
              <a:rPr lang="en-US" altLang="th-TH" sz="1050" i="1" dirty="0">
                <a:latin typeface="Arial" charset="0"/>
                <a:ea typeface="Tahoma" pitchFamily="34" charset="0"/>
                <a:cs typeface="Arial" charset="0"/>
              </a:rPr>
              <a:t>Source: BOT and </a:t>
            </a:r>
            <a:r>
              <a:rPr lang="en-US" altLang="th-TH" sz="1050" i="1" dirty="0" err="1">
                <a:latin typeface="Arial" charset="0"/>
                <a:ea typeface="Tahoma" pitchFamily="34" charset="0"/>
                <a:cs typeface="Arial" charset="0"/>
              </a:rPr>
              <a:t>KBank</a:t>
            </a:r>
            <a:r>
              <a:rPr lang="en-US" altLang="th-TH" sz="1050" i="1" dirty="0">
                <a:latin typeface="Arial" charset="0"/>
                <a:ea typeface="Tahoma" pitchFamily="34" charset="0"/>
                <a:cs typeface="Arial" charset="0"/>
              </a:rPr>
              <a:t> </a:t>
            </a:r>
            <a:r>
              <a:rPr lang="en-US" altLang="th-TH" sz="1050" i="1" dirty="0" smtClean="0">
                <a:latin typeface="Arial" charset="0"/>
                <a:ea typeface="Tahoma" pitchFamily="34" charset="0"/>
                <a:cs typeface="Arial" charset="0"/>
              </a:rPr>
              <a:t>calculation</a:t>
            </a:r>
            <a:endParaRPr lang="th-TH" altLang="th-TH" sz="1050" i="1" dirty="0">
              <a:latin typeface="Arial" charset="0"/>
              <a:ea typeface="Tahoma" pitchFamily="34" charset="0"/>
              <a:cs typeface="Arial"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25" y="1628801"/>
            <a:ext cx="810841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116" y="1988840"/>
            <a:ext cx="29432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19088" y="836613"/>
            <a:ext cx="9432925" cy="479425"/>
          </a:xfrm>
          <a:prstGeom prst="rect">
            <a:avLst/>
          </a:prstGeom>
          <a:noFill/>
          <a:ln w="12700">
            <a:noFill/>
            <a:miter lim="800000"/>
            <a:headEnd type="none" w="sm" len="sm"/>
            <a:tailEnd type="none" w="sm" len="sm"/>
          </a:ln>
          <a:effectLst/>
        </p:spPr>
        <p:txBody>
          <a:bodyPr>
            <a:spAutoFit/>
          </a:bodyPr>
          <a:lstStyle/>
          <a:p>
            <a:pPr>
              <a:lnSpc>
                <a:spcPct val="115000"/>
              </a:lnSpc>
              <a:spcBef>
                <a:spcPct val="50000"/>
              </a:spcBef>
              <a:buFont typeface="Wingdings" pitchFamily="2" charset="2"/>
              <a:buNone/>
              <a:defRPr/>
            </a:pPr>
            <a:r>
              <a:rPr lang="th-TH" altLang="th-TH" sz="2400" b="1" dirty="0">
                <a:solidFill>
                  <a:srgbClr val="008080"/>
                </a:solidFill>
                <a:effectLst>
                  <a:outerShdw blurRad="38100" dist="38100" dir="2700000" algn="tl">
                    <a:srgbClr val="C0C0C0"/>
                  </a:outerShdw>
                </a:effectLst>
                <a:latin typeface="Arial" pitchFamily="34" charset="0"/>
                <a:cs typeface="Tahoma" pitchFamily="34" charset="0"/>
              </a:rPr>
              <a:t>ตารางการประมูลของพันธบัตรรัฐบาลไทยใน</a:t>
            </a:r>
            <a:r>
              <a:rPr lang="th-TH" altLang="th-TH" sz="2400" b="1" dirty="0" smtClean="0">
                <a:solidFill>
                  <a:srgbClr val="008080"/>
                </a:solidFill>
                <a:effectLst>
                  <a:outerShdw blurRad="38100" dist="38100" dir="2700000" algn="tl">
                    <a:srgbClr val="C0C0C0"/>
                  </a:outerShdw>
                </a:effectLst>
                <a:latin typeface="Arial" pitchFamily="34" charset="0"/>
                <a:cs typeface="Tahoma" pitchFamily="34" charset="0"/>
              </a:rPr>
              <a:t>เดือนมิถุนายน 2020</a:t>
            </a:r>
            <a:endParaRPr lang="th-TH" altLang="th-TH" sz="2400" b="1" dirty="0">
              <a:solidFill>
                <a:srgbClr val="008080"/>
              </a:solidFill>
              <a:effectLst>
                <a:outerShdw blurRad="38100" dist="38100" dir="2700000" algn="tl">
                  <a:srgbClr val="C0C0C0"/>
                </a:outerShdw>
              </a:effectLst>
              <a:latin typeface="Arial" pitchFamily="34" charset="0"/>
              <a:cs typeface="Tahoma" pitchFamily="34" charset="0"/>
            </a:endParaRPr>
          </a:p>
        </p:txBody>
      </p:sp>
      <p:sp>
        <p:nvSpPr>
          <p:cNvPr id="10308" name="Slide Number Placeholder 1"/>
          <p:cNvSpPr txBox="1">
            <a:spLocks noGrp="1"/>
          </p:cNvSpPr>
          <p:nvPr/>
        </p:nvSpPr>
        <p:spPr bwMode="auto">
          <a:xfrm>
            <a:off x="7951788"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r" eaLnBrk="1" hangingPunct="1"/>
            <a:r>
              <a:rPr lang="en-US" altLang="th-TH" sz="1400">
                <a:latin typeface="Arial Black" pitchFamily="34" charset="0"/>
              </a:rPr>
              <a:t>7</a:t>
            </a:r>
            <a:endParaRPr lang="th-TH" altLang="th-TH" sz="1400">
              <a:latin typeface="Arial Black" pitchFamily="34" charset="0"/>
            </a:endParaRPr>
          </a:p>
        </p:txBody>
      </p:sp>
      <p:sp>
        <p:nvSpPr>
          <p:cNvPr id="10309" name="Line 4"/>
          <p:cNvSpPr>
            <a:spLocks noChangeShapeType="1"/>
          </p:cNvSpPr>
          <p:nvPr/>
        </p:nvSpPr>
        <p:spPr bwMode="auto">
          <a:xfrm>
            <a:off x="390525" y="1363663"/>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 name="TextBox 7"/>
          <p:cNvSpPr txBox="1">
            <a:spLocks noChangeArrowheads="1"/>
          </p:cNvSpPr>
          <p:nvPr/>
        </p:nvSpPr>
        <p:spPr bwMode="auto">
          <a:xfrm>
            <a:off x="608013" y="6237288"/>
            <a:ext cx="7272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eaLnBrk="1" hangingPunct="1"/>
            <a:r>
              <a:rPr lang="en-US" altLang="th-TH" sz="900" i="1">
                <a:latin typeface="Arial" charset="0"/>
                <a:ea typeface="Tahoma" pitchFamily="34" charset="0"/>
                <a:cs typeface="Arial" charset="0"/>
              </a:rPr>
              <a:t>Source: PDMO and BOT; Note: may be subject to changes.</a:t>
            </a:r>
            <a:endParaRPr lang="th-TH" altLang="th-TH" sz="900" i="1">
              <a:latin typeface="Arial" charset="0"/>
              <a:ea typeface="Tahoma" pitchFamily="34"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88749793"/>
              </p:ext>
            </p:extLst>
          </p:nvPr>
        </p:nvGraphicFramePr>
        <p:xfrm>
          <a:off x="463550" y="1484313"/>
          <a:ext cx="9247188" cy="4579936"/>
        </p:xfrm>
        <a:graphic>
          <a:graphicData uri="http://schemas.openxmlformats.org/drawingml/2006/table">
            <a:tbl>
              <a:tblPr/>
              <a:tblGrid>
                <a:gridCol w="1541198">
                  <a:extLst>
                    <a:ext uri="{9D8B030D-6E8A-4147-A177-3AD203B41FA5}"/>
                  </a:extLst>
                </a:gridCol>
                <a:gridCol w="1541198">
                  <a:extLst>
                    <a:ext uri="{9D8B030D-6E8A-4147-A177-3AD203B41FA5}"/>
                  </a:extLst>
                </a:gridCol>
                <a:gridCol w="1541198">
                  <a:extLst>
                    <a:ext uri="{9D8B030D-6E8A-4147-A177-3AD203B41FA5}"/>
                  </a:extLst>
                </a:gridCol>
                <a:gridCol w="1541198">
                  <a:extLst>
                    <a:ext uri="{9D8B030D-6E8A-4147-A177-3AD203B41FA5}"/>
                  </a:extLst>
                </a:gridCol>
                <a:gridCol w="1541198">
                  <a:extLst>
                    <a:ext uri="{9D8B030D-6E8A-4147-A177-3AD203B41FA5}"/>
                  </a:extLst>
                </a:gridCol>
                <a:gridCol w="1541198">
                  <a:extLst>
                    <a:ext uri="{9D8B030D-6E8A-4147-A177-3AD203B41FA5}"/>
                  </a:extLst>
                </a:gridCol>
              </a:tblGrid>
              <a:tr h="25492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 </a:t>
                      </a:r>
                      <a:endPar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1" u="none" strike="noStrike" cap="none" normalizeH="0" baseline="0" smtClean="0">
                          <a:ln>
                            <a:noFill/>
                          </a:ln>
                          <a:solidFill>
                            <a:srgbClr val="FFFFFF"/>
                          </a:solidFill>
                          <a:effectLst/>
                          <a:latin typeface="Arial Narrow" pitchFamily="34" charset="0"/>
                          <a:ea typeface="MS PGothic" pitchFamily="34" charset="-128"/>
                          <a:cs typeface="Times New Roman" pitchFamily="18" charset="0"/>
                        </a:rPr>
                        <a:t>Unit: million baht</a:t>
                      </a:r>
                      <a:endParaRPr kumimoji="0" lang="en-US" altLang="ja-JP" sz="1000" b="0" i="0" u="none" strike="noStrike" cap="none" normalizeH="0" baseline="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extLst>
              </a:tr>
              <a:tr h="2549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smtClean="0">
                          <a:ln>
                            <a:noFill/>
                          </a:ln>
                          <a:solidFill>
                            <a:srgbClr val="FFFFFF"/>
                          </a:solidFill>
                          <a:effectLst/>
                          <a:latin typeface="Arial Narrow" pitchFamily="34" charset="0"/>
                          <a:ea typeface="MS PGothic" pitchFamily="34" charset="-128"/>
                          <a:cs typeface="Times New Roman" pitchFamily="18" charset="0"/>
                        </a:rPr>
                        <a:t>Monday</a:t>
                      </a:r>
                      <a:endParaRPr kumimoji="0" lang="en-US" altLang="ja-JP" sz="10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rgbClr val="FFFFFF"/>
                          </a:solidFill>
                          <a:effectLst/>
                          <a:latin typeface="Arial Narrow" pitchFamily="34" charset="0"/>
                          <a:ea typeface="MS PGothic" pitchFamily="34" charset="-128"/>
                          <a:cs typeface="Times New Roman" pitchFamily="18" charset="0"/>
                        </a:rPr>
                        <a:t>Tuesday</a:t>
                      </a:r>
                      <a:endParaRPr kumimoji="0" lang="en-US" altLang="ja-JP" sz="10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smtClean="0">
                          <a:ln>
                            <a:noFill/>
                          </a:ln>
                          <a:solidFill>
                            <a:srgbClr val="FFFFFF"/>
                          </a:solidFill>
                          <a:effectLst/>
                          <a:latin typeface="Arial Narrow" pitchFamily="34" charset="0"/>
                          <a:ea typeface="MS PGothic" pitchFamily="34" charset="-128"/>
                          <a:cs typeface="Times New Roman" pitchFamily="18" charset="0"/>
                        </a:rPr>
                        <a:t>Wednesday</a:t>
                      </a:r>
                      <a:endParaRPr kumimoji="0" lang="en-US" altLang="ja-JP" sz="1000" b="0" i="0" u="none" strike="noStrike" cap="none" normalizeH="0" baseline="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rgbClr val="FFFFFF"/>
                          </a:solidFill>
                          <a:effectLst/>
                          <a:latin typeface="Arial Narrow" pitchFamily="34" charset="0"/>
                          <a:ea typeface="MS PGothic" pitchFamily="34" charset="-128"/>
                          <a:cs typeface="Times New Roman" pitchFamily="18" charset="0"/>
                        </a:rPr>
                        <a:t>Thursday</a:t>
                      </a:r>
                      <a:endParaRPr kumimoji="0" lang="en-US" altLang="ja-JP" sz="10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smtClean="0">
                          <a:ln>
                            <a:noFill/>
                          </a:ln>
                          <a:solidFill>
                            <a:srgbClr val="FFFFFF"/>
                          </a:solidFill>
                          <a:effectLst/>
                          <a:latin typeface="Arial Narrow" pitchFamily="34" charset="0"/>
                          <a:ea typeface="MS PGothic" pitchFamily="34" charset="-128"/>
                          <a:cs typeface="Times New Roman" pitchFamily="18" charset="0"/>
                        </a:rPr>
                        <a:t>Friday</a:t>
                      </a:r>
                      <a:endParaRPr kumimoji="0" lang="en-US" altLang="ja-JP" sz="1000" b="0" i="0" u="none" strike="noStrike" cap="none" normalizeH="0" baseline="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smtClean="0">
                          <a:ln>
                            <a:noFill/>
                          </a:ln>
                          <a:solidFill>
                            <a:srgbClr val="FFFFFF"/>
                          </a:solidFill>
                          <a:effectLst/>
                          <a:latin typeface="Arial Narrow" pitchFamily="34" charset="0"/>
                          <a:ea typeface="MS PGothic" pitchFamily="34" charset="-128"/>
                          <a:cs typeface="Times New Roman" pitchFamily="18" charset="0"/>
                        </a:rPr>
                        <a:t>Total</a:t>
                      </a:r>
                      <a:endParaRPr kumimoji="0" lang="en-US" altLang="ja-JP" sz="10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extLst>
              </a:tr>
              <a:tr h="795062">
                <a:tc>
                  <a:txBody>
                    <a:bodyPr/>
                    <a:lstStyle/>
                    <a:p>
                      <a:pPr algn="l"/>
                      <a:r>
                        <a:rPr lang="en-US" sz="1000" dirty="0" smtClean="0">
                          <a:latin typeface="Arial Narrow" pitchFamily="34" charset="0"/>
                          <a:cs typeface="Arial" pitchFamily="34" charset="0"/>
                        </a:rPr>
                        <a:t>1</a:t>
                      </a:r>
                    </a:p>
                    <a:p>
                      <a:pPr algn="l"/>
                      <a:r>
                        <a:rPr lang="en-US" sz="1000" dirty="0" smtClean="0">
                          <a:latin typeface="Arial Narrow" pitchFamily="34" charset="0"/>
                          <a:cs typeface="Arial" pitchFamily="34" charset="0"/>
                        </a:rPr>
                        <a:t>CB20903C : 50,000</a:t>
                      </a:r>
                    </a:p>
                    <a:p>
                      <a:pPr algn="l"/>
                      <a:r>
                        <a:rPr lang="en-US" sz="1000" dirty="0" smtClean="0">
                          <a:latin typeface="Arial Narrow" pitchFamily="34" charset="0"/>
                          <a:cs typeface="Arial" pitchFamily="34" charset="0"/>
                        </a:rPr>
                        <a:t>CB21604A :</a:t>
                      </a:r>
                      <a:r>
                        <a:rPr lang="en-US" sz="1000" baseline="0" dirty="0" smtClean="0">
                          <a:latin typeface="Arial Narrow" pitchFamily="34" charset="0"/>
                          <a:cs typeface="Arial" pitchFamily="34" charset="0"/>
                        </a:rPr>
                        <a:t> 50,000</a:t>
                      </a:r>
                    </a:p>
                    <a:p>
                      <a:pPr algn="l"/>
                      <a:r>
                        <a:rPr lang="en-US" sz="1000" baseline="0" dirty="0" smtClean="0">
                          <a:latin typeface="Arial Narrow" pitchFamily="34" charset="0"/>
                          <a:cs typeface="Arial" pitchFamily="34" charset="0"/>
                        </a:rPr>
                        <a:t>CB20D03B : 50,000</a:t>
                      </a:r>
                      <a:endParaRPr lang="en-US" sz="1000" dirty="0" smtClean="0">
                        <a:latin typeface="Arial Narrow" pitchFamily="34" charset="0"/>
                        <a:cs typeface="Arial"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cs typeface="Arial" pitchFamily="34" charset="0"/>
                        </a:rPr>
                        <a:t>2</a:t>
                      </a:r>
                    </a:p>
                    <a:p>
                      <a:pPr algn="l"/>
                      <a:r>
                        <a:rPr lang="en-US" sz="1000" dirty="0" smtClean="0">
                          <a:latin typeface="Arial Narrow" pitchFamily="34" charset="0"/>
                          <a:cs typeface="Arial" pitchFamily="34" charset="0"/>
                        </a:rPr>
                        <a:t>LB676A : 5,000</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3</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4</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r>
                        <a:rPr lang="en-US" sz="1000" dirty="0" smtClean="0">
                          <a:latin typeface="Arial Narrow" pitchFamily="34" charset="0"/>
                        </a:rPr>
                        <a:t>5</a:t>
                      </a:r>
                    </a:p>
                    <a:p>
                      <a:r>
                        <a:rPr lang="en-US" sz="1000" dirty="0" smtClean="0">
                          <a:latin typeface="Arial Narrow" pitchFamily="34" charset="0"/>
                        </a:rPr>
                        <a:t>CB20623A : 55,000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ctr"/>
                      <a:r>
                        <a:rPr lang="en-US" sz="1000" dirty="0" smtClean="0">
                          <a:latin typeface="Arial Narrow" pitchFamily="34" charset="0"/>
                        </a:rPr>
                        <a:t>210,000</a:t>
                      </a:r>
                      <a:endParaRPr lang="th-TH" sz="1000" dirty="0">
                        <a:latin typeface="Arial Narrow" pitchFamily="34" charset="0"/>
                      </a:endParaRPr>
                    </a:p>
                  </a:txBody>
                  <a:tcPr marL="91455" marR="91455" marT="45742" marB="4574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extLst>
                  <a:ext uri="{0D108BD9-81ED-4DB2-BD59-A6C34878D82A}"/>
                </a:extLst>
              </a:tr>
              <a:tr h="823098">
                <a:tc>
                  <a:txBody>
                    <a:bodyPr/>
                    <a:lstStyle/>
                    <a:p>
                      <a:pPr algn="l"/>
                      <a:r>
                        <a:rPr lang="en-US" sz="1000" dirty="0" smtClean="0">
                          <a:latin typeface="Arial Narrow" pitchFamily="34" charset="0"/>
                        </a:rPr>
                        <a:t>8</a:t>
                      </a:r>
                    </a:p>
                    <a:p>
                      <a:pPr algn="l"/>
                      <a:r>
                        <a:rPr lang="en-US" sz="1000" dirty="0" smtClean="0">
                          <a:latin typeface="Arial Narrow" pitchFamily="34" charset="0"/>
                        </a:rPr>
                        <a:t>TB20D09A : 30,000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9</a:t>
                      </a:r>
                    </a:p>
                    <a:p>
                      <a:pPr algn="l"/>
                      <a:r>
                        <a:rPr lang="en-US" sz="1000" dirty="0" smtClean="0">
                          <a:latin typeface="Arial Narrow" pitchFamily="34" charset="0"/>
                        </a:rPr>
                        <a:t>CB20910B : 50,000</a:t>
                      </a:r>
                    </a:p>
                    <a:p>
                      <a:pPr algn="l"/>
                      <a:r>
                        <a:rPr lang="en-US" sz="1000" dirty="0" smtClean="0">
                          <a:latin typeface="Arial Narrow" pitchFamily="34" charset="0"/>
                        </a:rPr>
                        <a:t>CB20D11A : 20,000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10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u="none" dirty="0" smtClean="0">
                          <a:latin typeface="Arial Narrow" pitchFamily="34" charset="0"/>
                        </a:rPr>
                        <a:t>11</a:t>
                      </a:r>
                    </a:p>
                    <a:p>
                      <a:pPr algn="l"/>
                      <a:r>
                        <a:rPr lang="en-US" sz="1000" u="none" dirty="0" smtClean="0">
                          <a:latin typeface="Arial Narrow" pitchFamily="34" charset="0"/>
                        </a:rPr>
                        <a:t>SRT306A : 5,100</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r>
                        <a:rPr lang="en-US" sz="1000" dirty="0" smtClean="0">
                          <a:latin typeface="Arial Narrow" pitchFamily="34" charset="0"/>
                        </a:rPr>
                        <a:t>12</a:t>
                      </a:r>
                    </a:p>
                    <a:p>
                      <a:r>
                        <a:rPr lang="en-US" sz="1000" dirty="0" smtClean="0">
                          <a:latin typeface="Arial Narrow" pitchFamily="34" charset="0"/>
                        </a:rPr>
                        <a:t>BOT232A : 10,000</a:t>
                      </a:r>
                    </a:p>
                    <a:p>
                      <a:r>
                        <a:rPr lang="en-US" sz="1000" dirty="0" smtClean="0">
                          <a:latin typeface="Arial Narrow" pitchFamily="34" charset="0"/>
                        </a:rPr>
                        <a:t>CB20630A : 50,000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ctr"/>
                      <a:r>
                        <a:rPr lang="en-US" sz="1000" dirty="0" smtClean="0">
                          <a:latin typeface="Arial Narrow" pitchFamily="34" charset="0"/>
                        </a:rPr>
                        <a:t>165,100</a:t>
                      </a:r>
                      <a:endParaRPr lang="th-TH" sz="1000" dirty="0">
                        <a:latin typeface="Arial Narrow" pitchFamily="34" charset="0"/>
                      </a:endParaRPr>
                    </a:p>
                  </a:txBody>
                  <a:tcPr marL="91455" marR="91455" marT="45742" marB="4574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extLst>
                  <a:ext uri="{0D108BD9-81ED-4DB2-BD59-A6C34878D82A}"/>
                </a:extLst>
              </a:tr>
              <a:tr h="736011">
                <a:tc>
                  <a:txBody>
                    <a:bodyPr/>
                    <a:lstStyle/>
                    <a:p>
                      <a:pPr algn="l"/>
                      <a:r>
                        <a:rPr lang="en-US" sz="1000" dirty="0" smtClean="0">
                          <a:latin typeface="Arial Narrow" pitchFamily="34" charset="0"/>
                        </a:rPr>
                        <a:t>15</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16</a:t>
                      </a:r>
                    </a:p>
                    <a:p>
                      <a:pPr algn="l"/>
                      <a:r>
                        <a:rPr lang="en-US" sz="1000" dirty="0" smtClean="0">
                          <a:latin typeface="Arial Narrow" pitchFamily="34" charset="0"/>
                        </a:rPr>
                        <a:t>CB20917B</a:t>
                      </a:r>
                      <a:r>
                        <a:rPr lang="en-US" sz="1000" baseline="0" dirty="0" smtClean="0">
                          <a:latin typeface="Arial Narrow" pitchFamily="34" charset="0"/>
                        </a:rPr>
                        <a:t> : 50,000</a:t>
                      </a:r>
                    </a:p>
                    <a:p>
                      <a:pPr algn="l"/>
                      <a:r>
                        <a:rPr lang="en-US" sz="1000" baseline="0" dirty="0" smtClean="0">
                          <a:latin typeface="Arial Narrow" pitchFamily="34" charset="0"/>
                        </a:rPr>
                        <a:t>CB20D17A : 50,000</a:t>
                      </a:r>
                      <a:endParaRPr lang="en-US" sz="1000" dirty="0" smtClean="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17</a:t>
                      </a:r>
                    </a:p>
                    <a:p>
                      <a:pPr algn="l"/>
                      <a:r>
                        <a:rPr lang="en-US" sz="1000" dirty="0" smtClean="0">
                          <a:latin typeface="Arial Narrow" pitchFamily="34" charset="0"/>
                        </a:rPr>
                        <a:t>LB24DB : 40,000</a:t>
                      </a:r>
                    </a:p>
                    <a:p>
                      <a:pPr algn="l"/>
                      <a:r>
                        <a:rPr lang="en-US" sz="1000" dirty="0" smtClean="0">
                          <a:latin typeface="Arial Narrow" pitchFamily="34" charset="0"/>
                        </a:rPr>
                        <a:t>LB356A : 15,000</a:t>
                      </a:r>
                    </a:p>
                    <a:p>
                      <a:pPr algn="l"/>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18</a:t>
                      </a:r>
                    </a:p>
                    <a:p>
                      <a:pPr algn="l"/>
                      <a:r>
                        <a:rPr lang="en-US" sz="1000" dirty="0" smtClean="0">
                          <a:latin typeface="Arial Narrow" pitchFamily="34" charset="0"/>
                        </a:rPr>
                        <a:t>SRT276A : 4,000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r>
                        <a:rPr lang="en-US" sz="1000" dirty="0" smtClean="0">
                          <a:latin typeface="Arial Narrow" pitchFamily="34" charset="0"/>
                        </a:rPr>
                        <a:t>19</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ctr"/>
                      <a:r>
                        <a:rPr lang="en-US" sz="1000" dirty="0" smtClean="0">
                          <a:latin typeface="Arial Narrow" pitchFamily="34" charset="0"/>
                        </a:rPr>
                        <a:t>159,000</a:t>
                      </a:r>
                      <a:endParaRPr lang="th-TH" sz="1000" dirty="0">
                        <a:latin typeface="Arial Narrow" pitchFamily="34" charset="0"/>
                      </a:endParaRPr>
                    </a:p>
                  </a:txBody>
                  <a:tcPr marL="91455" marR="91455" marT="45742" marB="4574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extLst>
                  <a:ext uri="{0D108BD9-81ED-4DB2-BD59-A6C34878D82A}"/>
                </a:extLst>
              </a:tr>
              <a:tr h="712515">
                <a:tc>
                  <a:txBody>
                    <a:bodyPr/>
                    <a:lstStyle/>
                    <a:p>
                      <a:pPr algn="l"/>
                      <a:r>
                        <a:rPr lang="en-US" sz="1000" dirty="0" smtClean="0">
                          <a:latin typeface="Arial Narrow" pitchFamily="34" charset="0"/>
                        </a:rPr>
                        <a:t>22</a:t>
                      </a:r>
                    </a:p>
                    <a:p>
                      <a:pPr algn="l"/>
                      <a:r>
                        <a:rPr lang="en-US" sz="1000" dirty="0" smtClean="0">
                          <a:latin typeface="Arial Narrow" pitchFamily="34" charset="0"/>
                        </a:rPr>
                        <a:t>TB20D23A: 30,000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23</a:t>
                      </a:r>
                    </a:p>
                    <a:p>
                      <a:pPr algn="l"/>
                      <a:r>
                        <a:rPr lang="en-US" sz="1000" dirty="0" smtClean="0">
                          <a:latin typeface="Arial Narrow" pitchFamily="34" charset="0"/>
                        </a:rPr>
                        <a:t>CB20924B : 50,000</a:t>
                      </a:r>
                    </a:p>
                    <a:p>
                      <a:pPr algn="l"/>
                      <a:r>
                        <a:rPr lang="en-US" sz="1000" dirty="0" smtClean="0">
                          <a:latin typeface="Arial Narrow" pitchFamily="34" charset="0"/>
                        </a:rPr>
                        <a:t>CB20D24A : 20,000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24</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25</a:t>
                      </a:r>
                    </a:p>
                    <a:p>
                      <a:pPr algn="l"/>
                      <a:r>
                        <a:rPr lang="en-US" sz="1000" dirty="0" smtClean="0">
                          <a:latin typeface="Arial Narrow" pitchFamily="34" charset="0"/>
                        </a:rPr>
                        <a:t>BOT225A : 35,000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r>
                        <a:rPr lang="en-US" sz="1000" dirty="0" smtClean="0">
                          <a:latin typeface="Arial Narrow" pitchFamily="34" charset="0"/>
                        </a:rPr>
                        <a:t>26</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ctr"/>
                      <a:r>
                        <a:rPr lang="en-US" sz="1000" dirty="0" smtClean="0">
                          <a:latin typeface="Arial Narrow" pitchFamily="34" charset="0"/>
                        </a:rPr>
                        <a:t>135,000</a:t>
                      </a:r>
                      <a:endParaRPr lang="th-TH" sz="1000" dirty="0">
                        <a:latin typeface="Arial Narrow" pitchFamily="34" charset="0"/>
                      </a:endParaRPr>
                    </a:p>
                  </a:txBody>
                  <a:tcPr marL="91455" marR="91455" marT="45742" marB="4574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extLst>
                  <a:ext uri="{0D108BD9-81ED-4DB2-BD59-A6C34878D82A}"/>
                </a:extLst>
              </a:tr>
              <a:tr h="748463">
                <a:tc>
                  <a:txBody>
                    <a:bodyPr/>
                    <a:lstStyle/>
                    <a:p>
                      <a:pPr algn="l"/>
                      <a:r>
                        <a:rPr lang="en-US" sz="1000" dirty="0" smtClean="0">
                          <a:latin typeface="Arial Narrow" pitchFamily="34" charset="0"/>
                        </a:rPr>
                        <a:t>29</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r>
                        <a:rPr lang="en-US" sz="1000" dirty="0" smtClean="0">
                          <a:latin typeface="Arial Narrow" pitchFamily="34" charset="0"/>
                        </a:rPr>
                        <a:t>30</a:t>
                      </a:r>
                    </a:p>
                    <a:p>
                      <a:pPr algn="l"/>
                      <a:r>
                        <a:rPr lang="en-US" sz="1000" dirty="0" smtClean="0">
                          <a:latin typeface="Arial Narrow" pitchFamily="34" charset="0"/>
                        </a:rPr>
                        <a:t>CB20O01C : 50,000</a:t>
                      </a:r>
                    </a:p>
                    <a:p>
                      <a:pPr algn="l"/>
                      <a:r>
                        <a:rPr lang="en-US" sz="1000" dirty="0" smtClean="0">
                          <a:latin typeface="Arial Narrow" pitchFamily="34" charset="0"/>
                        </a:rPr>
                        <a:t>CB21104A : 50,000</a:t>
                      </a:r>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l"/>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endParaRPr lang="th-TH" sz="1000" dirty="0">
                        <a:latin typeface="Arial Narrow"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tc>
                  <a:txBody>
                    <a:bodyPr/>
                    <a:lstStyle/>
                    <a:p>
                      <a:pPr algn="ctr"/>
                      <a:r>
                        <a:rPr lang="en-US" sz="1000" dirty="0" smtClean="0">
                          <a:latin typeface="Arial Narrow" pitchFamily="34" charset="0"/>
                        </a:rPr>
                        <a:t>100,000</a:t>
                      </a:r>
                      <a:endParaRPr lang="th-TH" sz="1000" dirty="0">
                        <a:latin typeface="Arial Narrow" pitchFamily="34" charset="0"/>
                      </a:endParaRPr>
                    </a:p>
                  </a:txBody>
                  <a:tcPr marL="91455" marR="91455" marT="45742" marB="4574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9D9D9"/>
                    </a:solidFill>
                  </a:tcPr>
                </a:tc>
                <a:extLst>
                  <a:ext uri="{0D108BD9-81ED-4DB2-BD59-A6C34878D82A}"/>
                </a:extLst>
              </a:tr>
              <a:tr h="25492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rPr>
                        <a:t> </a:t>
                      </a:r>
                      <a:endPar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 </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rgbClr val="FFFFFF"/>
                          </a:solidFill>
                          <a:effectLst/>
                          <a:latin typeface="Arial Narrow" pitchFamily="34" charset="0"/>
                          <a:ea typeface="MS PGothic" pitchFamily="34" charset="-128"/>
                          <a:cs typeface="Times New Roman" pitchFamily="18" charset="0"/>
                        </a:rPr>
                        <a:t>Total</a:t>
                      </a:r>
                      <a:endParaRPr kumimoji="0" lang="en-US" altLang="ja-JP" sz="1000" b="0" i="0" u="none" strike="noStrike" cap="none" normalizeH="0" baseline="0" dirty="0" smtClean="0">
                        <a:ln>
                          <a:noFill/>
                        </a:ln>
                        <a:solidFill>
                          <a:schemeClr val="tx1"/>
                        </a:solidFill>
                        <a:effectLst/>
                        <a:latin typeface="Arial Narrow" pitchFamily="34" charset="0"/>
                        <a:ea typeface="MS PGothic" pitchFamily="34" charset="-128"/>
                        <a:cs typeface="Times New Roman" pitchFamily="18" charset="0"/>
                      </a:endParaRP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000" b="1" i="0" u="none" strike="noStrike" cap="none" normalizeH="0" baseline="0" dirty="0" smtClean="0">
                          <a:ln>
                            <a:noFill/>
                          </a:ln>
                          <a:solidFill>
                            <a:srgbClr val="F2F2F2"/>
                          </a:solidFill>
                          <a:effectLst/>
                          <a:latin typeface="Arial Narrow" pitchFamily="34" charset="0"/>
                          <a:ea typeface="MS PGothic" pitchFamily="34" charset="-128"/>
                          <a:cs typeface="Angsana New" pitchFamily="18" charset="-34"/>
                        </a:rPr>
                        <a:t>769,100</a:t>
                      </a:r>
                    </a:p>
                  </a:txBody>
                  <a:tcPr marL="91455" marR="91455" marT="45742" marB="45742"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extLst>
              </a:tr>
            </a:tbl>
          </a:graphicData>
        </a:graphic>
      </p:graphicFrame>
    </p:spTree>
    <p:extLst>
      <p:ext uri="{BB962C8B-B14F-4D97-AF65-F5344CB8AC3E}">
        <p14:creationId xmlns:p14="http://schemas.microsoft.com/office/powerpoint/2010/main" val="489936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90184" y="3997144"/>
            <a:ext cx="1932640" cy="1231106"/>
          </a:xfrm>
          <a:prstGeom prst="rect">
            <a:avLst/>
          </a:prstGeom>
          <a:noFill/>
        </p:spPr>
        <p:txBody>
          <a:bodyPr wrap="square" rtlCol="0">
            <a:spAutoFit/>
          </a:bodyPr>
          <a:lstStyle/>
          <a:p>
            <a:r>
              <a:rPr lang="en-US" sz="1200" b="1" dirty="0">
                <a:solidFill>
                  <a:srgbClr val="FF0000"/>
                </a:solidFill>
              </a:rPr>
              <a:t>ThaiBMA provides helpful guidelines on </a:t>
            </a:r>
          </a:p>
          <a:p>
            <a:endParaRPr lang="en-US" sz="1000" dirty="0" smtClean="0">
              <a:solidFill>
                <a:schemeClr val="tx2">
                  <a:lumMod val="75000"/>
                </a:schemeClr>
              </a:solidFill>
            </a:endParaRPr>
          </a:p>
          <a:p>
            <a:pPr marL="171450" indent="-171450">
              <a:buFont typeface="Wingdings" pitchFamily="2" charset="2"/>
              <a:buChar char="§"/>
            </a:pPr>
            <a:r>
              <a:rPr lang="en-US" sz="1000" dirty="0" smtClean="0">
                <a:solidFill>
                  <a:schemeClr val="tx2">
                    <a:lumMod val="75000"/>
                  </a:schemeClr>
                </a:solidFill>
              </a:rPr>
              <a:t>SPPI Assessment</a:t>
            </a:r>
          </a:p>
          <a:p>
            <a:endParaRPr lang="en-US" sz="1000" dirty="0" smtClean="0">
              <a:solidFill>
                <a:schemeClr val="tx2">
                  <a:lumMod val="75000"/>
                </a:schemeClr>
              </a:solidFill>
            </a:endParaRPr>
          </a:p>
          <a:p>
            <a:pPr marL="171450" indent="-171450">
              <a:buFont typeface="Wingdings" pitchFamily="2" charset="2"/>
              <a:buChar char="§"/>
            </a:pPr>
            <a:r>
              <a:rPr lang="en-US" sz="1000" dirty="0" smtClean="0">
                <a:solidFill>
                  <a:schemeClr val="tx2">
                    <a:lumMod val="75000"/>
                  </a:schemeClr>
                </a:solidFill>
              </a:rPr>
              <a:t>Expected Credit Loss Calculation</a:t>
            </a:r>
          </a:p>
        </p:txBody>
      </p:sp>
      <p:sp>
        <p:nvSpPr>
          <p:cNvPr id="36865" name="Text Box 2"/>
          <p:cNvSpPr txBox="1">
            <a:spLocks noChangeArrowheads="1"/>
          </p:cNvSpPr>
          <p:nvPr/>
        </p:nvSpPr>
        <p:spPr bwMode="auto">
          <a:xfrm>
            <a:off x="277813" y="863608"/>
            <a:ext cx="9967912" cy="410882"/>
          </a:xfrm>
          <a:prstGeom prst="rect">
            <a:avLst/>
          </a:prstGeom>
          <a:noFill/>
          <a:ln w="12700">
            <a:noFill/>
            <a:miter lim="800000"/>
            <a:headEnd type="none" w="sm" len="sm"/>
            <a:tailEnd type="none" w="sm" len="sm"/>
          </a:ln>
        </p:spPr>
        <p:txBody>
          <a:bodyPr>
            <a:spAutoFit/>
          </a:bodyPr>
          <a:lstStyle/>
          <a:p>
            <a:pPr eaLnBrk="0" hangingPunct="0">
              <a:lnSpc>
                <a:spcPct val="115000"/>
              </a:lnSpc>
              <a:spcBef>
                <a:spcPct val="50000"/>
              </a:spcBef>
            </a:pPr>
            <a:r>
              <a:rPr lang="en-US" sz="1800" b="1" dirty="0" smtClean="0">
                <a:solidFill>
                  <a:srgbClr val="008080"/>
                </a:solidFill>
                <a:latin typeface="Arial"/>
              </a:rPr>
              <a:t>TFRS 9 is Now in Effect from 1 </a:t>
            </a:r>
            <a:r>
              <a:rPr lang="en-US" sz="1800" b="1" dirty="0">
                <a:solidFill>
                  <a:srgbClr val="008080"/>
                </a:solidFill>
                <a:latin typeface="Arial"/>
              </a:rPr>
              <a:t>January </a:t>
            </a:r>
            <a:r>
              <a:rPr lang="en-US" sz="1800" b="1" dirty="0" smtClean="0">
                <a:solidFill>
                  <a:srgbClr val="008080"/>
                </a:solidFill>
                <a:latin typeface="Arial"/>
              </a:rPr>
              <a:t>2020</a:t>
            </a:r>
            <a:endParaRPr lang="en-US" sz="1800" dirty="0">
              <a:solidFill>
                <a:srgbClr val="008080"/>
              </a:solidFill>
              <a:latin typeface="Arial" charset="0"/>
              <a:cs typeface="Arial" charset="0"/>
            </a:endParaRPr>
          </a:p>
        </p:txBody>
      </p:sp>
      <p:sp>
        <p:nvSpPr>
          <p:cNvPr id="14" name="Line 4"/>
          <p:cNvSpPr>
            <a:spLocks noChangeShapeType="1"/>
          </p:cNvSpPr>
          <p:nvPr/>
        </p:nvSpPr>
        <p:spPr bwMode="auto">
          <a:xfrm>
            <a:off x="390526" y="1341438"/>
            <a:ext cx="9505950" cy="0"/>
          </a:xfrm>
          <a:prstGeom prst="line">
            <a:avLst/>
          </a:prstGeom>
          <a:noFill/>
          <a:ln w="38100">
            <a:solidFill>
              <a:srgbClr val="008080"/>
            </a:solidFill>
            <a:round/>
            <a:headEnd/>
            <a:tailEnd/>
          </a:ln>
        </p:spPr>
        <p:txBody>
          <a:bodyPr/>
          <a:lstStyle/>
          <a:p>
            <a:endParaRPr lang="en-US">
              <a:solidFill>
                <a:srgbClr val="000000"/>
              </a:solidFill>
              <a:latin typeface="Times New Roman" pitchFamily="18" charset="0"/>
            </a:endParaRPr>
          </a:p>
        </p:txBody>
      </p:sp>
      <p:cxnSp>
        <p:nvCxnSpPr>
          <p:cNvPr id="15" name="Straight Connector 14"/>
          <p:cNvCxnSpPr/>
          <p:nvPr/>
        </p:nvCxnSpPr>
        <p:spPr bwMode="auto">
          <a:xfrm>
            <a:off x="6165756" y="1494617"/>
            <a:ext cx="0" cy="4612087"/>
          </a:xfrm>
          <a:prstGeom prst="line">
            <a:avLst/>
          </a:prstGeom>
          <a:noFill/>
          <a:ln w="9525" cap="flat" cmpd="sng" algn="ctr">
            <a:solidFill>
              <a:schemeClr val="tx1"/>
            </a:solidFill>
            <a:prstDash val="sysDash"/>
            <a:round/>
            <a:headEnd type="none" w="sm" len="sm"/>
            <a:tailEnd type="none" w="sm" len="sm"/>
          </a:ln>
          <a:effectLst/>
        </p:spPr>
      </p:cxnSp>
      <p:sp>
        <p:nvSpPr>
          <p:cNvPr id="16" name="TextBox 15"/>
          <p:cNvSpPr txBox="1"/>
          <p:nvPr/>
        </p:nvSpPr>
        <p:spPr>
          <a:xfrm>
            <a:off x="6358635" y="1444895"/>
            <a:ext cx="3631637" cy="5124480"/>
          </a:xfrm>
          <a:prstGeom prst="rect">
            <a:avLst/>
          </a:prstGeom>
          <a:noFill/>
        </p:spPr>
        <p:txBody>
          <a:bodyPr wrap="square" rtlCol="0">
            <a:spAutoFit/>
          </a:bodyPr>
          <a:lstStyle/>
          <a:p>
            <a:pPr algn="just"/>
            <a:r>
              <a:rPr lang="en-US" sz="1200" b="1" dirty="0" smtClean="0">
                <a:solidFill>
                  <a:srgbClr val="FF0000"/>
                </a:solidFill>
              </a:rPr>
              <a:t>TFRS 9 in 2020</a:t>
            </a:r>
          </a:p>
          <a:p>
            <a:pPr marL="171450" indent="-171450" algn="just">
              <a:buFont typeface="Wingdings" pitchFamily="2" charset="2"/>
              <a:buChar char="§"/>
            </a:pPr>
            <a:endParaRPr lang="en-US" sz="1050" dirty="0"/>
          </a:p>
          <a:p>
            <a:pPr marL="171450" indent="-171450" algn="just">
              <a:buFont typeface="Wingdings" pitchFamily="2" charset="2"/>
              <a:buChar char="§"/>
            </a:pPr>
            <a:r>
              <a:rPr lang="en-US" sz="1050" dirty="0" smtClean="0"/>
              <a:t>Among other requirements, TFRS 9 requires derivatives to be marked to market with changes in fair value </a:t>
            </a:r>
            <a:r>
              <a:rPr lang="en-US" sz="1050" dirty="0" smtClean="0">
                <a:solidFill>
                  <a:schemeClr val="tx2">
                    <a:lumMod val="75000"/>
                  </a:schemeClr>
                </a:solidFill>
              </a:rPr>
              <a:t>recognized in profit and loss.  </a:t>
            </a:r>
            <a:r>
              <a:rPr lang="en-US" sz="1050" u="sng" dirty="0" smtClean="0">
                <a:solidFill>
                  <a:schemeClr val="tx2">
                    <a:lumMod val="75000"/>
                  </a:schemeClr>
                </a:solidFill>
              </a:rPr>
              <a:t>This will result in volatilities in profit and loss and financial ratios of the Company</a:t>
            </a:r>
            <a:r>
              <a:rPr lang="en-US" sz="1050" dirty="0" smtClean="0">
                <a:solidFill>
                  <a:schemeClr val="tx2">
                    <a:lumMod val="75000"/>
                  </a:schemeClr>
                </a:solidFill>
              </a:rPr>
              <a:t>.   </a:t>
            </a:r>
          </a:p>
          <a:p>
            <a:pPr marL="171450" indent="-171450" algn="just">
              <a:buFont typeface="Wingdings" pitchFamily="2" charset="2"/>
              <a:buChar char="§"/>
            </a:pPr>
            <a:endParaRPr lang="en-US" sz="1050" dirty="0">
              <a:solidFill>
                <a:schemeClr val="tx2">
                  <a:lumMod val="75000"/>
                </a:schemeClr>
              </a:solidFill>
            </a:endParaRPr>
          </a:p>
          <a:p>
            <a:pPr marL="171450" indent="-171450" algn="just">
              <a:buFont typeface="Wingdings" pitchFamily="2" charset="2"/>
              <a:buChar char="§"/>
            </a:pPr>
            <a:r>
              <a:rPr lang="en-US" sz="1050" dirty="0" smtClean="0">
                <a:solidFill>
                  <a:schemeClr val="tx2">
                    <a:lumMod val="75000"/>
                  </a:schemeClr>
                </a:solidFill>
              </a:rPr>
              <a:t>Hedge accounting can be adopted to minimize profit and loss volatilities.  However, the process can be complicated and not all derivatives, such as short option, would qualify for hedge accounting under </a:t>
            </a:r>
            <a:r>
              <a:rPr lang="en-US" sz="1050" dirty="0" smtClean="0"/>
              <a:t>TFRS 9.</a:t>
            </a:r>
          </a:p>
          <a:p>
            <a:pPr marL="171450" indent="-171450" algn="just">
              <a:buFont typeface="Wingdings" pitchFamily="2" charset="2"/>
              <a:buChar char="§"/>
            </a:pPr>
            <a:endParaRPr lang="en-US" sz="1050" dirty="0"/>
          </a:p>
          <a:p>
            <a:pPr marL="171450" indent="-171450" algn="just">
              <a:buFont typeface="Wingdings" pitchFamily="2" charset="2"/>
              <a:buChar char="§"/>
            </a:pPr>
            <a:r>
              <a:rPr lang="en-US" sz="1050" dirty="0"/>
              <a:t>In addition, TFRS 16 (</a:t>
            </a:r>
            <a:r>
              <a:rPr lang="en-US" sz="1050" dirty="0">
                <a:solidFill>
                  <a:schemeClr val="tx2">
                    <a:lumMod val="75000"/>
                  </a:schemeClr>
                </a:solidFill>
              </a:rPr>
              <a:t>leases) will be effective in 2020, which requires operating leases to be recorded on balance sheet as liabilities</a:t>
            </a:r>
            <a:endParaRPr lang="en-US" sz="1050" dirty="0" smtClean="0"/>
          </a:p>
          <a:p>
            <a:pPr marL="171450" indent="-171450" algn="just">
              <a:buFont typeface="Wingdings" pitchFamily="2" charset="2"/>
              <a:buChar char="§"/>
            </a:pPr>
            <a:endParaRPr lang="en-US" sz="1050" dirty="0"/>
          </a:p>
          <a:p>
            <a:pPr marL="171450" indent="-171450" algn="just">
              <a:buFont typeface="Wingdings" pitchFamily="2" charset="2"/>
              <a:buChar char="§"/>
            </a:pPr>
            <a:r>
              <a:rPr lang="en-US" sz="1050" b="1" u="sng" dirty="0" smtClean="0">
                <a:solidFill>
                  <a:srgbClr val="FF0000"/>
                </a:solidFill>
              </a:rPr>
              <a:t>Companies should consult their external auditors on TFRS 9 and TFRS 16 impacts</a:t>
            </a:r>
            <a:r>
              <a:rPr lang="en-US" sz="1050" dirty="0" smtClean="0">
                <a:solidFill>
                  <a:srgbClr val="FF0000"/>
                </a:solidFill>
              </a:rPr>
              <a:t>.</a:t>
            </a:r>
          </a:p>
          <a:p>
            <a:pPr marL="171450" indent="-171450" algn="just">
              <a:buFont typeface="Wingdings" pitchFamily="2" charset="2"/>
              <a:buChar char="§"/>
            </a:pPr>
            <a:endParaRPr lang="en-US" sz="1050" dirty="0">
              <a:solidFill>
                <a:schemeClr val="tx2">
                  <a:lumMod val="75000"/>
                </a:schemeClr>
              </a:solidFill>
            </a:endParaRPr>
          </a:p>
          <a:p>
            <a:pPr marL="171450" indent="-171450" algn="just">
              <a:buFont typeface="Wingdings" pitchFamily="2" charset="2"/>
              <a:buChar char="§"/>
            </a:pPr>
            <a:r>
              <a:rPr lang="en-US" sz="1050" dirty="0" smtClean="0">
                <a:solidFill>
                  <a:schemeClr val="tx2">
                    <a:lumMod val="75000"/>
                  </a:schemeClr>
                </a:solidFill>
              </a:rPr>
              <a:t>Useful resources</a:t>
            </a:r>
          </a:p>
          <a:p>
            <a:pPr marL="171450" indent="-171450" algn="just">
              <a:buFont typeface="Wingdings" pitchFamily="2" charset="2"/>
              <a:buChar char="§"/>
            </a:pPr>
            <a:endParaRPr lang="en-US" sz="1050" dirty="0">
              <a:solidFill>
                <a:schemeClr val="tx2">
                  <a:lumMod val="75000"/>
                </a:schemeClr>
              </a:solidFill>
            </a:endParaRPr>
          </a:p>
          <a:p>
            <a:pPr marL="401638" lvl="1" indent="-228600" algn="just">
              <a:buFont typeface="Wingdings" pitchFamily="2" charset="2"/>
              <a:buChar char="§"/>
            </a:pPr>
            <a:r>
              <a:rPr lang="en-US" sz="1050" dirty="0" smtClean="0">
                <a:hlinkClick r:id="rId2"/>
              </a:rPr>
              <a:t>www.tfac.or.th</a:t>
            </a:r>
            <a:endParaRPr lang="en-US" sz="1050" dirty="0" smtClean="0"/>
          </a:p>
          <a:p>
            <a:pPr marL="401638" lvl="1" indent="-228600" algn="just">
              <a:buFont typeface="Wingdings" pitchFamily="2" charset="2"/>
              <a:buChar char="§"/>
            </a:pPr>
            <a:endParaRPr lang="en-US" sz="1050" dirty="0" smtClean="0"/>
          </a:p>
          <a:p>
            <a:pPr marL="401638" lvl="1" indent="-228600" algn="just">
              <a:buFont typeface="Wingdings" pitchFamily="2" charset="2"/>
              <a:buChar char="§"/>
            </a:pPr>
            <a:r>
              <a:rPr lang="en-US" sz="1050" dirty="0" smtClean="0">
                <a:hlinkClick r:id="rId3"/>
              </a:rPr>
              <a:t>www.thaibma.or.th</a:t>
            </a:r>
            <a:endParaRPr lang="en-US" sz="1050" dirty="0" smtClean="0"/>
          </a:p>
          <a:p>
            <a:pPr marL="401638" lvl="1" indent="-228600" algn="just">
              <a:buFont typeface="Wingdings" pitchFamily="2" charset="2"/>
              <a:buChar char="§"/>
            </a:pPr>
            <a:endParaRPr lang="en-US" sz="1050" dirty="0" smtClean="0"/>
          </a:p>
          <a:p>
            <a:pPr marL="401638" lvl="1" indent="-228600" algn="just">
              <a:buFont typeface="Wingdings" pitchFamily="2" charset="2"/>
              <a:buChar char="§"/>
            </a:pPr>
            <a:r>
              <a:rPr lang="en-US" sz="1050" dirty="0">
                <a:hlinkClick r:id="rId4"/>
              </a:rPr>
              <a:t>https://</a:t>
            </a:r>
            <a:r>
              <a:rPr lang="en-US" sz="1050" dirty="0" smtClean="0">
                <a:hlinkClick r:id="rId4"/>
              </a:rPr>
              <a:t>www.bot.or.th/Thai/FinancialInstitutions/Highlights/Pages/InfoAccStandardAndReport.aspx</a:t>
            </a:r>
            <a:endParaRPr lang="en-US" sz="1050" dirty="0" smtClean="0"/>
          </a:p>
          <a:p>
            <a:pPr marL="401638" indent="-228600" algn="just">
              <a:buFont typeface="Wingdings" pitchFamily="2" charset="2"/>
              <a:buChar char="§"/>
            </a:pPr>
            <a:endParaRPr lang="en-US" sz="1050" dirty="0" smtClean="0">
              <a:solidFill>
                <a:schemeClr val="tx2">
                  <a:lumMod val="75000"/>
                </a:schemeClr>
              </a:solidFill>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5882" y="3970572"/>
            <a:ext cx="3370574" cy="190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99581" y="1522504"/>
            <a:ext cx="5010982" cy="2062493"/>
            <a:chOff x="237802" y="1449352"/>
            <a:chExt cx="4454206" cy="2062493"/>
          </a:xfrm>
        </p:grpSpPr>
        <p:sp>
          <p:nvSpPr>
            <p:cNvPr id="35" name="TextBox 34"/>
            <p:cNvSpPr txBox="1"/>
            <p:nvPr/>
          </p:nvSpPr>
          <p:spPr>
            <a:xfrm>
              <a:off x="638991" y="1543041"/>
              <a:ext cx="3256931" cy="276999"/>
            </a:xfrm>
            <a:prstGeom prst="rect">
              <a:avLst/>
            </a:prstGeom>
            <a:noFill/>
          </p:spPr>
          <p:txBody>
            <a:bodyPr wrap="square" rtlCol="0">
              <a:spAutoFit/>
            </a:bodyPr>
            <a:lstStyle/>
            <a:p>
              <a:pPr algn="ctr"/>
              <a:r>
                <a:rPr lang="en-US" sz="1200" b="1" dirty="0" smtClean="0">
                  <a:solidFill>
                    <a:srgbClr val="FF0000"/>
                  </a:solidFill>
                </a:rPr>
                <a:t>TFRS with Effective Date 1 January 2020</a:t>
              </a:r>
              <a:endParaRPr lang="th-TH" sz="1200" b="1" dirty="0">
                <a:solidFill>
                  <a:srgbClr val="FF0000"/>
                </a:solidFill>
              </a:endParaRPr>
            </a:p>
          </p:txBody>
        </p:sp>
        <p:sp>
          <p:nvSpPr>
            <p:cNvPr id="36" name="TextBox 35"/>
            <p:cNvSpPr txBox="1"/>
            <p:nvPr/>
          </p:nvSpPr>
          <p:spPr>
            <a:xfrm>
              <a:off x="3434530" y="3288816"/>
              <a:ext cx="1058207" cy="215444"/>
            </a:xfrm>
            <a:prstGeom prst="rect">
              <a:avLst/>
            </a:prstGeom>
            <a:noFill/>
          </p:spPr>
          <p:txBody>
            <a:bodyPr wrap="square" rtlCol="0">
              <a:spAutoFit/>
            </a:bodyPr>
            <a:lstStyle/>
            <a:p>
              <a:pPr algn="r"/>
              <a:r>
                <a:rPr lang="en-US" sz="800" b="1" dirty="0" smtClean="0"/>
                <a:t>Source:</a:t>
              </a:r>
              <a:r>
                <a:rPr lang="en-US" sz="800" dirty="0" smtClean="0"/>
                <a:t> tfac.or.th</a:t>
              </a:r>
              <a:endParaRPr lang="th-TH" sz="800" dirty="0"/>
            </a:p>
          </p:txBody>
        </p:sp>
        <p:sp>
          <p:nvSpPr>
            <p:cNvPr id="3" name="Rectangle 2"/>
            <p:cNvSpPr/>
            <p:nvPr/>
          </p:nvSpPr>
          <p:spPr bwMode="auto">
            <a:xfrm>
              <a:off x="237802" y="1449352"/>
              <a:ext cx="4454206" cy="2062493"/>
            </a:xfrm>
            <a:prstGeom prst="rect">
              <a:avLst/>
            </a:prstGeom>
            <a:noFill/>
            <a:ln w="952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Times New Roman" pitchFamily="18" charset="0"/>
                <a:cs typeface="Angsana New" pitchFamily="18" charset="-34"/>
              </a:endParaRP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921983"/>
              <a:ext cx="4012272" cy="132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92324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390525" y="1341438"/>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2" name="Text Box 2"/>
          <p:cNvSpPr txBox="1">
            <a:spLocks noChangeArrowheads="1"/>
          </p:cNvSpPr>
          <p:nvPr/>
        </p:nvSpPr>
        <p:spPr bwMode="auto">
          <a:xfrm>
            <a:off x="385763" y="836613"/>
            <a:ext cx="5472112" cy="479425"/>
          </a:xfrm>
          <a:prstGeom prst="rect">
            <a:avLst/>
          </a:prstGeom>
          <a:noFill/>
          <a:ln w="12700">
            <a:noFill/>
            <a:miter lim="800000"/>
            <a:headEnd type="none" w="sm" len="sm"/>
            <a:tailEnd type="none" w="sm" len="sm"/>
          </a:ln>
          <a:effectLst/>
        </p:spPr>
        <p:txBody>
          <a:bodyPr>
            <a:spAutoFit/>
          </a:bodyPr>
          <a:lstStyle>
            <a:lvl1pPr eaLnBrk="0" hangingPunct="0">
              <a:defRPr sz="1100">
                <a:solidFill>
                  <a:schemeClr val="tx1"/>
                </a:solidFill>
                <a:latin typeface="Tahoma" pitchFamily="34" charset="0"/>
                <a:ea typeface="MS PGothic" pitchFamily="34" charset="-128"/>
              </a:defRPr>
            </a:lvl1pPr>
            <a:lvl2pPr marL="742950" indent="-285750" eaLnBrk="0" hangingPunct="0">
              <a:defRPr sz="1100">
                <a:solidFill>
                  <a:schemeClr val="tx1"/>
                </a:solidFill>
                <a:latin typeface="Tahoma" pitchFamily="34" charset="0"/>
                <a:ea typeface="MS PGothic" pitchFamily="34" charset="-128"/>
              </a:defRPr>
            </a:lvl2pPr>
            <a:lvl3pPr marL="1143000" indent="-228600" eaLnBrk="0" hangingPunct="0">
              <a:defRPr sz="1100">
                <a:solidFill>
                  <a:schemeClr val="tx1"/>
                </a:solidFill>
                <a:latin typeface="Tahoma" pitchFamily="34" charset="0"/>
                <a:ea typeface="MS PGothic" pitchFamily="34" charset="-128"/>
              </a:defRPr>
            </a:lvl3pPr>
            <a:lvl4pPr marL="1600200" indent="-228600" eaLnBrk="0" hangingPunct="0">
              <a:defRPr sz="1100">
                <a:solidFill>
                  <a:schemeClr val="tx1"/>
                </a:solidFill>
                <a:latin typeface="Tahoma" pitchFamily="34" charset="0"/>
                <a:ea typeface="MS PGothic" pitchFamily="34" charset="-128"/>
              </a:defRPr>
            </a:lvl4pPr>
            <a:lvl5pPr marL="2057400" indent="-228600" eaLnBrk="0" hangingPunct="0">
              <a:defRPr sz="1100">
                <a:solidFill>
                  <a:schemeClr val="tx1"/>
                </a:solidFill>
                <a:latin typeface="Tahoma" pitchFamily="34" charset="0"/>
                <a:ea typeface="MS PGothic" pitchFamily="34" charset="-128"/>
              </a:defRPr>
            </a:lvl5pPr>
            <a:lvl6pPr marL="25146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6pPr>
            <a:lvl7pPr marL="29718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7pPr>
            <a:lvl8pPr marL="34290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8pPr>
            <a:lvl9pPr marL="38862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9pPr>
          </a:lstStyle>
          <a:p>
            <a:pPr>
              <a:lnSpc>
                <a:spcPct val="115000"/>
              </a:lnSpc>
              <a:spcBef>
                <a:spcPct val="50000"/>
              </a:spcBef>
              <a:buFont typeface="Wingdings" pitchFamily="2" charset="2"/>
              <a:buNone/>
              <a:defRPr/>
            </a:pPr>
            <a:r>
              <a:rPr lang="th-TH" altLang="th-TH" sz="2400" b="1" dirty="0">
                <a:solidFill>
                  <a:srgbClr val="008080"/>
                </a:solidFill>
                <a:effectLst>
                  <a:outerShdw blurRad="38100" dist="38100" dir="2700000" algn="tl">
                    <a:srgbClr val="C0C0C0"/>
                  </a:outerShdw>
                </a:effectLst>
                <a:latin typeface="Arial" pitchFamily="34" charset="0"/>
                <a:cs typeface="Tahoma" pitchFamily="34" charset="0"/>
              </a:rPr>
              <a:t>การเคลื่อนไหวของอัตราแลกเปลี่ยน</a:t>
            </a:r>
            <a:endParaRPr lang="en-US" altLang="th-TH" sz="2400" b="1" dirty="0">
              <a:solidFill>
                <a:srgbClr val="008080"/>
              </a:solidFill>
              <a:effectLst>
                <a:outerShdw blurRad="38100" dist="38100" dir="2700000" algn="tl">
                  <a:srgbClr val="C0C0C0"/>
                </a:outerShdw>
              </a:effectLst>
              <a:latin typeface="Arial" pitchFamily="34" charset="0"/>
              <a:cs typeface="Tahoma" pitchFamily="34" charset="0"/>
            </a:endParaRPr>
          </a:p>
        </p:txBody>
      </p:sp>
      <p:sp>
        <p:nvSpPr>
          <p:cNvPr id="12292" name="Text Box 6"/>
          <p:cNvSpPr txBox="1">
            <a:spLocks noChangeArrowheads="1"/>
          </p:cNvSpPr>
          <p:nvPr/>
        </p:nvSpPr>
        <p:spPr bwMode="auto">
          <a:xfrm>
            <a:off x="7519988" y="4267200"/>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just" eaLnBrk="1" hangingPunct="1">
              <a:spcBef>
                <a:spcPct val="50000"/>
              </a:spcBef>
              <a:buFont typeface="Wingdings" pitchFamily="2" charset="2"/>
              <a:buNone/>
            </a:pPr>
            <a:r>
              <a:rPr lang="th-TH" altLang="th-TH" sz="1000" b="1" i="1">
                <a:solidFill>
                  <a:srgbClr val="000000"/>
                </a:solidFill>
                <a:cs typeface="Tahoma" pitchFamily="34" charset="0"/>
              </a:rPr>
              <a:t>นักวิเคราะห์</a:t>
            </a:r>
            <a:r>
              <a:rPr lang="en-US" altLang="th-TH" sz="1000" b="1" i="1">
                <a:solidFill>
                  <a:srgbClr val="000000"/>
                </a:solidFill>
                <a:cs typeface="Tahoma" pitchFamily="34" charset="0"/>
              </a:rPr>
              <a:t>:</a:t>
            </a:r>
          </a:p>
          <a:p>
            <a:pPr algn="just" eaLnBrk="1" hangingPunct="1">
              <a:spcBef>
                <a:spcPct val="50000"/>
              </a:spcBef>
              <a:buFont typeface="Wingdings" pitchFamily="2" charset="2"/>
              <a:buNone/>
            </a:pPr>
            <a:r>
              <a:rPr lang="th-TH" altLang="th-TH" sz="1000" b="1">
                <a:solidFill>
                  <a:srgbClr val="000000"/>
                </a:solidFill>
                <a:cs typeface="Tahoma" pitchFamily="34" charset="0"/>
              </a:rPr>
              <a:t>ปารีณา พ่วงศิริ</a:t>
            </a:r>
            <a:endParaRPr lang="en-US" altLang="th-TH" sz="1000" b="1">
              <a:solidFill>
                <a:srgbClr val="000000"/>
              </a:solidFill>
              <a:cs typeface="Tahoma" pitchFamily="34" charset="0"/>
            </a:endParaRPr>
          </a:p>
          <a:p>
            <a:pPr algn="just" eaLnBrk="1" hangingPunct="1">
              <a:buFont typeface="Wingdings" pitchFamily="2" charset="2"/>
              <a:buNone/>
            </a:pPr>
            <a:r>
              <a:rPr lang="en-US" altLang="th-TH" sz="1000">
                <a:solidFill>
                  <a:srgbClr val="000000"/>
                </a:solidFill>
                <a:cs typeface="Tahoma" pitchFamily="34" charset="0"/>
              </a:rPr>
              <a:t>Tel: 02 470 6749</a:t>
            </a:r>
          </a:p>
          <a:p>
            <a:pPr algn="just" eaLnBrk="1" hangingPunct="1">
              <a:buFont typeface="Wingdings" pitchFamily="2" charset="2"/>
              <a:buNone/>
            </a:pPr>
            <a:r>
              <a:rPr lang="en-US" altLang="th-TH" sz="1000" i="1">
                <a:solidFill>
                  <a:srgbClr val="000000"/>
                </a:solidFill>
                <a:cs typeface="Tahoma" pitchFamily="34" charset="0"/>
              </a:rPr>
              <a:t>pareena.p@kasikornbank.com</a:t>
            </a:r>
          </a:p>
          <a:p>
            <a:pPr algn="just" eaLnBrk="1" hangingPunct="1">
              <a:spcBef>
                <a:spcPct val="50000"/>
              </a:spcBef>
              <a:buFont typeface="Wingdings" pitchFamily="2" charset="2"/>
              <a:buNone/>
            </a:pPr>
            <a:r>
              <a:rPr lang="th-TH" altLang="th-TH" sz="1000" b="1">
                <a:solidFill>
                  <a:srgbClr val="000000"/>
                </a:solidFill>
                <a:cs typeface="Tahoma" pitchFamily="34" charset="0"/>
              </a:rPr>
              <a:t>อัญชลี ซิงห์</a:t>
            </a:r>
          </a:p>
          <a:p>
            <a:pPr algn="just" eaLnBrk="1" hangingPunct="1">
              <a:buFont typeface="Wingdings" pitchFamily="2" charset="2"/>
              <a:buNone/>
            </a:pPr>
            <a:r>
              <a:rPr lang="fi-FI" altLang="th-TH" sz="1000">
                <a:solidFill>
                  <a:srgbClr val="000000"/>
                </a:solidFill>
                <a:cs typeface="Tahoma" pitchFamily="34" charset="0"/>
              </a:rPr>
              <a:t>Tel: 02 470 </a:t>
            </a:r>
            <a:r>
              <a:rPr lang="th-TH" altLang="th-TH" sz="1000">
                <a:solidFill>
                  <a:srgbClr val="000000"/>
                </a:solidFill>
                <a:cs typeface="Tahoma" pitchFamily="34" charset="0"/>
              </a:rPr>
              <a:t>3235</a:t>
            </a:r>
            <a:endParaRPr lang="fi-FI" altLang="th-TH" sz="1000">
              <a:solidFill>
                <a:srgbClr val="000000"/>
              </a:solidFill>
              <a:cs typeface="Tahoma" pitchFamily="34" charset="0"/>
            </a:endParaRPr>
          </a:p>
          <a:p>
            <a:pPr algn="just" eaLnBrk="1" hangingPunct="1">
              <a:buFont typeface="Wingdings" pitchFamily="2" charset="2"/>
              <a:buNone/>
            </a:pPr>
            <a:r>
              <a:rPr lang="fi-FI" altLang="th-TH" sz="1000" i="1">
                <a:solidFill>
                  <a:srgbClr val="000000"/>
                </a:solidFill>
                <a:cs typeface="Tahoma" pitchFamily="34" charset="0"/>
              </a:rPr>
              <a:t>anchali.s@kasikornbank.com</a:t>
            </a:r>
            <a:endParaRPr lang="th-TH" altLang="th-TH" sz="1000" i="1">
              <a:solidFill>
                <a:srgbClr val="000000"/>
              </a:solidFill>
              <a:cs typeface="Tahoma" pitchFamily="34" charset="0"/>
            </a:endParaRPr>
          </a:p>
          <a:p>
            <a:pPr algn="just" eaLnBrk="1" hangingPunct="1">
              <a:spcBef>
                <a:spcPct val="50000"/>
              </a:spcBef>
              <a:buFont typeface="Wingdings" pitchFamily="2" charset="2"/>
              <a:buNone/>
            </a:pPr>
            <a:r>
              <a:rPr lang="th-TH" altLang="th-TH" sz="1000" b="1">
                <a:solidFill>
                  <a:srgbClr val="000000"/>
                </a:solidFill>
                <a:cs typeface="Tahoma" pitchFamily="34" charset="0"/>
              </a:rPr>
              <a:t>วรดา ตันติสุนทร</a:t>
            </a:r>
            <a:endParaRPr lang="en-US" altLang="th-TH" sz="1000" b="1">
              <a:solidFill>
                <a:srgbClr val="000000"/>
              </a:solidFill>
              <a:cs typeface="Tahoma" pitchFamily="34" charset="0"/>
            </a:endParaRPr>
          </a:p>
          <a:p>
            <a:pPr algn="just" eaLnBrk="1" hangingPunct="1">
              <a:buFont typeface="Wingdings" pitchFamily="2" charset="2"/>
              <a:buNone/>
            </a:pPr>
            <a:r>
              <a:rPr lang="en-US" altLang="th-TH" sz="1000">
                <a:solidFill>
                  <a:srgbClr val="000000"/>
                </a:solidFill>
                <a:cs typeface="Tahoma" pitchFamily="34" charset="0"/>
              </a:rPr>
              <a:t>Tel: 02 470 </a:t>
            </a:r>
            <a:r>
              <a:rPr lang="th-TH" altLang="th-TH" sz="1000">
                <a:solidFill>
                  <a:srgbClr val="000000"/>
                </a:solidFill>
                <a:cs typeface="Tahoma" pitchFamily="34" charset="0"/>
              </a:rPr>
              <a:t>1031</a:t>
            </a:r>
            <a:endParaRPr lang="en-US" altLang="th-TH" sz="1000">
              <a:solidFill>
                <a:srgbClr val="000000"/>
              </a:solidFill>
              <a:cs typeface="Tahoma" pitchFamily="34" charset="0"/>
            </a:endParaRPr>
          </a:p>
          <a:p>
            <a:pPr algn="just" eaLnBrk="1" hangingPunct="1">
              <a:buFont typeface="Wingdings" pitchFamily="2" charset="2"/>
              <a:buNone/>
            </a:pPr>
            <a:r>
              <a:rPr lang="en-US" altLang="th-TH" sz="1000" i="1">
                <a:solidFill>
                  <a:srgbClr val="000000"/>
                </a:solidFill>
                <a:cs typeface="Tahoma" pitchFamily="34" charset="0"/>
              </a:rPr>
              <a:t>vorada.t@kasikornbank.com</a:t>
            </a:r>
            <a:endParaRPr lang="fi-FI" altLang="th-TH" sz="1000" i="1">
              <a:solidFill>
                <a:srgbClr val="000000"/>
              </a:solidFill>
              <a:cs typeface="Tahoma" pitchFamily="34" charset="0"/>
            </a:endParaRPr>
          </a:p>
          <a:p>
            <a:pPr algn="just" eaLnBrk="1" hangingPunct="1">
              <a:buFont typeface="Wingdings" pitchFamily="2" charset="2"/>
              <a:buNone/>
            </a:pPr>
            <a:endParaRPr lang="fi-FI" altLang="th-TH" sz="1000" i="1">
              <a:solidFill>
                <a:srgbClr val="000000"/>
              </a:solidFill>
              <a:cs typeface="Tahoma" pitchFamily="34" charset="0"/>
            </a:endParaRPr>
          </a:p>
          <a:p>
            <a:pPr algn="just" eaLnBrk="1" hangingPunct="1">
              <a:buFont typeface="Wingdings" pitchFamily="2" charset="2"/>
              <a:buNone/>
            </a:pPr>
            <a:endParaRPr lang="fi-FI" altLang="th-TH" sz="1000" i="1">
              <a:solidFill>
                <a:srgbClr val="000000"/>
              </a:solidFill>
              <a:cs typeface="Tahoma" pitchFamily="34" charset="0"/>
            </a:endParaRPr>
          </a:p>
          <a:p>
            <a:pPr algn="just" eaLnBrk="1" hangingPunct="1">
              <a:spcBef>
                <a:spcPct val="50000"/>
              </a:spcBef>
              <a:buFont typeface="Wingdings" pitchFamily="2" charset="2"/>
              <a:buNone/>
            </a:pPr>
            <a:endParaRPr lang="th-TH" altLang="th-TH" sz="1000">
              <a:solidFill>
                <a:srgbClr val="000000"/>
              </a:solidFill>
              <a:cs typeface="Tahoma" pitchFamily="34" charset="0"/>
            </a:endParaRPr>
          </a:p>
        </p:txBody>
      </p:sp>
      <p:grpSp>
        <p:nvGrpSpPr>
          <p:cNvPr id="12293" name="Group 5"/>
          <p:cNvGrpSpPr>
            <a:grpSpLocks/>
          </p:cNvGrpSpPr>
          <p:nvPr/>
        </p:nvGrpSpPr>
        <p:grpSpPr bwMode="auto">
          <a:xfrm>
            <a:off x="36513" y="36513"/>
            <a:ext cx="10186987" cy="6767512"/>
            <a:chOff x="36513" y="36513"/>
            <a:chExt cx="10186987" cy="6767512"/>
          </a:xfrm>
        </p:grpSpPr>
        <p:sp>
          <p:nvSpPr>
            <p:cNvPr id="12294" name="Rectangle 1026"/>
            <p:cNvSpPr>
              <a:spLocks noChangeArrowheads="1"/>
            </p:cNvSpPr>
            <p:nvPr/>
          </p:nvSpPr>
          <p:spPr bwMode="auto">
            <a:xfrm>
              <a:off x="36513" y="36513"/>
              <a:ext cx="10186987" cy="6767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h-TH" altLang="th-TH" sz="2800">
                <a:latin typeface="Times New Roman" pitchFamily="18" charset="0"/>
              </a:endParaRPr>
            </a:p>
          </p:txBody>
        </p:sp>
        <p:pic>
          <p:nvPicPr>
            <p:cNvPr id="12295" name="Picture 4" descr="Final Kasikorn Logo Gree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240" y="1845207"/>
              <a:ext cx="3810288" cy="352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92100" y="831850"/>
            <a:ext cx="9172575" cy="517525"/>
          </a:xfrm>
          <a:prstGeom prst="rect">
            <a:avLst/>
          </a:prstGeom>
          <a:noFill/>
          <a:ln w="12700">
            <a:noFill/>
            <a:miter lim="800000"/>
            <a:headEnd type="none" w="sm" len="sm"/>
            <a:tailEnd type="none" w="sm" len="sm"/>
          </a:ln>
          <a:effec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spcBef>
                <a:spcPct val="50000"/>
              </a:spcBef>
              <a:buFont typeface="Wingdings" pitchFamily="2" charset="2"/>
              <a:buNone/>
              <a:defRPr/>
            </a:pPr>
            <a:r>
              <a:rPr lang="th-TH" sz="2400" b="1" dirty="0">
                <a:solidFill>
                  <a:srgbClr val="008080"/>
                </a:solidFill>
                <a:effectLst>
                  <a:outerShdw blurRad="38100" dist="38100" dir="2700000" algn="tl">
                    <a:srgbClr val="C0C0C0"/>
                  </a:outerShdw>
                </a:effectLst>
                <a:latin typeface="Tahoma" pitchFamily="34" charset="0"/>
                <a:ea typeface="Tahoma" pitchFamily="34" charset="0"/>
                <a:cs typeface="Tahoma" pitchFamily="34" charset="0"/>
              </a:rPr>
              <a:t>การเคลื่อนไหวของตลาดที่สำคัญ</a:t>
            </a:r>
            <a:endParaRPr lang="en-US" sz="2400" b="1" dirty="0" smtClean="0">
              <a:solidFill>
                <a:srgbClr val="008080"/>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4099" name="Line 4"/>
          <p:cNvSpPr>
            <a:spLocks noChangeShapeType="1"/>
          </p:cNvSpPr>
          <p:nvPr/>
        </p:nvSpPr>
        <p:spPr bwMode="auto">
          <a:xfrm>
            <a:off x="340811" y="1349375"/>
            <a:ext cx="9661525"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6"/>
          <p:cNvSpPr txBox="1">
            <a:spLocks noChangeArrowheads="1"/>
          </p:cNvSpPr>
          <p:nvPr/>
        </p:nvSpPr>
        <p:spPr bwMode="auto">
          <a:xfrm>
            <a:off x="319089" y="1412776"/>
            <a:ext cx="3316922" cy="494105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eaLnBrk="1" hangingPunct="1">
              <a:lnSpc>
                <a:spcPct val="115000"/>
              </a:lnSpc>
              <a:buFont typeface="Wingdings" pitchFamily="2" charset="2"/>
              <a:buNone/>
            </a:pPr>
            <a:endParaRPr lang="en-US" altLang="th-TH" sz="1400" dirty="0">
              <a:solidFill>
                <a:schemeClr val="tx2"/>
              </a:solidFill>
              <a:latin typeface="Arial" charset="0"/>
              <a:cs typeface="Arial" charset="0"/>
            </a:endParaRPr>
          </a:p>
        </p:txBody>
      </p:sp>
      <p:sp>
        <p:nvSpPr>
          <p:cNvPr id="9" name="Text Box 2"/>
          <p:cNvSpPr txBox="1">
            <a:spLocks noChangeArrowheads="1"/>
          </p:cNvSpPr>
          <p:nvPr/>
        </p:nvSpPr>
        <p:spPr bwMode="auto">
          <a:xfrm>
            <a:off x="344169" y="4022637"/>
            <a:ext cx="3291841"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eaLnBrk="1" hangingPunct="1">
              <a:lnSpc>
                <a:spcPct val="115000"/>
              </a:lnSpc>
              <a:buFont typeface="Wingdings" pitchFamily="2" charset="2"/>
              <a:buNone/>
            </a:pPr>
            <a:r>
              <a:rPr lang="en-US" altLang="th-TH" sz="1100" b="1" dirty="0">
                <a:solidFill>
                  <a:schemeClr val="tx2"/>
                </a:solidFill>
                <a:latin typeface="Arial" charset="0"/>
                <a:cs typeface="Arial" charset="0"/>
              </a:rPr>
              <a:t>Daily performance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293095"/>
            <a:ext cx="3362765" cy="206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
          <p:cNvSpPr txBox="1">
            <a:spLocks noChangeArrowheads="1"/>
          </p:cNvSpPr>
          <p:nvPr/>
        </p:nvSpPr>
        <p:spPr bwMode="auto">
          <a:xfrm>
            <a:off x="344168" y="1414860"/>
            <a:ext cx="3291841" cy="27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th-TH"/>
            </a:defPPr>
            <a:lvl1pPr algn="l" rtl="0" fontAlgn="base">
              <a:spcBef>
                <a:spcPct val="0"/>
              </a:spcBef>
              <a:spcAft>
                <a:spcPct val="0"/>
              </a:spcAft>
              <a:defRPr sz="28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tx1"/>
                </a:solidFill>
                <a:latin typeface="Times New Roman" pitchFamily="18" charset="0"/>
                <a:ea typeface="+mn-ea"/>
                <a:cs typeface="Angsana New" pitchFamily="18" charset="-34"/>
              </a:defRPr>
            </a:lvl9pPr>
          </a:lstStyle>
          <a:p>
            <a:pPr algn="ctr">
              <a:lnSpc>
                <a:spcPct val="115000"/>
              </a:lnSpc>
            </a:pPr>
            <a:r>
              <a:rPr lang="en-US" sz="1100" b="1" dirty="0" smtClean="0">
                <a:latin typeface="Arial" pitchFamily="34" charset="0"/>
                <a:cs typeface="Arial" pitchFamily="34" charset="0"/>
              </a:rPr>
              <a:t>UK retail sales</a:t>
            </a:r>
            <a:endParaRPr lang="en-US" sz="1100" b="1" dirty="0">
              <a:latin typeface="Arial" pitchFamily="34" charset="0"/>
              <a:cs typeface="Arial"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69" y="1700808"/>
            <a:ext cx="3291841" cy="227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3654865" y="1379157"/>
            <a:ext cx="6347472" cy="515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85950" algn="l"/>
                <a:tab pos="4752975" algn="l"/>
                <a:tab pos="5467350" algn="l"/>
              </a:tabLst>
              <a:defRPr sz="1100">
                <a:solidFill>
                  <a:schemeClr val="tx1"/>
                </a:solidFill>
                <a:latin typeface="Tahoma" pitchFamily="34" charset="0"/>
                <a:cs typeface="Angsana New" pitchFamily="18" charset="-34"/>
              </a:defRPr>
            </a:lvl1pPr>
            <a:lvl2pPr marL="742950" indent="-285750" eaLnBrk="0" hangingPunct="0">
              <a:tabLst>
                <a:tab pos="1885950" algn="l"/>
                <a:tab pos="4752975" algn="l"/>
                <a:tab pos="5467350" algn="l"/>
              </a:tabLst>
              <a:defRPr sz="1100">
                <a:solidFill>
                  <a:schemeClr val="tx1"/>
                </a:solidFill>
                <a:latin typeface="Tahoma" pitchFamily="34" charset="0"/>
                <a:cs typeface="Angsana New" pitchFamily="18" charset="-34"/>
              </a:defRPr>
            </a:lvl2pPr>
            <a:lvl3pPr marL="1143000" indent="-228600" eaLnBrk="0" hangingPunct="0">
              <a:tabLst>
                <a:tab pos="1885950" algn="l"/>
                <a:tab pos="4752975" algn="l"/>
                <a:tab pos="5467350" algn="l"/>
              </a:tabLst>
              <a:defRPr sz="1100">
                <a:solidFill>
                  <a:schemeClr val="tx1"/>
                </a:solidFill>
                <a:latin typeface="Tahoma" pitchFamily="34" charset="0"/>
                <a:cs typeface="Angsana New" pitchFamily="18" charset="-34"/>
              </a:defRPr>
            </a:lvl3pPr>
            <a:lvl4pPr marL="1600200" indent="-228600" eaLnBrk="0" hangingPunct="0">
              <a:tabLst>
                <a:tab pos="1885950" algn="l"/>
                <a:tab pos="4752975" algn="l"/>
                <a:tab pos="5467350" algn="l"/>
              </a:tabLst>
              <a:defRPr sz="1100">
                <a:solidFill>
                  <a:schemeClr val="tx1"/>
                </a:solidFill>
                <a:latin typeface="Tahoma" pitchFamily="34" charset="0"/>
                <a:cs typeface="Angsana New" pitchFamily="18" charset="-34"/>
              </a:defRPr>
            </a:lvl4pPr>
            <a:lvl5pPr marL="2057400" indent="-228600" eaLnBrk="0" hangingPunct="0">
              <a:tabLst>
                <a:tab pos="1885950" algn="l"/>
                <a:tab pos="4752975" algn="l"/>
                <a:tab pos="5467350" algn="l"/>
              </a:tabLst>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tabLst>
                <a:tab pos="1885950" algn="l"/>
                <a:tab pos="4752975" algn="l"/>
                <a:tab pos="5467350" algn="l"/>
              </a:tabLs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tabLst>
                <a:tab pos="1885950" algn="l"/>
                <a:tab pos="4752975" algn="l"/>
                <a:tab pos="5467350" algn="l"/>
              </a:tabLs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tabLst>
                <a:tab pos="1885950" algn="l"/>
                <a:tab pos="4752975" algn="l"/>
                <a:tab pos="5467350" algn="l"/>
              </a:tabLs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tabLst>
                <a:tab pos="1885950" algn="l"/>
                <a:tab pos="4752975" algn="l"/>
                <a:tab pos="5467350" algn="l"/>
              </a:tabLst>
              <a:defRPr sz="1100">
                <a:solidFill>
                  <a:schemeClr val="tx1"/>
                </a:solidFill>
                <a:latin typeface="Tahoma" pitchFamily="34" charset="0"/>
                <a:cs typeface="Angsana New" pitchFamily="18" charset="-34"/>
              </a:defRPr>
            </a:lvl9pPr>
          </a:lstStyle>
          <a:p>
            <a:pPr algn="thaiDist" eaLnBrk="1" hangingPunct="1">
              <a:lnSpc>
                <a:spcPct val="114000"/>
              </a:lnSpc>
              <a:spcBef>
                <a:spcPts val="600"/>
              </a:spcBef>
              <a:defRPr/>
            </a:pPr>
            <a:r>
              <a:rPr lang="th-TH" altLang="th-TH" sz="1050" b="1" dirty="0">
                <a:ea typeface="MS PGothic" pitchFamily="34" charset="-128"/>
                <a:cs typeface="Tahoma" pitchFamily="34" charset="0"/>
              </a:rPr>
              <a:t>การเคลื่อนไหวของตลาดที่สำคัญ:</a:t>
            </a:r>
            <a:endParaRPr lang="en-US" altLang="th-TH" sz="1050" b="1" dirty="0">
              <a:ea typeface="MS PGothic" pitchFamily="34" charset="-128"/>
              <a:cs typeface="Tahoma" pitchFamily="34" charset="0"/>
            </a:endParaRPr>
          </a:p>
          <a:p>
            <a:pPr marL="171450" indent="-171450" algn="thaiDist" eaLnBrk="1" hangingPunct="1">
              <a:lnSpc>
                <a:spcPct val="114000"/>
              </a:lnSpc>
              <a:spcBef>
                <a:spcPts val="600"/>
              </a:spcBef>
              <a:buFont typeface="Arial" panose="020B0604020202020204" pitchFamily="34" charset="0"/>
              <a:buChar char="•"/>
              <a:defRPr/>
            </a:pPr>
            <a:r>
              <a:rPr lang="th-TH" altLang="th-TH" sz="1050" b="1" dirty="0">
                <a:solidFill>
                  <a:srgbClr val="000000"/>
                </a:solidFill>
                <a:ea typeface="MS PGothic" pitchFamily="34" charset="-128"/>
                <a:cs typeface="Tahoma" pitchFamily="34" charset="0"/>
              </a:rPr>
              <a:t>ตลาดกลับมากังวลต่อการระบาดรอบที่ 2 ของไวรัส </a:t>
            </a:r>
            <a:r>
              <a:rPr lang="th-TH" altLang="th-TH" sz="1050" dirty="0" smtClean="0">
                <a:solidFill>
                  <a:srgbClr val="000000"/>
                </a:solidFill>
                <a:ea typeface="MS PGothic" pitchFamily="34" charset="-128"/>
                <a:cs typeface="Tahoma" pitchFamily="34" charset="0"/>
              </a:rPr>
              <a:t>สหรัฐฯ รายงานจำนวนผู้ติดเชื้อมากกว่า 3 หมื่นคนต่อวันในวันศุกร์และเสาร์มากที่สุดตั้งแต่วันที่ 1 พฤษภาคม โดยผู้ติดเชื้อส่วนใหญ่อยู่ในรัฐเนวาดา ฟลอริดา แคลิฟอเนีย และแอริโซนา ด้านเยอรมนีซึ่งถือเป็นประเทศที่ประสบความสำเร็จในการควบคุมการระบาดในยุโรปรายงานอัตราการติดเชื้อ 2.88 ในวันอาทิตย์ เพิ่มขึ้นจาก 1.79 ในวันก่อนหน้า ขณะที่เกาหลีใต้จำกัดการเดินทางเข้าประเทศของต่างชาติ ด้วยการระงับเที่ยวบินและงดการออกวีซ่าแก่ประเทศที่มีการระบาดรุนแรงเป็นการชั่วคราว โดยจะมีผลทันทีกับผู้ที่เดินทางมาจากปากีสถานและบังคลาเทศ</a:t>
            </a:r>
          </a:p>
          <a:p>
            <a:pPr marL="171450" indent="-171450" algn="thaiDist" eaLnBrk="1" hangingPunct="1">
              <a:lnSpc>
                <a:spcPct val="114000"/>
              </a:lnSpc>
              <a:spcBef>
                <a:spcPts val="600"/>
              </a:spcBef>
              <a:buFont typeface="Arial" panose="020B0604020202020204" pitchFamily="34" charset="0"/>
              <a:buChar char="•"/>
              <a:defRPr/>
            </a:pPr>
            <a:r>
              <a:rPr lang="th-TH" altLang="th-TH" sz="1050" b="1" dirty="0" smtClean="0">
                <a:solidFill>
                  <a:srgbClr val="000000"/>
                </a:solidFill>
                <a:ea typeface="MS PGothic" pitchFamily="34" charset="-128"/>
                <a:cs typeface="Tahoma" pitchFamily="34" charset="0"/>
              </a:rPr>
              <a:t>อัตราเงินเฟ้อของญี่ปุ่นยังคงตกต่ำที่ 0.1</a:t>
            </a:r>
            <a:r>
              <a:rPr lang="en-US" altLang="th-TH" sz="1050" b="1" dirty="0" smtClean="0">
                <a:solidFill>
                  <a:srgbClr val="000000"/>
                </a:solidFill>
                <a:ea typeface="MS PGothic" pitchFamily="34" charset="-128"/>
                <a:cs typeface="Tahoma" pitchFamily="34" charset="0"/>
              </a:rPr>
              <a:t>%</a:t>
            </a:r>
            <a:r>
              <a:rPr lang="en-US" altLang="th-TH" sz="1050" b="1" dirty="0" err="1" smtClean="0">
                <a:solidFill>
                  <a:srgbClr val="000000"/>
                </a:solidFill>
                <a:ea typeface="MS PGothic" pitchFamily="34" charset="-128"/>
                <a:cs typeface="Tahoma" pitchFamily="34" charset="0"/>
              </a:rPr>
              <a:t>YoY</a:t>
            </a:r>
            <a:r>
              <a:rPr lang="en-US" altLang="th-TH" sz="1050" b="1" dirty="0" smtClean="0">
                <a:solidFill>
                  <a:srgbClr val="000000"/>
                </a:solidFill>
                <a:ea typeface="MS PGothic" pitchFamily="34" charset="-128"/>
                <a:cs typeface="Tahoma" pitchFamily="34" charset="0"/>
              </a:rPr>
              <a:t> </a:t>
            </a:r>
            <a:r>
              <a:rPr lang="th-TH" altLang="th-TH" sz="1050" b="1" dirty="0" smtClean="0">
                <a:solidFill>
                  <a:srgbClr val="000000"/>
                </a:solidFill>
                <a:ea typeface="MS PGothic" pitchFamily="34" charset="-128"/>
                <a:cs typeface="Tahoma" pitchFamily="34" charset="0"/>
              </a:rPr>
              <a:t>ในเดือนพฤษภาคม (ตลาดคาด 0.2</a:t>
            </a:r>
            <a:r>
              <a:rPr lang="en-US" altLang="th-TH" sz="1050" b="1" dirty="0" smtClean="0">
                <a:solidFill>
                  <a:srgbClr val="000000"/>
                </a:solidFill>
                <a:ea typeface="MS PGothic" pitchFamily="34" charset="-128"/>
                <a:cs typeface="Tahoma" pitchFamily="34" charset="0"/>
              </a:rPr>
              <a:t>%</a:t>
            </a:r>
            <a:r>
              <a:rPr lang="th-TH" altLang="th-TH" sz="1050" b="1"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เนื่องจากกิจกรรมทางเศรษฐกิจที่ชะงักลงในช่วงการระบาดกดดันกำลังซื้อและราคา</a:t>
            </a:r>
            <a:r>
              <a:rPr lang="th-TH" altLang="th-TH" sz="1050" dirty="0" smtClean="0">
                <a:solidFill>
                  <a:srgbClr val="000000"/>
                </a:solidFill>
                <a:ea typeface="MS PGothic" pitchFamily="34" charset="-128"/>
                <a:cs typeface="Tahoma" pitchFamily="34" charset="0"/>
              </a:rPr>
              <a:t>น้ำมันให้ลดลง</a:t>
            </a:r>
            <a:r>
              <a:rPr lang="th-TH" altLang="th-TH" sz="1050" dirty="0" smtClean="0">
                <a:solidFill>
                  <a:srgbClr val="000000"/>
                </a:solidFill>
                <a:ea typeface="MS PGothic" pitchFamily="34" charset="-128"/>
                <a:cs typeface="Tahoma" pitchFamily="34" charset="0"/>
              </a:rPr>
              <a:t>มาก หากหักราคาอาหาร อัตราเงินเฟ้อติดลบเป็นครั้งแรกในรอบมากกว่า 3 ปีที่ -0.2</a:t>
            </a:r>
            <a:r>
              <a:rPr lang="en-US" altLang="th-TH" sz="1050" dirty="0" smtClean="0">
                <a:solidFill>
                  <a:srgbClr val="000000"/>
                </a:solidFill>
                <a:ea typeface="MS PGothic" pitchFamily="34" charset="-128"/>
                <a:cs typeface="Tahoma" pitchFamily="34" charset="0"/>
              </a:rPr>
              <a:t>%</a:t>
            </a:r>
            <a:r>
              <a:rPr lang="en-US" altLang="th-TH" sz="1050" dirty="0" err="1" smtClean="0">
                <a:solidFill>
                  <a:srgbClr val="000000"/>
                </a:solidFill>
                <a:ea typeface="MS PGothic" pitchFamily="34" charset="-128"/>
                <a:cs typeface="Tahoma" pitchFamily="34" charset="0"/>
              </a:rPr>
              <a:t>YoY</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ขณะที่บันทึกการประชุมของบีโอเจเมื่อเดือนเมษายนสะท้อนความกังวลที่ญี่ปุ่นเสี่ยงเกิดภาวะเงินฝืดเช่นกัน โดยสมาชิกบางคนกังวลว่าสินเชื่อที่ปล่อยให้ภาคเอกชนอาจกลายเป็นหนี้เสียได้หากการระบาดยืดเยื้อ</a:t>
            </a:r>
          </a:p>
          <a:p>
            <a:pPr marL="171450" indent="-171450" algn="thaiDist" eaLnBrk="1" hangingPunct="1">
              <a:lnSpc>
                <a:spcPct val="114000"/>
              </a:lnSpc>
              <a:spcBef>
                <a:spcPts val="600"/>
              </a:spcBef>
              <a:buFont typeface="Arial" panose="020B0604020202020204" pitchFamily="34" charset="0"/>
              <a:buChar char="•"/>
              <a:defRPr/>
            </a:pPr>
            <a:r>
              <a:rPr lang="th-TH" altLang="th-TH" sz="1050" b="1" dirty="0" smtClean="0">
                <a:solidFill>
                  <a:srgbClr val="000000"/>
                </a:solidFill>
                <a:ea typeface="MS PGothic" pitchFamily="34" charset="-128"/>
                <a:cs typeface="Tahoma" pitchFamily="34" charset="0"/>
              </a:rPr>
              <a:t>ยอดค้าปลีกสหราชอาณาจักรกลับมาขยายตัว +12.0</a:t>
            </a:r>
            <a:r>
              <a:rPr lang="en-US" altLang="th-TH" sz="1050" b="1" dirty="0" smtClean="0">
                <a:solidFill>
                  <a:srgbClr val="000000"/>
                </a:solidFill>
                <a:ea typeface="MS PGothic" pitchFamily="34" charset="-128"/>
                <a:cs typeface="Tahoma" pitchFamily="34" charset="0"/>
              </a:rPr>
              <a:t>%Mom </a:t>
            </a:r>
            <a:r>
              <a:rPr lang="th-TH" altLang="th-TH" sz="1050" b="1" dirty="0" smtClean="0">
                <a:solidFill>
                  <a:srgbClr val="000000"/>
                </a:solidFill>
                <a:ea typeface="MS PGothic" pitchFamily="34" charset="-128"/>
                <a:cs typeface="Tahoma" pitchFamily="34" charset="0"/>
              </a:rPr>
              <a:t>ในเดือนพฤษภาคมหลังกลับมาเปิดเมือง</a:t>
            </a:r>
            <a:r>
              <a:rPr lang="th-TH" altLang="th-TH" sz="1050" dirty="0" smtClean="0">
                <a:solidFill>
                  <a:srgbClr val="000000"/>
                </a:solidFill>
                <a:ea typeface="MS PGothic" pitchFamily="34" charset="-128"/>
                <a:cs typeface="Tahoma" pitchFamily="34" charset="0"/>
              </a:rPr>
              <a:t> สูงกว่าตลาดคาดที่ +6.3</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และเดือนก่อนที่ -18.0</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หากหักน้ำมัน ยอดขายอยู่ที่ +10.2</a:t>
            </a:r>
            <a:r>
              <a:rPr lang="en-US" altLang="th-TH" sz="1050" dirty="0" smtClean="0">
                <a:solidFill>
                  <a:srgbClr val="000000"/>
                </a:solidFill>
                <a:ea typeface="MS PGothic" pitchFamily="34" charset="-128"/>
                <a:cs typeface="Tahoma" pitchFamily="34" charset="0"/>
              </a:rPr>
              <a:t>%</a:t>
            </a:r>
            <a:r>
              <a:rPr lang="en-US" altLang="th-TH" sz="1050" dirty="0" err="1" smtClean="0">
                <a:solidFill>
                  <a:srgbClr val="000000"/>
                </a:solidFill>
                <a:ea typeface="MS PGothic" pitchFamily="34" charset="-128"/>
                <a:cs typeface="Tahoma" pitchFamily="34" charset="0"/>
              </a:rPr>
              <a:t>MoM</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จาก -15.0</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มากกว่าตลาดคาดที่ +4.1</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ยอดขายสินค้าครัวเรือนและเสื้อผ้าขยายตัวสูงที่ 42.0</a:t>
            </a:r>
            <a:r>
              <a:rPr lang="en-US" altLang="th-TH" sz="1050" dirty="0" smtClean="0">
                <a:solidFill>
                  <a:srgbClr val="000000"/>
                </a:solidFill>
                <a:ea typeface="MS PGothic" pitchFamily="34" charset="-128"/>
                <a:cs typeface="Tahoma" pitchFamily="34" charset="0"/>
              </a:rPr>
              <a:t>%</a:t>
            </a:r>
            <a:r>
              <a:rPr lang="th-TH" altLang="th-TH" sz="1050" dirty="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และ 17.6</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ตามลำดับ</a:t>
            </a:r>
          </a:p>
          <a:p>
            <a:pPr marL="171450" indent="-171450" algn="thaiDist" eaLnBrk="1" hangingPunct="1">
              <a:lnSpc>
                <a:spcPct val="114000"/>
              </a:lnSpc>
              <a:spcBef>
                <a:spcPts val="600"/>
              </a:spcBef>
              <a:buFont typeface="Arial" panose="020B0604020202020204" pitchFamily="34" charset="0"/>
              <a:buChar char="•"/>
              <a:defRPr/>
            </a:pPr>
            <a:r>
              <a:rPr lang="th-TH" altLang="th-TH" sz="1050" b="1" dirty="0" smtClean="0">
                <a:solidFill>
                  <a:srgbClr val="000000"/>
                </a:solidFill>
                <a:ea typeface="MS PGothic" pitchFamily="34" charset="-128"/>
                <a:cs typeface="Tahoma" pitchFamily="34" charset="0"/>
              </a:rPr>
              <a:t>ดุลบัญชีเดินสะพัดสหรัฐฯ ขาด</a:t>
            </a:r>
            <a:r>
              <a:rPr lang="th-TH" altLang="th-TH" sz="1050" b="1" dirty="0" smtClean="0">
                <a:solidFill>
                  <a:srgbClr val="000000"/>
                </a:solidFill>
                <a:ea typeface="MS PGothic" pitchFamily="34" charset="-128"/>
                <a:cs typeface="Tahoma" pitchFamily="34" charset="0"/>
              </a:rPr>
              <a:t>ดุลน้อยที่สุด</a:t>
            </a:r>
            <a:r>
              <a:rPr lang="th-TH" altLang="th-TH" sz="1050" b="1" dirty="0" smtClean="0">
                <a:solidFill>
                  <a:srgbClr val="000000"/>
                </a:solidFill>
                <a:ea typeface="MS PGothic" pitchFamily="34" charset="-128"/>
                <a:cs typeface="Tahoma" pitchFamily="34" charset="0"/>
              </a:rPr>
              <a:t>ตั้งแต่ไตรมาส 2 ปี 2008</a:t>
            </a:r>
            <a:r>
              <a:rPr lang="th-TH" altLang="th-TH" sz="1050" dirty="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โดยอยู่ที่ 104.2 พันล้านดอลลาร์ในไตรมาส 1 ปี 2020 ส่วนหนึ่งมาจากผลกระทบของไวรัสที่ทำให้ภาคธุรกิจลดกำลังการผลิตและการเดินทางข้ามประเทศถูกจำกัด ขณะที่การขาดดุลในไตรมาส 4 ปีที่แล้วปรับปรุงให้ลดลงจา 109.8 </a:t>
            </a:r>
            <a:r>
              <a:rPr lang="th-TH" altLang="th-TH" sz="1050" dirty="0" smtClean="0">
                <a:solidFill>
                  <a:srgbClr val="000000"/>
                </a:solidFill>
                <a:ea typeface="MS PGothic" pitchFamily="34" charset="-128"/>
                <a:cs typeface="Tahoma" pitchFamily="34" charset="0"/>
              </a:rPr>
              <a:t>พันล้าน</a:t>
            </a:r>
            <a:r>
              <a:rPr lang="th-TH" altLang="th-TH" sz="1050" dirty="0" smtClean="0">
                <a:solidFill>
                  <a:srgbClr val="000000"/>
                </a:solidFill>
                <a:ea typeface="MS PGothic" pitchFamily="34" charset="-128"/>
                <a:cs typeface="Tahoma" pitchFamily="34" charset="0"/>
              </a:rPr>
              <a:t>ดอลลาร์เหลือ 104.3 พันล้านดอลลาร์ </a:t>
            </a:r>
            <a:r>
              <a:rPr lang="th-TH" altLang="th-TH" sz="1050" b="1" dirty="0" smtClean="0">
                <a:solidFill>
                  <a:srgbClr val="000000"/>
                </a:solidFill>
                <a:ea typeface="MS PGothic" pitchFamily="34" charset="-128"/>
                <a:cs typeface="Tahoma" pitchFamily="34" charset="0"/>
              </a:rPr>
              <a:t>นายคาสคารี่ ประธานเฟดมินนาโพลิสกล่าวว่าการรบาดรอบสองจะทำให้อัตราว่างงานในสหรัฐฯกลับมาพุ่งขึ้น </a:t>
            </a:r>
            <a:r>
              <a:rPr lang="th-TH" altLang="th-TH" sz="1050" dirty="0" smtClean="0">
                <a:solidFill>
                  <a:srgbClr val="000000"/>
                </a:solidFill>
                <a:ea typeface="MS PGothic" pitchFamily="34" charset="-128"/>
                <a:cs typeface="Tahoma" pitchFamily="34" charset="0"/>
              </a:rPr>
              <a:t>เขาประเมินว่าอัตราว่างงานจริงน่าจะอยู่ที่ 20</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ขณะที่ตัวเลขทางการอยู่ที 13.3</a:t>
            </a:r>
            <a:r>
              <a:rPr lang="en-US" altLang="th-TH" sz="1050" dirty="0" smtClean="0">
                <a:solidFill>
                  <a:srgbClr val="000000"/>
                </a:solidFill>
                <a:ea typeface="MS PGothic" pitchFamily="34" charset="-128"/>
                <a:cs typeface="Tahoma" pitchFamily="34" charset="0"/>
              </a:rPr>
              <a:t>%</a:t>
            </a:r>
            <a:r>
              <a:rPr lang="th-TH" altLang="th-TH" sz="1050" dirty="0" smtClean="0">
                <a:solidFill>
                  <a:srgbClr val="000000"/>
                </a:solidFill>
                <a:ea typeface="MS PGothic" pitchFamily="34" charset="-128"/>
                <a:cs typeface="Tahoma" pitchFamily="34" charset="0"/>
              </a:rPr>
              <a:t> ในเดือนพฤษภาคม ลดลงจาก 14.7</a:t>
            </a:r>
            <a:r>
              <a:rPr lang="en-US" altLang="th-TH" sz="1050" dirty="0" smtClean="0">
                <a:solidFill>
                  <a:srgbClr val="000000"/>
                </a:solidFill>
                <a:ea typeface="MS PGothic" pitchFamily="34" charset="-128"/>
                <a:cs typeface="Tahoma" pitchFamily="34" charset="0"/>
              </a:rPr>
              <a:t>% </a:t>
            </a:r>
            <a:r>
              <a:rPr lang="th-TH" altLang="th-TH" sz="1050" dirty="0" smtClean="0">
                <a:solidFill>
                  <a:srgbClr val="000000"/>
                </a:solidFill>
                <a:ea typeface="MS PGothic" pitchFamily="34" charset="-128"/>
                <a:cs typeface="Tahoma" pitchFamily="34" charset="0"/>
              </a:rPr>
              <a:t>ในเดือนก่อน โดยเขาประเมินว่าวัคซีนจะยังคงใช้เวลาอีกนาน</a:t>
            </a:r>
            <a:endParaRPr lang="th-TH" altLang="th-TH" sz="1050" b="1" dirty="0" smtClean="0">
              <a:solidFill>
                <a:srgbClr val="000000"/>
              </a:solidFill>
              <a:ea typeface="MS PGothic" pitchFamily="34" charset="-128"/>
              <a:cs typeface="Tahoma" pitchFamily="34" charset="0"/>
            </a:endParaRPr>
          </a:p>
          <a:p>
            <a:pPr algn="thaiDist" eaLnBrk="1" hangingPunct="1">
              <a:lnSpc>
                <a:spcPct val="114000"/>
              </a:lnSpc>
              <a:spcBef>
                <a:spcPts val="600"/>
              </a:spcBef>
              <a:defRPr/>
            </a:pPr>
            <a:r>
              <a:rPr lang="th-TH" altLang="th-TH" sz="1050" b="1" dirty="0" smtClean="0">
                <a:solidFill>
                  <a:srgbClr val="000000"/>
                </a:solidFill>
                <a:ea typeface="MS PGothic" pitchFamily="34" charset="-128"/>
                <a:cs typeface="Tahoma" pitchFamily="34" charset="0"/>
              </a:rPr>
              <a:t>สถานการณ์</a:t>
            </a:r>
            <a:r>
              <a:rPr lang="th-TH" altLang="th-TH" sz="1050" b="1" dirty="0">
                <a:solidFill>
                  <a:srgbClr val="000000"/>
                </a:solidFill>
                <a:ea typeface="MS PGothic" pitchFamily="34" charset="-128"/>
                <a:cs typeface="Tahoma" pitchFamily="34" charset="0"/>
              </a:rPr>
              <a:t>ตลาดตราสารหนี้</a:t>
            </a:r>
            <a:r>
              <a:rPr lang="en-US" altLang="th-TH" sz="1050" b="1" dirty="0">
                <a:solidFill>
                  <a:srgbClr val="000000"/>
                </a:solidFill>
                <a:ea typeface="MS PGothic" pitchFamily="34" charset="-128"/>
                <a:cs typeface="Tahoma" pitchFamily="34" charset="0"/>
              </a:rPr>
              <a:t>:</a:t>
            </a:r>
            <a:endParaRPr lang="en-US" altLang="th-TH" sz="1050" b="1" dirty="0">
              <a:ea typeface="MS PGothic" pitchFamily="34" charset="-128"/>
              <a:cs typeface="Tahoma" pitchFamily="34" charset="0"/>
            </a:endParaRPr>
          </a:p>
          <a:p>
            <a:pPr marL="171450" indent="-171450" algn="thaiDist" eaLnBrk="1" hangingPunct="1">
              <a:lnSpc>
                <a:spcPct val="114000"/>
              </a:lnSpc>
              <a:spcBef>
                <a:spcPts val="600"/>
              </a:spcBef>
              <a:buFont typeface="Arial" panose="020B0604020202020204" pitchFamily="34" charset="0"/>
              <a:buChar char="•"/>
              <a:defRPr/>
            </a:pPr>
            <a:r>
              <a:rPr lang="th-TH" altLang="th-TH" sz="1050" b="1" dirty="0" smtClean="0">
                <a:ea typeface="MS PGothic" pitchFamily="34" charset="-128"/>
                <a:cs typeface="Tahoma" pitchFamily="34" charset="0"/>
              </a:rPr>
              <a:t>อัตรา</a:t>
            </a:r>
            <a:r>
              <a:rPr lang="th-TH" altLang="th-TH" sz="1050" b="1" dirty="0">
                <a:ea typeface="MS PGothic" pitchFamily="34" charset="-128"/>
                <a:cs typeface="Tahoma" pitchFamily="34" charset="0"/>
              </a:rPr>
              <a:t>ผลตอบแทนของไทยไม่เปลี่ยนแปลง </a:t>
            </a:r>
            <a:r>
              <a:rPr lang="th-TH" altLang="th-TH" sz="1050" dirty="0">
                <a:ea typeface="MS PGothic" pitchFamily="34" charset="-128"/>
                <a:cs typeface="Tahoma" pitchFamily="34" charset="0"/>
              </a:rPr>
              <a:t>อัตราฯ อายุ 2 ปีและ 10 ปีทรงตัว 0.53% และ 1.34% </a:t>
            </a:r>
            <a:r>
              <a:rPr lang="th-TH" altLang="th-TH" sz="1050" dirty="0" smtClean="0">
                <a:ea typeface="MS PGothic" pitchFamily="34" charset="-128"/>
                <a:cs typeface="Tahoma" pitchFamily="34" charset="0"/>
              </a:rPr>
              <a:t>ตามลำดับ</a:t>
            </a:r>
            <a:r>
              <a:rPr lang="th-TH" altLang="th-TH" sz="1050" b="1" dirty="0" smtClean="0">
                <a:ea typeface="MS PGothic" pitchFamily="34" charset="-128"/>
                <a:cs typeface="Tahoma" pitchFamily="34" charset="0"/>
              </a:rPr>
              <a:t>อัตรา</a:t>
            </a:r>
            <a:r>
              <a:rPr lang="th-TH" altLang="th-TH" sz="1050" b="1" dirty="0">
                <a:ea typeface="MS PGothic" pitchFamily="34" charset="-128"/>
                <a:cs typeface="Tahoma" pitchFamily="34" charset="0"/>
              </a:rPr>
              <a:t>ผลตอบแทนของสหรัฐฯ  ลดลงทุกช่วงอายุ </a:t>
            </a:r>
            <a:r>
              <a:rPr lang="th-TH" altLang="th-TH" sz="1050" dirty="0">
                <a:ea typeface="MS PGothic" pitchFamily="34" charset="-128"/>
                <a:cs typeface="Tahoma" pitchFamily="34" charset="0"/>
              </a:rPr>
              <a:t>อัตราฯ อายุ 2 ปีและ 10 ปีลดลง 1 </a:t>
            </a:r>
            <a:r>
              <a:rPr lang="en-US" altLang="th-TH" sz="1050" dirty="0">
                <a:ea typeface="MS PGothic" pitchFamily="34" charset="-128"/>
                <a:cs typeface="Tahoma" pitchFamily="34" charset="0"/>
              </a:rPr>
              <a:t>bps </a:t>
            </a:r>
            <a:r>
              <a:rPr lang="th-TH" altLang="th-TH" sz="1050" dirty="0">
                <a:ea typeface="MS PGothic" pitchFamily="34" charset="-128"/>
                <a:cs typeface="Tahoma" pitchFamily="34" charset="0"/>
              </a:rPr>
              <a:t>มาอยู่ที่ระดับ 0.19% และ 0.7% </a:t>
            </a:r>
            <a:r>
              <a:rPr lang="th-TH" altLang="th-TH" sz="1050" dirty="0" smtClean="0">
                <a:ea typeface="MS PGothic" pitchFamily="34" charset="-128"/>
                <a:cs typeface="Tahoma" pitchFamily="34" charset="0"/>
              </a:rPr>
              <a:t>ตามลำดับ</a:t>
            </a:r>
            <a:endParaRPr lang="th-TH" altLang="th-TH" sz="1050" dirty="0">
              <a:ea typeface="MS PGothic" pitchFamily="34" charset="-128"/>
              <a:cs typeface="Tahoma" pitchFamily="34" charset="0"/>
            </a:endParaRPr>
          </a:p>
        </p:txBody>
      </p:sp>
    </p:spTree>
    <p:extLst>
      <p:ext uri="{BB962C8B-B14F-4D97-AF65-F5344CB8AC3E}">
        <p14:creationId xmlns:p14="http://schemas.microsoft.com/office/powerpoint/2010/main" val="2190963519"/>
      </p:ext>
    </p:extLst>
  </p:cSld>
  <p:clrMapOvr>
    <a:masterClrMapping/>
  </p:clrMapOvr>
  <p:transition spd="slow"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315105054"/>
              </p:ext>
            </p:extLst>
          </p:nvPr>
        </p:nvGraphicFramePr>
        <p:xfrm>
          <a:off x="233609" y="1514133"/>
          <a:ext cx="4576482" cy="2654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892563599"/>
              </p:ext>
            </p:extLst>
          </p:nvPr>
        </p:nvGraphicFramePr>
        <p:xfrm>
          <a:off x="5024684" y="1533183"/>
          <a:ext cx="4573120" cy="264907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2"/>
          <p:cNvSpPr txBox="1">
            <a:spLocks noChangeArrowheads="1"/>
          </p:cNvSpPr>
          <p:nvPr/>
        </p:nvSpPr>
        <p:spPr bwMode="auto">
          <a:xfrm>
            <a:off x="307975" y="714692"/>
            <a:ext cx="5472113" cy="479425"/>
          </a:xfrm>
          <a:prstGeom prst="rect">
            <a:avLst/>
          </a:prstGeom>
          <a:noFill/>
          <a:ln w="12700">
            <a:noFill/>
            <a:miter lim="800000"/>
            <a:headEnd type="none" w="sm" len="sm"/>
            <a:tailEnd type="none" w="sm" len="sm"/>
          </a:ln>
          <a:effec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spcBef>
                <a:spcPct val="50000"/>
              </a:spcBef>
              <a:buFont typeface="Wingdings" pitchFamily="2" charset="2"/>
              <a:buNone/>
              <a:defRPr/>
            </a:pPr>
            <a:r>
              <a:rPr lang="th-TH" altLang="th-TH" sz="2400" b="1" dirty="0" smtClean="0">
                <a:solidFill>
                  <a:srgbClr val="008080"/>
                </a:solidFill>
                <a:effectLst>
                  <a:outerShdw blurRad="38100" dist="38100" dir="2700000" algn="tl">
                    <a:srgbClr val="C0C0C0"/>
                  </a:outerShdw>
                </a:effectLst>
                <a:latin typeface="Arial" pitchFamily="34" charset="0"/>
                <a:cs typeface="Tahoma" pitchFamily="34" charset="0"/>
              </a:rPr>
              <a:t>เครื่องชี้</a:t>
            </a:r>
            <a:r>
              <a:rPr lang="th-TH" altLang="th-TH" sz="2400" b="1" dirty="0">
                <a:solidFill>
                  <a:srgbClr val="008080"/>
                </a:solidFill>
                <a:effectLst>
                  <a:outerShdw blurRad="38100" dist="38100" dir="2700000" algn="tl">
                    <a:srgbClr val="C0C0C0"/>
                  </a:outerShdw>
                </a:effectLst>
                <a:latin typeface="Arial" pitchFamily="34" charset="0"/>
                <a:cs typeface="Tahoma" pitchFamily="34" charset="0"/>
              </a:rPr>
              <a:t>สำคัญใน</a:t>
            </a:r>
            <a:r>
              <a:rPr lang="th-TH" altLang="th-TH" sz="2400" b="1" dirty="0" smtClean="0">
                <a:solidFill>
                  <a:srgbClr val="008080"/>
                </a:solidFill>
                <a:effectLst>
                  <a:outerShdw blurRad="38100" dist="38100" dir="2700000" algn="tl">
                    <a:srgbClr val="C0C0C0"/>
                  </a:outerShdw>
                </a:effectLst>
                <a:latin typeface="Arial" pitchFamily="34" charset="0"/>
                <a:cs typeface="Tahoma" pitchFamily="34" charset="0"/>
              </a:rPr>
              <a:t>ตลาดพันธบัตร</a:t>
            </a:r>
          </a:p>
        </p:txBody>
      </p:sp>
      <p:graphicFrame>
        <p:nvGraphicFramePr>
          <p:cNvPr id="10" name="Chart 9"/>
          <p:cNvGraphicFramePr>
            <a:graphicFrameLocks/>
          </p:cNvGraphicFramePr>
          <p:nvPr/>
        </p:nvGraphicFramePr>
        <p:xfrm>
          <a:off x="14878050" y="2028825"/>
          <a:ext cx="4800600" cy="2762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nvGraphicFramePr>
        <p:xfrm>
          <a:off x="-9391650" y="2314575"/>
          <a:ext cx="4533900" cy="2514600"/>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 Box 2"/>
          <p:cNvSpPr txBox="1">
            <a:spLocks noChangeArrowheads="1"/>
          </p:cNvSpPr>
          <p:nvPr/>
        </p:nvSpPr>
        <p:spPr bwMode="auto">
          <a:xfrm>
            <a:off x="793750" y="1271588"/>
            <a:ext cx="40020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a:lnSpc>
                <a:spcPct val="115000"/>
              </a:lnSpc>
              <a:spcBef>
                <a:spcPct val="50000"/>
              </a:spcBef>
            </a:pPr>
            <a:r>
              <a:rPr lang="en-US" altLang="th-TH" sz="1000" b="1">
                <a:latin typeface="Arial" charset="0"/>
                <a:cs typeface="Arial" charset="0"/>
              </a:rPr>
              <a:t>Thai government bond yields</a:t>
            </a:r>
          </a:p>
        </p:txBody>
      </p:sp>
      <p:sp>
        <p:nvSpPr>
          <p:cNvPr id="22" name="Text Box 2"/>
          <p:cNvSpPr txBox="1">
            <a:spLocks noChangeArrowheads="1"/>
          </p:cNvSpPr>
          <p:nvPr/>
        </p:nvSpPr>
        <p:spPr bwMode="auto">
          <a:xfrm>
            <a:off x="5648325" y="1268413"/>
            <a:ext cx="40020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a:lnSpc>
                <a:spcPct val="115000"/>
              </a:lnSpc>
              <a:spcBef>
                <a:spcPct val="50000"/>
              </a:spcBef>
            </a:pPr>
            <a:r>
              <a:rPr lang="en-US" altLang="th-TH" sz="1000" b="1">
                <a:latin typeface="Arial" charset="0"/>
                <a:cs typeface="Arial" charset="0"/>
              </a:rPr>
              <a:t>Thai government bond yields spreads</a:t>
            </a:r>
          </a:p>
        </p:txBody>
      </p:sp>
      <p:sp>
        <p:nvSpPr>
          <p:cNvPr id="23" name="Text Box 2"/>
          <p:cNvSpPr txBox="1">
            <a:spLocks noChangeArrowheads="1"/>
          </p:cNvSpPr>
          <p:nvPr/>
        </p:nvSpPr>
        <p:spPr bwMode="auto">
          <a:xfrm>
            <a:off x="776288" y="3933056"/>
            <a:ext cx="40020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a:lnSpc>
                <a:spcPct val="115000"/>
              </a:lnSpc>
              <a:spcBef>
                <a:spcPct val="50000"/>
              </a:spcBef>
            </a:pPr>
            <a:r>
              <a:rPr lang="en-US" altLang="th-TH" sz="1000" b="1" dirty="0" smtClean="0">
                <a:latin typeface="Arial" charset="0"/>
                <a:cs typeface="Arial" charset="0"/>
              </a:rPr>
              <a:t>US government bond yields</a:t>
            </a:r>
            <a:endParaRPr lang="en-US" altLang="th-TH" sz="1000" b="1" dirty="0">
              <a:latin typeface="Arial" charset="0"/>
              <a:cs typeface="Arial" charset="0"/>
            </a:endParaRPr>
          </a:p>
        </p:txBody>
      </p:sp>
      <p:graphicFrame>
        <p:nvGraphicFramePr>
          <p:cNvPr id="15" name="Chart 14"/>
          <p:cNvGraphicFramePr>
            <a:graphicFrameLocks/>
          </p:cNvGraphicFramePr>
          <p:nvPr/>
        </p:nvGraphicFramePr>
        <p:xfrm>
          <a:off x="15349538" y="1952625"/>
          <a:ext cx="4429125" cy="24765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nvGraphicFramePr>
        <p:xfrm>
          <a:off x="-9491662" y="2390775"/>
          <a:ext cx="4533900" cy="2514600"/>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 Box 2"/>
          <p:cNvSpPr txBox="1">
            <a:spLocks noChangeArrowheads="1"/>
          </p:cNvSpPr>
          <p:nvPr/>
        </p:nvSpPr>
        <p:spPr bwMode="auto">
          <a:xfrm>
            <a:off x="5572720" y="3951213"/>
            <a:ext cx="40020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eaLnBrk="1" hangingPunct="1">
              <a:lnSpc>
                <a:spcPct val="115000"/>
              </a:lnSpc>
              <a:spcBef>
                <a:spcPct val="50000"/>
              </a:spcBef>
            </a:pPr>
            <a:r>
              <a:rPr lang="en-US" altLang="th-TH" sz="1000" b="1" dirty="0">
                <a:latin typeface="Arial" charset="0"/>
                <a:cs typeface="Arial" charset="0"/>
              </a:rPr>
              <a:t>US treasury yields spreads</a:t>
            </a:r>
          </a:p>
        </p:txBody>
      </p:sp>
      <p:sp>
        <p:nvSpPr>
          <p:cNvPr id="19" name="Line 4"/>
          <p:cNvSpPr>
            <a:spLocks noChangeShapeType="1"/>
          </p:cNvSpPr>
          <p:nvPr/>
        </p:nvSpPr>
        <p:spPr bwMode="auto">
          <a:xfrm>
            <a:off x="390525" y="1196975"/>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 name="Chart 16"/>
          <p:cNvGraphicFramePr>
            <a:graphicFrameLocks/>
          </p:cNvGraphicFramePr>
          <p:nvPr>
            <p:extLst>
              <p:ext uri="{D42A27DB-BD31-4B8C-83A1-F6EECF244321}">
                <p14:modId xmlns:p14="http://schemas.microsoft.com/office/powerpoint/2010/main" val="3838188774"/>
              </p:ext>
            </p:extLst>
          </p:nvPr>
        </p:nvGraphicFramePr>
        <p:xfrm>
          <a:off x="390525" y="4221087"/>
          <a:ext cx="4536951" cy="21787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p:cNvGraphicFramePr>
            <a:graphicFrameLocks/>
          </p:cNvGraphicFramePr>
          <p:nvPr>
            <p:extLst>
              <p:ext uri="{D42A27DB-BD31-4B8C-83A1-F6EECF244321}">
                <p14:modId xmlns:p14="http://schemas.microsoft.com/office/powerpoint/2010/main" val="2542947228"/>
              </p:ext>
            </p:extLst>
          </p:nvPr>
        </p:nvGraphicFramePr>
        <p:xfrm>
          <a:off x="5289881" y="4086150"/>
          <a:ext cx="4567766" cy="222317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030597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13120" y="1470505"/>
            <a:ext cx="3311525" cy="493496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2800">
                <a:solidFill>
                  <a:schemeClr val="tx1"/>
                </a:solidFill>
                <a:latin typeface="Times New Roman" pitchFamily="18" charset="0"/>
                <a:cs typeface="Angsana New" pitchFamily="18" charset="-34"/>
              </a:defRPr>
            </a:lvl1pPr>
            <a:lvl2pPr marL="742950" indent="-285750">
              <a:defRPr sz="2800">
                <a:solidFill>
                  <a:schemeClr val="tx1"/>
                </a:solidFill>
                <a:latin typeface="Times New Roman" pitchFamily="18" charset="0"/>
                <a:cs typeface="Angsana New" pitchFamily="18" charset="-34"/>
              </a:defRPr>
            </a:lvl2pPr>
            <a:lvl3pPr marL="1143000" indent="-228600">
              <a:defRPr sz="2800">
                <a:solidFill>
                  <a:schemeClr val="tx1"/>
                </a:solidFill>
                <a:latin typeface="Times New Roman" pitchFamily="18" charset="0"/>
                <a:cs typeface="Angsana New" pitchFamily="18" charset="-34"/>
              </a:defRPr>
            </a:lvl3pPr>
            <a:lvl4pPr marL="1600200" indent="-228600">
              <a:defRPr sz="2800">
                <a:solidFill>
                  <a:schemeClr val="tx1"/>
                </a:solidFill>
                <a:latin typeface="Times New Roman" pitchFamily="18" charset="0"/>
                <a:cs typeface="Angsana New" pitchFamily="18" charset="-34"/>
              </a:defRPr>
            </a:lvl4pPr>
            <a:lvl5pPr marL="2057400" indent="-22860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gn="ctr" eaLnBrk="1" hangingPunct="1">
              <a:spcBef>
                <a:spcPct val="50000"/>
              </a:spcBef>
            </a:pPr>
            <a:endParaRPr lang="en-US" altLang="th-TH" sz="1400" b="1">
              <a:solidFill>
                <a:schemeClr val="bg1"/>
              </a:solidFill>
              <a:latin typeface="Arial" charset="0"/>
            </a:endParaRPr>
          </a:p>
        </p:txBody>
      </p:sp>
      <p:sp>
        <p:nvSpPr>
          <p:cNvPr id="6146" name="Line 4"/>
          <p:cNvSpPr>
            <a:spLocks noChangeShapeType="1"/>
          </p:cNvSpPr>
          <p:nvPr/>
        </p:nvSpPr>
        <p:spPr bwMode="auto">
          <a:xfrm>
            <a:off x="412750" y="1363663"/>
            <a:ext cx="9412288"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2" name="Text Box 2"/>
          <p:cNvSpPr txBox="1">
            <a:spLocks noChangeArrowheads="1"/>
          </p:cNvSpPr>
          <p:nvPr/>
        </p:nvSpPr>
        <p:spPr bwMode="auto">
          <a:xfrm>
            <a:off x="307975" y="836613"/>
            <a:ext cx="5472113" cy="479425"/>
          </a:xfrm>
          <a:prstGeom prst="rect">
            <a:avLst/>
          </a:prstGeom>
          <a:noFill/>
          <a:ln w="12700">
            <a:noFill/>
            <a:miter lim="800000"/>
            <a:headEnd type="none" w="sm" len="sm"/>
            <a:tailEnd type="none" w="sm" len="sm"/>
          </a:ln>
          <a:effectLst/>
        </p:spPr>
        <p:txBody>
          <a:bodyPr>
            <a:spAutoFit/>
          </a:bodyPr>
          <a:lstStyle>
            <a:lvl1pPr eaLnBrk="0" hangingPunct="0">
              <a:defRPr sz="1100">
                <a:solidFill>
                  <a:schemeClr val="tx1"/>
                </a:solidFill>
                <a:latin typeface="Tahoma" pitchFamily="34" charset="0"/>
                <a:ea typeface="MS PGothic" pitchFamily="34" charset="-128"/>
              </a:defRPr>
            </a:lvl1pPr>
            <a:lvl2pPr marL="742950" indent="-285750" eaLnBrk="0" hangingPunct="0">
              <a:defRPr sz="1100">
                <a:solidFill>
                  <a:schemeClr val="tx1"/>
                </a:solidFill>
                <a:latin typeface="Tahoma" pitchFamily="34" charset="0"/>
                <a:ea typeface="MS PGothic" pitchFamily="34" charset="-128"/>
              </a:defRPr>
            </a:lvl2pPr>
            <a:lvl3pPr marL="1143000" indent="-228600" eaLnBrk="0" hangingPunct="0">
              <a:defRPr sz="1100">
                <a:solidFill>
                  <a:schemeClr val="tx1"/>
                </a:solidFill>
                <a:latin typeface="Tahoma" pitchFamily="34" charset="0"/>
                <a:ea typeface="MS PGothic" pitchFamily="34" charset="-128"/>
              </a:defRPr>
            </a:lvl3pPr>
            <a:lvl4pPr marL="1600200" indent="-228600" eaLnBrk="0" hangingPunct="0">
              <a:defRPr sz="1100">
                <a:solidFill>
                  <a:schemeClr val="tx1"/>
                </a:solidFill>
                <a:latin typeface="Tahoma" pitchFamily="34" charset="0"/>
                <a:ea typeface="MS PGothic" pitchFamily="34" charset="-128"/>
              </a:defRPr>
            </a:lvl4pPr>
            <a:lvl5pPr marL="2057400" indent="-228600" eaLnBrk="0" hangingPunct="0">
              <a:defRPr sz="1100">
                <a:solidFill>
                  <a:schemeClr val="tx1"/>
                </a:solidFill>
                <a:latin typeface="Tahoma" pitchFamily="34" charset="0"/>
                <a:ea typeface="MS PGothic" pitchFamily="34" charset="-128"/>
              </a:defRPr>
            </a:lvl5pPr>
            <a:lvl6pPr marL="25146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6pPr>
            <a:lvl7pPr marL="29718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7pPr>
            <a:lvl8pPr marL="34290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8pPr>
            <a:lvl9pPr marL="3886200" indent="-228600" algn="ctr" eaLnBrk="0" fontAlgn="base" hangingPunct="0">
              <a:spcBef>
                <a:spcPct val="50000"/>
              </a:spcBef>
              <a:spcAft>
                <a:spcPct val="0"/>
              </a:spcAft>
              <a:buFont typeface="Wingdings" pitchFamily="2" charset="2"/>
              <a:buChar char="§"/>
              <a:defRPr sz="1100">
                <a:solidFill>
                  <a:schemeClr val="tx1"/>
                </a:solidFill>
                <a:latin typeface="Tahoma" pitchFamily="34" charset="0"/>
                <a:ea typeface="MS PGothic" pitchFamily="34" charset="-128"/>
              </a:defRPr>
            </a:lvl9pPr>
          </a:lstStyle>
          <a:p>
            <a:pPr>
              <a:lnSpc>
                <a:spcPct val="115000"/>
              </a:lnSpc>
              <a:spcBef>
                <a:spcPct val="50000"/>
              </a:spcBef>
              <a:buFont typeface="Wingdings" pitchFamily="2" charset="2"/>
              <a:buNone/>
              <a:defRPr/>
            </a:pPr>
            <a:r>
              <a:rPr lang="th-TH" altLang="th-TH" sz="2400" b="1" dirty="0">
                <a:solidFill>
                  <a:srgbClr val="008080"/>
                </a:solidFill>
                <a:effectLst>
                  <a:outerShdw blurRad="38100" dist="38100" dir="2700000" algn="tl">
                    <a:srgbClr val="C0C0C0"/>
                  </a:outerShdw>
                </a:effectLst>
                <a:latin typeface="Arial" pitchFamily="34" charset="0"/>
                <a:cs typeface="Tahoma" pitchFamily="34" charset="0"/>
              </a:rPr>
              <a:t>ภาวะตลาดอัตราแลกเปลี่ยน</a:t>
            </a:r>
            <a:endParaRPr lang="en-US" altLang="th-TH" sz="2400" b="1" dirty="0">
              <a:solidFill>
                <a:srgbClr val="008080"/>
              </a:solidFill>
              <a:effectLst>
                <a:outerShdw blurRad="38100" dist="38100" dir="2700000" algn="tl">
                  <a:srgbClr val="C0C0C0"/>
                </a:outerShdw>
              </a:effectLst>
              <a:latin typeface="Arial" pitchFamily="34" charset="0"/>
              <a:cs typeface="Tahoma" pitchFamily="34" charset="0"/>
            </a:endParaRPr>
          </a:p>
        </p:txBody>
      </p:sp>
      <p:graphicFrame>
        <p:nvGraphicFramePr>
          <p:cNvPr id="8" name="Table 7">
            <a:extLst>
              <a:ext uri="{FF2B5EF4-FFF2-40B4-BE49-F238E27FC236}">
                <a16:creationId xmlns="" xmlns:a16="http://schemas.microsoft.com/office/drawing/2014/main" id="{DB87139A-D308-4DD6-A233-93D9D602A600}"/>
              </a:ext>
            </a:extLst>
          </p:cNvPr>
          <p:cNvGraphicFramePr>
            <a:graphicFrameLocks noGrp="1"/>
          </p:cNvGraphicFramePr>
          <p:nvPr>
            <p:extLst>
              <p:ext uri="{D42A27DB-BD31-4B8C-83A1-F6EECF244321}">
                <p14:modId xmlns:p14="http://schemas.microsoft.com/office/powerpoint/2010/main" val="2896132978"/>
              </p:ext>
            </p:extLst>
          </p:nvPr>
        </p:nvGraphicFramePr>
        <p:xfrm>
          <a:off x="3886925" y="1412776"/>
          <a:ext cx="5938113" cy="5012040"/>
        </p:xfrm>
        <a:graphic>
          <a:graphicData uri="http://schemas.openxmlformats.org/drawingml/2006/table">
            <a:tbl>
              <a:tblPr firstRow="1" bandRow="1">
                <a:tableStyleId>{5C22544A-7EE6-4342-B048-85BDC9FD1C3A}</a:tableStyleId>
              </a:tblPr>
              <a:tblGrid>
                <a:gridCol w="950474">
                  <a:extLst>
                    <a:ext uri="{9D8B030D-6E8A-4147-A177-3AD203B41FA5}">
                      <a16:colId xmlns="" xmlns:a16="http://schemas.microsoft.com/office/drawing/2014/main" val="20000"/>
                    </a:ext>
                  </a:extLst>
                </a:gridCol>
                <a:gridCol w="4987639">
                  <a:extLst>
                    <a:ext uri="{9D8B030D-6E8A-4147-A177-3AD203B41FA5}">
                      <a16:colId xmlns="" xmlns:a16="http://schemas.microsoft.com/office/drawing/2014/main" val="20001"/>
                    </a:ext>
                  </a:extLst>
                </a:gridCol>
              </a:tblGrid>
              <a:tr h="1005840">
                <a:tc gridSpan="2">
                  <a:txBody>
                    <a:bodyPr/>
                    <a:lstStyle/>
                    <a:p>
                      <a:pPr algn="thaiDist"/>
                      <a:r>
                        <a:rPr lang="th-TH" altLang="zh-CN" sz="1050" b="1" dirty="0">
                          <a:solidFill>
                            <a:schemeClr val="tx1"/>
                          </a:solidFill>
                          <a:latin typeface="Tahoma" pitchFamily="34" charset="0"/>
                          <a:ea typeface="Tahoma" pitchFamily="34" charset="0"/>
                          <a:cs typeface="Tahoma" pitchFamily="34" charset="0"/>
                        </a:rPr>
                        <a:t>แนวโน้มการซื้อขาย: นัก</a:t>
                      </a:r>
                      <a:r>
                        <a:rPr lang="th-TH" altLang="zh-CN" sz="1050" b="1" dirty="0" smtClean="0">
                          <a:solidFill>
                            <a:schemeClr val="tx1"/>
                          </a:solidFill>
                          <a:latin typeface="Tahoma" pitchFamily="34" charset="0"/>
                          <a:ea typeface="Tahoma" pitchFamily="34" charset="0"/>
                          <a:cs typeface="Tahoma" pitchFamily="34" charset="0"/>
                        </a:rPr>
                        <a:t>ลงทุนกลับมาเปิดรับความเสี่ยงจากแนวโน้มการเปิดเมืองและการฟื้นตัวทางเศรษฐกิจทั่วโลกหลังการระบาดของโควิด-19 ชะลอลงมาก</a:t>
                      </a:r>
                      <a:r>
                        <a:rPr lang="th-TH" altLang="zh-CN" sz="1050" b="1" baseline="0" dirty="0" smtClean="0">
                          <a:solidFill>
                            <a:schemeClr val="tx1"/>
                          </a:solidFill>
                          <a:latin typeface="Tahoma" pitchFamily="34" charset="0"/>
                          <a:ea typeface="Tahoma" pitchFamily="34" charset="0"/>
                          <a:cs typeface="Tahoma" pitchFamily="34" charset="0"/>
                        </a:rPr>
                        <a:t> แต่ความไม่แน่นอนจากความขัดแย้งระหว่างสหรัฐฯ และจีนยังสูง</a:t>
                      </a:r>
                      <a:r>
                        <a:rPr lang="th-TH" altLang="zh-CN" sz="1050" b="1" dirty="0" smtClean="0">
                          <a:solidFill>
                            <a:schemeClr val="tx1"/>
                          </a:solidFill>
                          <a:latin typeface="Tahoma" pitchFamily="34" charset="0"/>
                          <a:ea typeface="Tahoma" pitchFamily="34" charset="0"/>
                          <a:cs typeface="Tahoma" pitchFamily="34" charset="0"/>
                        </a:rPr>
                        <a:t> ด้าน</a:t>
                      </a:r>
                      <a:r>
                        <a:rPr lang="th-TH" altLang="zh-CN" sz="1050" b="1" baseline="0" dirty="0" smtClean="0">
                          <a:solidFill>
                            <a:schemeClr val="tx1"/>
                          </a:solidFill>
                          <a:latin typeface="Tahoma" pitchFamily="34" charset="0"/>
                          <a:ea typeface="Tahoma" pitchFamily="34" charset="0"/>
                          <a:cs typeface="Tahoma" pitchFamily="34" charset="0"/>
                        </a:rPr>
                        <a:t>นโยบาย</a:t>
                      </a:r>
                      <a:r>
                        <a:rPr lang="th-TH" altLang="zh-CN" sz="1050" b="1" baseline="0" dirty="0">
                          <a:solidFill>
                            <a:schemeClr val="tx1"/>
                          </a:solidFill>
                          <a:latin typeface="Tahoma" pitchFamily="34" charset="0"/>
                          <a:ea typeface="Tahoma" pitchFamily="34" charset="0"/>
                          <a:cs typeface="Tahoma" pitchFamily="34" charset="0"/>
                        </a:rPr>
                        <a:t>การเงิน </a:t>
                      </a:r>
                      <a:r>
                        <a:rPr lang="th-TH" altLang="zh-CN" sz="1050" b="1" baseline="0" dirty="0" smtClean="0">
                          <a:solidFill>
                            <a:schemeClr val="tx1"/>
                          </a:solidFill>
                          <a:latin typeface="Tahoma" pitchFamily="34" charset="0"/>
                          <a:ea typeface="Tahoma" pitchFamily="34" charset="0"/>
                          <a:cs typeface="Tahoma" pitchFamily="34" charset="0"/>
                        </a:rPr>
                        <a:t>ธนาคาร</a:t>
                      </a:r>
                      <a:r>
                        <a:rPr lang="th-TH" altLang="zh-CN" sz="1050" b="1" baseline="0" dirty="0">
                          <a:solidFill>
                            <a:schemeClr val="tx1"/>
                          </a:solidFill>
                          <a:latin typeface="Tahoma" pitchFamily="34" charset="0"/>
                          <a:ea typeface="Tahoma" pitchFamily="34" charset="0"/>
                          <a:cs typeface="Tahoma" pitchFamily="34" charset="0"/>
                        </a:rPr>
                        <a:t>กลางสหรัฐฯ </a:t>
                      </a:r>
                      <a:r>
                        <a:rPr lang="th-TH" altLang="zh-CN" sz="1050" b="1" baseline="0" dirty="0" smtClean="0">
                          <a:solidFill>
                            <a:schemeClr val="tx1"/>
                          </a:solidFill>
                          <a:latin typeface="Tahoma" pitchFamily="34" charset="0"/>
                          <a:ea typeface="Tahoma" pitchFamily="34" charset="0"/>
                          <a:cs typeface="Tahoma" pitchFamily="34" charset="0"/>
                        </a:rPr>
                        <a:t>คงดอกเบี้ยนโยบายที่</a:t>
                      </a:r>
                      <a:r>
                        <a:rPr lang="th-TH" altLang="zh-CN" sz="1050" b="1" baseline="0" dirty="0">
                          <a:solidFill>
                            <a:schemeClr val="tx1"/>
                          </a:solidFill>
                          <a:latin typeface="Tahoma" pitchFamily="34" charset="0"/>
                          <a:ea typeface="Tahoma" pitchFamily="34" charset="0"/>
                          <a:cs typeface="Tahoma" pitchFamily="34" charset="0"/>
                        </a:rPr>
                        <a:t>ระดับ 0</a:t>
                      </a:r>
                      <a:r>
                        <a:rPr lang="en-US" altLang="zh-CN" sz="1050" b="1" baseline="0" dirty="0">
                          <a:solidFill>
                            <a:schemeClr val="tx1"/>
                          </a:solidFill>
                          <a:latin typeface="Tahoma" pitchFamily="34" charset="0"/>
                          <a:ea typeface="Tahoma" pitchFamily="34" charset="0"/>
                          <a:cs typeface="Tahoma" pitchFamily="34" charset="0"/>
                        </a:rPr>
                        <a:t>.00 </a:t>
                      </a:r>
                      <a:r>
                        <a:rPr lang="th-TH" altLang="zh-CN" sz="1050" b="1" baseline="0" dirty="0">
                          <a:solidFill>
                            <a:schemeClr val="tx1"/>
                          </a:solidFill>
                          <a:latin typeface="Tahoma" pitchFamily="34" charset="0"/>
                          <a:ea typeface="Tahoma" pitchFamily="34" charset="0"/>
                          <a:cs typeface="Tahoma" pitchFamily="34" charset="0"/>
                        </a:rPr>
                        <a:t> – 0.25</a:t>
                      </a:r>
                      <a:r>
                        <a:rPr lang="en-US" altLang="zh-CN" sz="1050" b="1" baseline="0" dirty="0">
                          <a:solidFill>
                            <a:schemeClr val="tx1"/>
                          </a:solidFill>
                          <a:latin typeface="Tahoma" pitchFamily="34" charset="0"/>
                          <a:ea typeface="Tahoma" pitchFamily="34" charset="0"/>
                          <a:cs typeface="Tahoma" pitchFamily="34" charset="0"/>
                        </a:rPr>
                        <a:t>%</a:t>
                      </a:r>
                      <a:r>
                        <a:rPr lang="th-TH" altLang="zh-CN" sz="1050" b="1" baseline="0" dirty="0">
                          <a:solidFill>
                            <a:schemeClr val="tx1"/>
                          </a:solidFill>
                          <a:latin typeface="Tahoma" pitchFamily="34" charset="0"/>
                          <a:ea typeface="Tahoma" pitchFamily="34" charset="0"/>
                          <a:cs typeface="Tahoma" pitchFamily="34" charset="0"/>
                        </a:rPr>
                        <a:t> </a:t>
                      </a:r>
                      <a:r>
                        <a:rPr lang="th-TH" altLang="zh-CN" sz="1050" b="1" baseline="0" dirty="0" smtClean="0">
                          <a:solidFill>
                            <a:schemeClr val="tx1"/>
                          </a:solidFill>
                          <a:latin typeface="Tahoma" pitchFamily="34" charset="0"/>
                          <a:ea typeface="Tahoma" pitchFamily="34" charset="0"/>
                          <a:cs typeface="Tahoma" pitchFamily="34" charset="0"/>
                        </a:rPr>
                        <a:t>และจะรักษาระดับการซื้อสินทรัพย์ ณ ระดับปัจจุบันเพื่อสนับสนุนเสถียรภาพของตลาดการเงิน  ด้าน</a:t>
                      </a:r>
                      <a:r>
                        <a:rPr lang="th-TH" altLang="zh-CN" sz="1050" b="1" dirty="0" smtClean="0">
                          <a:solidFill>
                            <a:schemeClr val="tx1"/>
                          </a:solidFill>
                          <a:latin typeface="Tahoma" pitchFamily="34" charset="0"/>
                          <a:ea typeface="Tahoma" pitchFamily="34" charset="0"/>
                          <a:cs typeface="Tahoma" pitchFamily="34" charset="0"/>
                        </a:rPr>
                        <a:t>ธนาคาร</a:t>
                      </a:r>
                      <a:r>
                        <a:rPr lang="th-TH" altLang="zh-CN" sz="1050" b="1" dirty="0">
                          <a:solidFill>
                            <a:schemeClr val="tx1"/>
                          </a:solidFill>
                          <a:latin typeface="Tahoma" pitchFamily="34" charset="0"/>
                          <a:ea typeface="Tahoma" pitchFamily="34" charset="0"/>
                          <a:cs typeface="Tahoma" pitchFamily="34" charset="0"/>
                        </a:rPr>
                        <a:t>แห่งประเทศไทยลดอัตราดอกเบี้ยนโยบายลงมาอยู่ในระดับต่ำสุดเป็นประวัติการณ์ที่ </a:t>
                      </a:r>
                      <a:r>
                        <a:rPr lang="en-US" altLang="zh-CN" sz="1050" b="1" dirty="0" smtClean="0">
                          <a:solidFill>
                            <a:schemeClr val="tx1"/>
                          </a:solidFill>
                          <a:latin typeface="Tahoma" pitchFamily="34" charset="0"/>
                          <a:ea typeface="Tahoma" pitchFamily="34" charset="0"/>
                          <a:cs typeface="Tahoma" pitchFamily="34" charset="0"/>
                        </a:rPr>
                        <a:t>0.50% </a:t>
                      </a:r>
                      <a:r>
                        <a:rPr lang="th-TH" altLang="zh-CN" sz="1050" b="1" dirty="0" smtClean="0">
                          <a:solidFill>
                            <a:schemeClr val="tx1"/>
                          </a:solidFill>
                          <a:latin typeface="Tahoma" pitchFamily="34" charset="0"/>
                          <a:ea typeface="Tahoma" pitchFamily="34" charset="0"/>
                          <a:cs typeface="Tahoma" pitchFamily="34" charset="0"/>
                        </a:rPr>
                        <a:t>และส่งสัญญาณการผ่อนคลายนโยบายการเงินเพิ่มเติมหากจำเป็น</a:t>
                      </a:r>
                      <a:endParaRPr lang="th-TH" altLang="zh-CN" sz="1050" b="1" baseline="0" dirty="0">
                        <a:solidFill>
                          <a:schemeClr val="tx1"/>
                        </a:solidFill>
                        <a:latin typeface="Tahoma" pitchFamily="34" charset="0"/>
                        <a:ea typeface="Tahoma" pitchFamily="34" charset="0"/>
                        <a:cs typeface="Tahoma" pitchFamily="34" charset="0"/>
                      </a:endParaRPr>
                    </a:p>
                  </a:txBody>
                  <a:tcPr marL="45720" marR="45720">
                    <a:lnB w="12700" cap="flat" cmpd="sng" algn="ctr">
                      <a:noFill/>
                      <a:prstDash val="solid"/>
                      <a:round/>
                      <a:headEnd type="none" w="med" len="med"/>
                      <a:tailEnd type="none" w="med" len="med"/>
                    </a:lnB>
                    <a:noFill/>
                  </a:tcPr>
                </a:tc>
                <a:tc hMerge="1">
                  <a:txBody>
                    <a:bodyPr/>
                    <a:lstStyle/>
                    <a:p>
                      <a:endParaRPr lang="en-US" sz="1050" dirty="0">
                        <a:latin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0000"/>
                  </a:ext>
                </a:extLst>
              </a:tr>
              <a:tr h="269438">
                <a:tc>
                  <a:txBody>
                    <a:bodyPr/>
                    <a:lstStyle/>
                    <a:p>
                      <a:pPr algn="ctr" rtl="0" fontAlgn="ctr"/>
                      <a:r>
                        <a:rPr lang="en-US" sz="1050" b="1" i="0" u="none" strike="noStrike" dirty="0">
                          <a:solidFill>
                            <a:srgbClr val="FF0000"/>
                          </a:solidFill>
                          <a:effectLst/>
                          <a:latin typeface="Tahoma"/>
                        </a:rPr>
                        <a:t>EUR/USD</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th-TH" sz="1050" b="0" kern="1200" baseline="0" dirty="0">
                          <a:solidFill>
                            <a:schemeClr val="tx1"/>
                          </a:solidFill>
                          <a:latin typeface="Tahoma" pitchFamily="34" charset="0"/>
                          <a:ea typeface="Tahoma" pitchFamily="34" charset="0"/>
                          <a:cs typeface="Tahoma" pitchFamily="34" charset="0"/>
                        </a:rPr>
                        <a:t>ลดลง 0.24% มาอยู่ที่ระดับ 1.118 เงินยูโรอ่อนค่าลงเมื่อเทียบกับ</a:t>
                      </a:r>
                      <a:r>
                        <a:rPr lang="th-TH" sz="1050" b="0" kern="1200" baseline="0" dirty="0" smtClean="0">
                          <a:solidFill>
                            <a:schemeClr val="tx1"/>
                          </a:solidFill>
                          <a:latin typeface="Tahoma" pitchFamily="34" charset="0"/>
                          <a:ea typeface="Tahoma" pitchFamily="34" charset="0"/>
                          <a:cs typeface="Tahoma" pitchFamily="34" charset="0"/>
                        </a:rPr>
                        <a:t>ดอลลาร์</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โดยความเชื่อมั่นต่อเงินดอลลาร์เพิ่มขึ้นจากความต้องการสินทรัพย์ปลอดภัยที่เพิ่มขึ้นเนื่องจากความกังวลการระบาดระลอกสองที่เกิดขึ้นในสหรัฐฯ และจีน ด้านเงินยูโรอ่อนค่าลงหลังจากการประชุมผู้นำสหภาพยุโรปจบลงโดยไม่มีข้อตกลงเบื้องต้นด้านกองทุนฟื้นฟูเศรษฐกิจจากวิกฤตโควิด-19 มูลค่า 7.5 แสนล้านยูโรที่มีความเห็นต่างกันภายใน โดยสวีเดน เดนมาร์ค ออสเตรีย และเนเธอร์แลนด์มองว่าขนาดของกองทุนยังใหญ่เกินไป และยังไม่สามารถจัดสรรเงินในกลุ่มให้เป็นไปตามความรุนแรงของผลกระทบจากโควิด-19 มากพอ</a:t>
                      </a:r>
                      <a:endParaRPr lang="th-TH" sz="1050" b="0" kern="1200" baseline="0" dirty="0">
                        <a:solidFill>
                          <a:schemeClr val="tx1"/>
                        </a:solidFill>
                        <a:latin typeface="Tahoma" pitchFamily="34" charset="0"/>
                        <a:ea typeface="Tahoma" pitchFamily="34" charset="0"/>
                        <a:cs typeface="Tahoma"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8032">
                <a:tc>
                  <a:txBody>
                    <a:bodyPr/>
                    <a:lstStyle/>
                    <a:p>
                      <a:pPr algn="ctr" rtl="0" fontAlgn="ctr"/>
                      <a:r>
                        <a:rPr lang="en-US" sz="1050" b="1" i="0" u="none" strike="noStrike" dirty="0">
                          <a:solidFill>
                            <a:srgbClr val="FF0000"/>
                          </a:solidFill>
                          <a:effectLst/>
                          <a:latin typeface="Tahoma"/>
                        </a:rPr>
                        <a:t>USD/JPY</a:t>
                      </a:r>
                    </a:p>
                  </a:txBody>
                  <a:tcPr marL="45720" marR="457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t"/>
                      <a:r>
                        <a:rPr lang="th-TH" sz="1050" b="0" kern="1200" baseline="0" dirty="0">
                          <a:solidFill>
                            <a:schemeClr val="tx1"/>
                          </a:solidFill>
                          <a:latin typeface="Tahoma" pitchFamily="34" charset="0"/>
                          <a:ea typeface="Tahoma" pitchFamily="34" charset="0"/>
                          <a:cs typeface="Tahoma" pitchFamily="34" charset="0"/>
                        </a:rPr>
                        <a:t>ลดลง 0.09% มาอยู่ที่ระดับ 106.87 เงินเยนแข็งค่าขึ้นเมื่อเทียบกับ</a:t>
                      </a:r>
                      <a:r>
                        <a:rPr lang="th-TH" sz="1050" b="0" kern="1200" baseline="0" dirty="0" smtClean="0">
                          <a:solidFill>
                            <a:schemeClr val="tx1"/>
                          </a:solidFill>
                          <a:latin typeface="Tahoma" pitchFamily="34" charset="0"/>
                          <a:ea typeface="Tahoma" pitchFamily="34" charset="0"/>
                          <a:cs typeface="Tahoma" pitchFamily="34" charset="0"/>
                        </a:rPr>
                        <a:t>ดอลลาร์ จากความต้องการสินทรัพย์ปลอดภัยที่สูงขึ้น ด้านเครื่องชี้เศรษฐกิจ อัตราเงินเฟ้อญี่ปุ่นยังทรงตัวในระดับต่ำที่ 0.1</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YoY</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ในเดือนพฤษภาคม ขณะที่ เงินเฟ้อพื้นฐานที่ไม่รวมราคาพลังงานและอาหารปรับเพิ่มขึ้นมาอยู่ที่ 0.4</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YoY</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จาก 0.2</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YoY</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ในเดือนก่อน</a:t>
                      </a:r>
                      <a:endParaRPr lang="th-TH" sz="1050" b="0" kern="1200" baseline="0" dirty="0">
                        <a:solidFill>
                          <a:schemeClr val="tx1"/>
                        </a:solidFill>
                        <a:latin typeface="Tahoma" pitchFamily="34" charset="0"/>
                        <a:ea typeface="Tahoma" pitchFamily="34" charset="0"/>
                        <a:cs typeface="Tahoma" pitchFamily="34" charset="0"/>
                      </a:endParaRPr>
                    </a:p>
                  </a:txBody>
                  <a:tcPr marL="45720" marR="457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2880">
                <a:tc>
                  <a:txBody>
                    <a:bodyPr/>
                    <a:lstStyle/>
                    <a:p>
                      <a:pPr algn="ctr" rtl="0" fontAlgn="ctr"/>
                      <a:r>
                        <a:rPr lang="en-US" sz="1050" b="1" i="0" u="none" strike="noStrike" dirty="0">
                          <a:solidFill>
                            <a:srgbClr val="FF0000"/>
                          </a:solidFill>
                          <a:effectLst/>
                          <a:latin typeface="Tahoma"/>
                        </a:rPr>
                        <a:t>GBP/USD</a:t>
                      </a:r>
                    </a:p>
                  </a:txBody>
                  <a:tcPr marL="45720" marR="457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t"/>
                      <a:r>
                        <a:rPr lang="th-TH" sz="1050" b="0" kern="1200" baseline="0" dirty="0">
                          <a:solidFill>
                            <a:schemeClr val="tx1"/>
                          </a:solidFill>
                          <a:latin typeface="Tahoma" pitchFamily="34" charset="0"/>
                          <a:ea typeface="Tahoma" pitchFamily="34" charset="0"/>
                          <a:cs typeface="Tahoma" pitchFamily="34" charset="0"/>
                        </a:rPr>
                        <a:t>ลดลง 0.6% มาอยู่ที่ระดับ 1.235 เงินปอนด์อ่อนค่าลงเมื่อเทียบกับ</a:t>
                      </a:r>
                      <a:r>
                        <a:rPr lang="th-TH" sz="1050" b="0" kern="1200" baseline="0" dirty="0" smtClean="0">
                          <a:solidFill>
                            <a:schemeClr val="tx1"/>
                          </a:solidFill>
                          <a:latin typeface="Tahoma" pitchFamily="34" charset="0"/>
                          <a:ea typeface="Tahoma" pitchFamily="34" charset="0"/>
                          <a:cs typeface="Tahoma" pitchFamily="34" charset="0"/>
                        </a:rPr>
                        <a:t>ดอลลาร์จากความต้องการเงินดอลลาร์ที่เพิ่มขึ้น โดยเงินปอนด์อ่อนค่าแม้ตัวเลขยอดค้าปลีกจะฟื้นขึ้นมาขยายตัวที่ </a:t>
                      </a:r>
                      <a:r>
                        <a:rPr lang="en-US" sz="1050" b="0" kern="1200" baseline="0" dirty="0" smtClean="0">
                          <a:solidFill>
                            <a:schemeClr val="tx1"/>
                          </a:solidFill>
                          <a:latin typeface="Tahoma" pitchFamily="34" charset="0"/>
                          <a:ea typeface="Tahoma" pitchFamily="34" charset="0"/>
                          <a:cs typeface="Tahoma" pitchFamily="34" charset="0"/>
                        </a:rPr>
                        <a:t>+</a:t>
                      </a:r>
                      <a:r>
                        <a:rPr lang="th-TH" sz="1050" b="0" kern="1200" baseline="0" dirty="0" smtClean="0">
                          <a:solidFill>
                            <a:schemeClr val="tx1"/>
                          </a:solidFill>
                          <a:latin typeface="Tahoma" pitchFamily="34" charset="0"/>
                          <a:ea typeface="Tahoma" pitchFamily="34" charset="0"/>
                          <a:cs typeface="Tahoma" pitchFamily="34" charset="0"/>
                        </a:rPr>
                        <a:t>12</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MoM</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จาก -18</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MoM</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ในเดือนก่อน และสูงกว่าที่ตลาดคาดที่ +6.3</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MoM</a:t>
                      </a:r>
                      <a:r>
                        <a:rPr lang="en-US" sz="1050" b="0" kern="1200" baseline="0" dirty="0" smtClean="0">
                          <a:solidFill>
                            <a:schemeClr val="tx1"/>
                          </a:solidFill>
                          <a:latin typeface="Tahoma" pitchFamily="34" charset="0"/>
                          <a:ea typeface="Tahoma" pitchFamily="34" charset="0"/>
                          <a:cs typeface="Tahoma" pitchFamily="34" charset="0"/>
                        </a:rPr>
                        <a:t> </a:t>
                      </a:r>
                      <a:endParaRPr lang="th-TH" sz="1050" b="0" kern="1200" baseline="0" dirty="0">
                        <a:solidFill>
                          <a:schemeClr val="tx1"/>
                        </a:solidFill>
                        <a:latin typeface="Tahoma" pitchFamily="34" charset="0"/>
                        <a:ea typeface="Tahoma" pitchFamily="34" charset="0"/>
                        <a:cs typeface="Tahoma" pitchFamily="34" charset="0"/>
                      </a:endParaRPr>
                    </a:p>
                  </a:txBody>
                  <a:tcPr marL="45720" marR="457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04839">
                <a:tc>
                  <a:txBody>
                    <a:bodyPr/>
                    <a:lstStyle/>
                    <a:p>
                      <a:pPr algn="ctr" rtl="0" fontAlgn="ctr"/>
                      <a:r>
                        <a:rPr lang="en-US" sz="1050" b="1" i="0" u="none" strike="noStrike" dirty="0">
                          <a:solidFill>
                            <a:srgbClr val="FF0000"/>
                          </a:solidFill>
                          <a:effectLst/>
                          <a:latin typeface="Tahoma"/>
                        </a:rPr>
                        <a:t>USD/CNY</a:t>
                      </a:r>
                      <a:endParaRPr lang="en-US" sz="1050" b="1" kern="1200" baseline="0" dirty="0">
                        <a:solidFill>
                          <a:srgbClr val="FF0000"/>
                        </a:solidFill>
                        <a:latin typeface="Tahoma" pitchFamily="34" charset="0"/>
                        <a:ea typeface="Tahoma" pitchFamily="34" charset="0"/>
                        <a:cs typeface="Tahoma"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th-TH" sz="1050" b="0" kern="1200" baseline="0" dirty="0">
                          <a:solidFill>
                            <a:schemeClr val="tx1"/>
                          </a:solidFill>
                          <a:latin typeface="Tahoma" pitchFamily="34" charset="0"/>
                          <a:ea typeface="Tahoma" pitchFamily="34" charset="0"/>
                          <a:cs typeface="Tahoma" pitchFamily="34" charset="0"/>
                        </a:rPr>
                        <a:t>ลดลง 0.26% มาอยู่ที่ระดับ 7.071 เงินหยวนแข็งค่าขึ้นเมื่อเทียบกับ</a:t>
                      </a:r>
                      <a:r>
                        <a:rPr lang="th-TH" sz="1050" b="0" kern="1200" baseline="0" dirty="0" smtClean="0">
                          <a:solidFill>
                            <a:schemeClr val="tx1"/>
                          </a:solidFill>
                          <a:latin typeface="Tahoma" pitchFamily="34" charset="0"/>
                          <a:ea typeface="Tahoma" pitchFamily="34" charset="0"/>
                          <a:cs typeface="Tahoma" pitchFamily="34" charset="0"/>
                        </a:rPr>
                        <a:t>ดอลลาร์</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โดยตลาดติดตามการประกาศดอกเบี้ย </a:t>
                      </a:r>
                      <a:r>
                        <a:rPr lang="en-US" sz="1050" b="0" kern="1200" baseline="0" dirty="0" smtClean="0">
                          <a:solidFill>
                            <a:schemeClr val="tx1"/>
                          </a:solidFill>
                          <a:latin typeface="Tahoma" pitchFamily="34" charset="0"/>
                          <a:ea typeface="Tahoma" pitchFamily="34" charset="0"/>
                          <a:cs typeface="Tahoma" pitchFamily="34" charset="0"/>
                        </a:rPr>
                        <a:t>Loan Prime Rate </a:t>
                      </a:r>
                      <a:r>
                        <a:rPr lang="th-TH" sz="1050" b="0" kern="1200" baseline="0" dirty="0" smtClean="0">
                          <a:solidFill>
                            <a:schemeClr val="tx1"/>
                          </a:solidFill>
                          <a:latin typeface="Tahoma" pitchFamily="34" charset="0"/>
                          <a:ea typeface="Tahoma" pitchFamily="34" charset="0"/>
                          <a:cs typeface="Tahoma" pitchFamily="34" charset="0"/>
                        </a:rPr>
                        <a:t>ที่คาดว่าจะยังเป็นการคงอัตราดอกเบี้ย</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629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h-TH" sz="1050" b="1" kern="1200" baseline="0" dirty="0">
                          <a:solidFill>
                            <a:srgbClr val="FF0000"/>
                          </a:solidFill>
                          <a:latin typeface="Tahoma" pitchFamily="34" charset="0"/>
                          <a:ea typeface="Tahoma" pitchFamily="34" charset="0"/>
                          <a:cs typeface="Tahoma" pitchFamily="34" charset="0"/>
                        </a:rPr>
                        <a:t>ค่าเงิน</a:t>
                      </a:r>
                      <a:r>
                        <a:rPr lang="th-TH" sz="1050" b="1" kern="1200" baseline="0" dirty="0" smtClean="0">
                          <a:solidFill>
                            <a:srgbClr val="FF0000"/>
                          </a:solidFill>
                          <a:latin typeface="Tahoma" pitchFamily="34" charset="0"/>
                          <a:ea typeface="Tahoma" pitchFamily="34" charset="0"/>
                          <a:cs typeface="Tahoma" pitchFamily="34" charset="0"/>
                        </a:rPr>
                        <a:t>เอเชียส่วนใหญ่</a:t>
                      </a:r>
                      <a:endParaRPr lang="th-TH" sz="1050" b="0" i="0" u="none" strike="noStrike" kern="1200" dirty="0">
                        <a:solidFill>
                          <a:schemeClr val="dk1"/>
                        </a:solidFill>
                        <a:effectLst/>
                        <a:latin typeface="Tahoma" pitchFamily="34" charset="0"/>
                        <a:ea typeface="Tahoma" pitchFamily="34" charset="0"/>
                        <a:cs typeface="Tahoma"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th-TH" sz="1050" b="0" kern="1200" baseline="0" dirty="0" smtClean="0">
                          <a:solidFill>
                            <a:schemeClr val="tx1"/>
                          </a:solidFill>
                          <a:latin typeface="Tahoma" pitchFamily="34" charset="0"/>
                          <a:ea typeface="Tahoma" pitchFamily="34" charset="0"/>
                          <a:cs typeface="Tahoma" pitchFamily="34" charset="0"/>
                        </a:rPr>
                        <a:t>เคลื่อนไหวต่างกัน โดยเงินวอนเกาหลีมีแนวโน้มแข็งค่าจากการส่งออกของเกาหลีใต้ในช่วง 20 วันแรกของเดือนมิถุนายนที่หดตัวน้อยลงที่ -7.5</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YoY</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จาก -20.3</a:t>
                      </a:r>
                      <a:r>
                        <a:rPr lang="en-US" sz="1050" b="0" kern="1200" baseline="0" dirty="0" smtClean="0">
                          <a:solidFill>
                            <a:schemeClr val="tx1"/>
                          </a:solidFill>
                          <a:latin typeface="Tahoma" pitchFamily="34" charset="0"/>
                          <a:ea typeface="Tahoma" pitchFamily="34" charset="0"/>
                          <a:cs typeface="Tahoma" pitchFamily="34" charset="0"/>
                        </a:rPr>
                        <a:t>%</a:t>
                      </a:r>
                      <a:r>
                        <a:rPr lang="en-US" sz="1050" b="0" kern="1200" baseline="0" dirty="0" err="1" smtClean="0">
                          <a:solidFill>
                            <a:schemeClr val="tx1"/>
                          </a:solidFill>
                          <a:latin typeface="Tahoma" pitchFamily="34" charset="0"/>
                          <a:ea typeface="Tahoma" pitchFamily="34" charset="0"/>
                          <a:cs typeface="Tahoma" pitchFamily="34" charset="0"/>
                        </a:rPr>
                        <a:t>YoY</a:t>
                      </a:r>
                      <a:r>
                        <a:rPr lang="en-US" sz="1050" b="0" kern="1200" baseline="0" dirty="0" smtClean="0">
                          <a:solidFill>
                            <a:schemeClr val="tx1"/>
                          </a:solidFill>
                          <a:latin typeface="Tahoma" pitchFamily="34" charset="0"/>
                          <a:ea typeface="Tahoma" pitchFamily="34" charset="0"/>
                          <a:cs typeface="Tahoma" pitchFamily="34" charset="0"/>
                        </a:rPr>
                        <a:t> </a:t>
                      </a:r>
                      <a:r>
                        <a:rPr lang="th-TH" sz="1050" b="0" kern="1200" baseline="0" dirty="0" smtClean="0">
                          <a:solidFill>
                            <a:schemeClr val="tx1"/>
                          </a:solidFill>
                          <a:latin typeface="Tahoma" pitchFamily="34" charset="0"/>
                          <a:ea typeface="Tahoma" pitchFamily="34" charset="0"/>
                          <a:cs typeface="Tahoma" pitchFamily="34" charset="0"/>
                        </a:rPr>
                        <a:t>ในเดือนก่อน</a:t>
                      </a:r>
                      <a:endParaRPr lang="en-US" sz="1050" b="0" kern="1200" baseline="0" dirty="0">
                        <a:solidFill>
                          <a:schemeClr val="tx1"/>
                        </a:solidFill>
                        <a:latin typeface="Tahoma" pitchFamily="34" charset="0"/>
                        <a:ea typeface="Tahoma" pitchFamily="34" charset="0"/>
                        <a:cs typeface="Tahoma"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smtClean="0">
                          <a:solidFill>
                            <a:srgbClr val="FF0000"/>
                          </a:solidFill>
                          <a:effectLst/>
                          <a:latin typeface="Tahoma"/>
                        </a:rPr>
                        <a:t>USD/THB</a:t>
                      </a:r>
                      <a:endParaRPr lang="en-US" sz="1050" b="1" kern="1200" baseline="0" dirty="0" smtClean="0">
                        <a:solidFill>
                          <a:srgbClr val="FF0000"/>
                        </a:solidFill>
                        <a:latin typeface="Tahoma" pitchFamily="34" charset="0"/>
                        <a:ea typeface="Tahoma" pitchFamily="34" charset="0"/>
                        <a:cs typeface="Tahoma"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th-TH" sz="1050" b="0" kern="1200" baseline="0" dirty="0">
                          <a:solidFill>
                            <a:schemeClr val="tx1"/>
                          </a:solidFill>
                          <a:latin typeface="Tahoma" pitchFamily="34" charset="0"/>
                          <a:ea typeface="Tahoma" pitchFamily="34" charset="0"/>
                          <a:cs typeface="Tahoma" pitchFamily="34" charset="0"/>
                        </a:rPr>
                        <a:t>ลดลง 0.26% มาอยู่ที่ระดับ 31.007 เงินบาทแข็งค่าขึ้นเมื่อเทียบกับ</a:t>
                      </a:r>
                      <a:r>
                        <a:rPr lang="th-TH" sz="1050" b="0" kern="1200" baseline="0" dirty="0" smtClean="0">
                          <a:solidFill>
                            <a:schemeClr val="tx1"/>
                          </a:solidFill>
                          <a:latin typeface="Tahoma" pitchFamily="34" charset="0"/>
                          <a:ea typeface="Tahoma" pitchFamily="34" charset="0"/>
                          <a:cs typeface="Tahoma" pitchFamily="34" charset="0"/>
                        </a:rPr>
                        <a:t>ดอลลาร์ โดยเงินบาทแข็งค่าแตะระดับต่ำกว่า 31.00 ในช่วงการซื้อ-ขายก่อนจะอ่อนค่าขึ้นมาเปิดที่ 31.04 เช้านี้ </a:t>
                      </a:r>
                      <a:endParaRPr lang="th-TH" sz="1050" b="0" kern="1200" baseline="0" dirty="0">
                        <a:solidFill>
                          <a:schemeClr val="tx1"/>
                        </a:solidFill>
                        <a:latin typeface="Tahoma" pitchFamily="34" charset="0"/>
                        <a:ea typeface="Tahoma" pitchFamily="34" charset="0"/>
                        <a:cs typeface="Tahoma"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20" y="1470505"/>
            <a:ext cx="3311525" cy="493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032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Line 4"/>
          <p:cNvSpPr>
            <a:spLocks noChangeShapeType="1"/>
          </p:cNvSpPr>
          <p:nvPr/>
        </p:nvSpPr>
        <p:spPr bwMode="auto">
          <a:xfrm>
            <a:off x="390525" y="1341438"/>
            <a:ext cx="950595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2" name="Text Box 2"/>
          <p:cNvSpPr txBox="1">
            <a:spLocks noChangeArrowheads="1"/>
          </p:cNvSpPr>
          <p:nvPr/>
        </p:nvSpPr>
        <p:spPr bwMode="auto">
          <a:xfrm>
            <a:off x="319088" y="828675"/>
            <a:ext cx="5472112" cy="474663"/>
          </a:xfrm>
          <a:prstGeom prst="rect">
            <a:avLst/>
          </a:prstGeom>
          <a:noFill/>
          <a:ln w="12700">
            <a:noFill/>
            <a:miter lim="800000"/>
            <a:headEnd type="none" w="sm" len="sm"/>
            <a:tailEnd type="none" w="sm" len="sm"/>
          </a:ln>
          <a:effectLst/>
        </p:spPr>
        <p:txBody>
          <a:bodyPr>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spcBef>
                <a:spcPct val="50000"/>
              </a:spcBef>
              <a:buFont typeface="Wingdings" pitchFamily="2" charset="2"/>
              <a:buNone/>
              <a:defRPr/>
            </a:pPr>
            <a:r>
              <a:rPr lang="th-TH" altLang="th-TH" sz="2400" b="1" dirty="0">
                <a:solidFill>
                  <a:srgbClr val="008080"/>
                </a:solidFill>
                <a:effectLst>
                  <a:outerShdw blurRad="38100" dist="38100" dir="2700000" algn="tl">
                    <a:srgbClr val="C0C0C0"/>
                  </a:outerShdw>
                </a:effectLst>
                <a:latin typeface="Arial" pitchFamily="34" charset="0"/>
                <a:cs typeface="Tahoma" pitchFamily="34" charset="0"/>
              </a:rPr>
              <a:t>การเคลื่อนไหว</a:t>
            </a:r>
            <a:r>
              <a:rPr lang="th-TH" altLang="th-TH" sz="2400" b="1" dirty="0" smtClean="0">
                <a:solidFill>
                  <a:srgbClr val="008080"/>
                </a:solidFill>
                <a:effectLst>
                  <a:outerShdw blurRad="38100" dist="38100" dir="2700000" algn="tl">
                    <a:srgbClr val="C0C0C0"/>
                  </a:outerShdw>
                </a:effectLst>
                <a:latin typeface="Arial" pitchFamily="34" charset="0"/>
                <a:cs typeface="Tahoma" pitchFamily="34" charset="0"/>
              </a:rPr>
              <a:t>ของอัตรา</a:t>
            </a:r>
            <a:r>
              <a:rPr lang="th-TH" altLang="th-TH" sz="2400" b="1" dirty="0">
                <a:solidFill>
                  <a:srgbClr val="008080"/>
                </a:solidFill>
                <a:effectLst>
                  <a:outerShdw blurRad="38100" dist="38100" dir="2700000" algn="tl">
                    <a:srgbClr val="C0C0C0"/>
                  </a:outerShdw>
                </a:effectLst>
                <a:latin typeface="Arial" pitchFamily="34" charset="0"/>
                <a:cs typeface="Tahoma" pitchFamily="34" charset="0"/>
              </a:rPr>
              <a:t>แลกเปลี่ยน</a:t>
            </a:r>
          </a:p>
        </p:txBody>
      </p:sp>
      <p:sp>
        <p:nvSpPr>
          <p:cNvPr id="7172" name="Text Box 6"/>
          <p:cNvSpPr txBox="1">
            <a:spLocks noChangeArrowheads="1"/>
          </p:cNvSpPr>
          <p:nvPr/>
        </p:nvSpPr>
        <p:spPr bwMode="auto">
          <a:xfrm>
            <a:off x="7591425" y="3933825"/>
            <a:ext cx="24479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ahoma" pitchFamily="34" charset="0"/>
                <a:cs typeface="Angsana New" pitchFamily="18" charset="-34"/>
              </a:defRPr>
            </a:lvl1pPr>
            <a:lvl2pPr marL="742950" indent="-285750" eaLnBrk="0" hangingPunct="0">
              <a:defRPr sz="1100">
                <a:solidFill>
                  <a:schemeClr val="tx1"/>
                </a:solidFill>
                <a:latin typeface="Tahoma" pitchFamily="34" charset="0"/>
                <a:cs typeface="Angsana New" pitchFamily="18" charset="-34"/>
              </a:defRPr>
            </a:lvl2pPr>
            <a:lvl3pPr marL="1143000" indent="-228600" eaLnBrk="0" hangingPunct="0">
              <a:defRPr sz="1100">
                <a:solidFill>
                  <a:schemeClr val="tx1"/>
                </a:solidFill>
                <a:latin typeface="Tahoma" pitchFamily="34" charset="0"/>
                <a:cs typeface="Angsana New" pitchFamily="18" charset="-34"/>
              </a:defRPr>
            </a:lvl3pPr>
            <a:lvl4pPr marL="1600200" indent="-228600" eaLnBrk="0" hangingPunct="0">
              <a:defRPr sz="1100">
                <a:solidFill>
                  <a:schemeClr val="tx1"/>
                </a:solidFill>
                <a:latin typeface="Tahoma" pitchFamily="34" charset="0"/>
                <a:cs typeface="Angsana New" pitchFamily="18" charset="-34"/>
              </a:defRPr>
            </a:lvl4pPr>
            <a:lvl5pPr marL="2057400" indent="-228600" eaLnBrk="0" hangingPunct="0">
              <a:defRPr sz="1100">
                <a:solidFill>
                  <a:schemeClr val="tx1"/>
                </a:solidFill>
                <a:latin typeface="Tahoma" pitchFamily="34" charset="0"/>
                <a:cs typeface="Angsana New" pitchFamily="18" charset="-34"/>
              </a:defRPr>
            </a:lvl5pPr>
            <a:lvl6pPr marL="2514600" indent="-228600" eaLnBrk="0" fontAlgn="base" hangingPunct="0">
              <a:spcBef>
                <a:spcPct val="0"/>
              </a:spcBef>
              <a:spcAft>
                <a:spcPct val="0"/>
              </a:spcAft>
              <a:defRPr sz="1100">
                <a:solidFill>
                  <a:schemeClr val="tx1"/>
                </a:solidFill>
                <a:latin typeface="Tahoma" pitchFamily="34" charset="0"/>
                <a:cs typeface="Angsana New" pitchFamily="18" charset="-34"/>
              </a:defRPr>
            </a:lvl6pPr>
            <a:lvl7pPr marL="2971800" indent="-228600" eaLnBrk="0" fontAlgn="base" hangingPunct="0">
              <a:spcBef>
                <a:spcPct val="0"/>
              </a:spcBef>
              <a:spcAft>
                <a:spcPct val="0"/>
              </a:spcAft>
              <a:defRPr sz="1100">
                <a:solidFill>
                  <a:schemeClr val="tx1"/>
                </a:solidFill>
                <a:latin typeface="Tahoma" pitchFamily="34" charset="0"/>
                <a:cs typeface="Angsana New" pitchFamily="18" charset="-34"/>
              </a:defRPr>
            </a:lvl7pPr>
            <a:lvl8pPr marL="3429000" indent="-228600" eaLnBrk="0" fontAlgn="base" hangingPunct="0">
              <a:spcBef>
                <a:spcPct val="0"/>
              </a:spcBef>
              <a:spcAft>
                <a:spcPct val="0"/>
              </a:spcAft>
              <a:defRPr sz="1100">
                <a:solidFill>
                  <a:schemeClr val="tx1"/>
                </a:solidFill>
                <a:latin typeface="Tahoma" pitchFamily="34" charset="0"/>
                <a:cs typeface="Angsana New" pitchFamily="18" charset="-34"/>
              </a:defRPr>
            </a:lvl8pPr>
            <a:lvl9pPr marL="3886200" indent="-228600" eaLnBrk="0" fontAlgn="base" hangingPunct="0">
              <a:spcBef>
                <a:spcPct val="0"/>
              </a:spcBef>
              <a:spcAft>
                <a:spcPct val="0"/>
              </a:spcAft>
              <a:defRPr sz="1100">
                <a:solidFill>
                  <a:schemeClr val="tx1"/>
                </a:solidFill>
                <a:latin typeface="Tahoma" pitchFamily="34" charset="0"/>
                <a:cs typeface="Angsana New" pitchFamily="18" charset="-34"/>
              </a:defRPr>
            </a:lvl9pPr>
          </a:lstStyle>
          <a:p>
            <a:pPr algn="just" eaLnBrk="1" hangingPunct="1">
              <a:buFont typeface="Wingdings" pitchFamily="2" charset="2"/>
              <a:buNone/>
            </a:pPr>
            <a:r>
              <a:rPr lang="th-TH" altLang="th-TH" sz="1000" b="1" i="1" dirty="0">
                <a:solidFill>
                  <a:srgbClr val="000000"/>
                </a:solidFill>
                <a:cs typeface="Tahoma" pitchFamily="34" charset="0"/>
              </a:rPr>
              <a:t>นักวิเคราะห์</a:t>
            </a:r>
            <a:r>
              <a:rPr lang="en-US" altLang="th-TH" sz="1000" b="1" i="1" dirty="0">
                <a:solidFill>
                  <a:srgbClr val="000000"/>
                </a:solidFill>
                <a:cs typeface="Tahoma" pitchFamily="34" charset="0"/>
              </a:rPr>
              <a:t>:</a:t>
            </a:r>
          </a:p>
          <a:p>
            <a:pPr algn="just" eaLnBrk="1" hangingPunct="1">
              <a:buFont typeface="Wingdings" pitchFamily="2" charset="2"/>
              <a:buNone/>
            </a:pPr>
            <a:endParaRPr lang="en-US" altLang="th-TH" sz="1000" b="1" i="1" dirty="0">
              <a:solidFill>
                <a:srgbClr val="000000"/>
              </a:solidFill>
              <a:cs typeface="Tahoma" pitchFamily="34" charset="0"/>
            </a:endParaRPr>
          </a:p>
          <a:p>
            <a:pPr algn="just" eaLnBrk="1" hangingPunct="1">
              <a:buFont typeface="Wingdings" pitchFamily="2" charset="2"/>
              <a:buNone/>
            </a:pPr>
            <a:r>
              <a:rPr lang="th-TH" altLang="th-TH" sz="1000" b="1" dirty="0">
                <a:solidFill>
                  <a:srgbClr val="000000"/>
                </a:solidFill>
                <a:cs typeface="Tahoma" pitchFamily="34" charset="0"/>
              </a:rPr>
              <a:t>พีรพรรณ สุวรรณรัตน์</a:t>
            </a:r>
          </a:p>
          <a:p>
            <a:pPr algn="just" eaLnBrk="1" hangingPunct="1">
              <a:buFont typeface="Wingdings" pitchFamily="2" charset="2"/>
              <a:buNone/>
            </a:pPr>
            <a:r>
              <a:rPr lang="fi-FI" altLang="th-TH" sz="1000" dirty="0">
                <a:solidFill>
                  <a:srgbClr val="000000"/>
                </a:solidFill>
                <a:cs typeface="Tahoma" pitchFamily="34" charset="0"/>
              </a:rPr>
              <a:t>Tel: 02 470 </a:t>
            </a:r>
            <a:r>
              <a:rPr lang="en-US" altLang="th-TH" sz="1000" dirty="0">
                <a:solidFill>
                  <a:srgbClr val="000000"/>
                </a:solidFill>
                <a:cs typeface="Tahoma" pitchFamily="34" charset="0"/>
              </a:rPr>
              <a:t>1031</a:t>
            </a:r>
          </a:p>
          <a:p>
            <a:pPr algn="just" eaLnBrk="1" hangingPunct="1"/>
            <a:r>
              <a:rPr lang="en-US" altLang="th-TH" sz="1000" i="1" dirty="0" err="1">
                <a:solidFill>
                  <a:srgbClr val="000000"/>
                </a:solidFill>
                <a:cs typeface="Tahoma" pitchFamily="34" charset="0"/>
              </a:rPr>
              <a:t>Peerapan.s</a:t>
            </a:r>
            <a:r>
              <a:rPr lang="fi-FI" altLang="th-TH" sz="1000" i="1" dirty="0">
                <a:solidFill>
                  <a:srgbClr val="000000"/>
                </a:solidFill>
                <a:cs typeface="Tahoma" pitchFamily="34" charset="0"/>
              </a:rPr>
              <a:t>@kasikornbank.com</a:t>
            </a:r>
          </a:p>
          <a:p>
            <a:pPr algn="just" eaLnBrk="1" hangingPunct="1"/>
            <a:endParaRPr lang="fi-FI" altLang="th-TH" sz="1000" i="1" dirty="0">
              <a:solidFill>
                <a:srgbClr val="000000"/>
              </a:solidFill>
              <a:cs typeface="Tahoma" pitchFamily="34" charset="0"/>
            </a:endParaRPr>
          </a:p>
          <a:p>
            <a:pPr algn="just" eaLnBrk="1" hangingPunct="1">
              <a:buFont typeface="Wingdings" pitchFamily="2" charset="2"/>
              <a:buNone/>
            </a:pPr>
            <a:r>
              <a:rPr lang="th-TH" altLang="th-TH" sz="1000" b="1" dirty="0">
                <a:solidFill>
                  <a:srgbClr val="000000"/>
                </a:solidFill>
                <a:cs typeface="Tahoma" pitchFamily="34" charset="0"/>
              </a:rPr>
              <a:t>วรันธร ภู่ทอง</a:t>
            </a:r>
          </a:p>
          <a:p>
            <a:pPr algn="just" eaLnBrk="1" hangingPunct="1">
              <a:buFont typeface="Wingdings" pitchFamily="2" charset="2"/>
              <a:buNone/>
            </a:pPr>
            <a:r>
              <a:rPr lang="fi-FI" altLang="th-TH" sz="1000" dirty="0">
                <a:solidFill>
                  <a:srgbClr val="000000"/>
                </a:solidFill>
                <a:cs typeface="Tahoma" pitchFamily="34" charset="0"/>
              </a:rPr>
              <a:t>Tel: 02 470 </a:t>
            </a:r>
            <a:r>
              <a:rPr lang="th-TH" altLang="th-TH" sz="1000" dirty="0">
                <a:solidFill>
                  <a:srgbClr val="000000"/>
                </a:solidFill>
                <a:cs typeface="Tahoma" pitchFamily="34" charset="0"/>
              </a:rPr>
              <a:t>3235</a:t>
            </a:r>
            <a:endParaRPr lang="fi-FI" altLang="th-TH" sz="1000" dirty="0">
              <a:solidFill>
                <a:srgbClr val="000000"/>
              </a:solidFill>
              <a:cs typeface="Tahoma" pitchFamily="34" charset="0"/>
            </a:endParaRPr>
          </a:p>
          <a:p>
            <a:pPr algn="just" eaLnBrk="1" hangingPunct="1">
              <a:buFont typeface="Wingdings" pitchFamily="2" charset="2"/>
              <a:buNone/>
            </a:pPr>
            <a:r>
              <a:rPr lang="en-US" altLang="th-TH" sz="1000" i="1" dirty="0" err="1">
                <a:solidFill>
                  <a:srgbClr val="000000"/>
                </a:solidFill>
                <a:cs typeface="Tahoma" pitchFamily="34" charset="0"/>
              </a:rPr>
              <a:t>Warunthorn.p</a:t>
            </a:r>
            <a:r>
              <a:rPr lang="fi-FI" altLang="th-TH" sz="1000" i="1" dirty="0">
                <a:solidFill>
                  <a:srgbClr val="000000"/>
                </a:solidFill>
                <a:cs typeface="Tahoma" pitchFamily="34" charset="0"/>
              </a:rPr>
              <a:t>@kasikornbank.com</a:t>
            </a:r>
          </a:p>
          <a:p>
            <a:pPr algn="just" eaLnBrk="1" hangingPunct="1">
              <a:buFont typeface="Wingdings" pitchFamily="2" charset="2"/>
              <a:buNone/>
            </a:pPr>
            <a:endParaRPr lang="fi-FI" altLang="th-TH" sz="1000" i="1" dirty="0">
              <a:solidFill>
                <a:srgbClr val="000000"/>
              </a:solidFill>
              <a:cs typeface="Tahoma" pitchFamily="34" charset="0"/>
            </a:endParaRPr>
          </a:p>
          <a:p>
            <a:pPr algn="just" eaLnBrk="1" hangingPunct="1"/>
            <a:r>
              <a:rPr lang="th-TH" altLang="th-TH" sz="1000" b="1" dirty="0">
                <a:solidFill>
                  <a:srgbClr val="000000"/>
                </a:solidFill>
                <a:cs typeface="Tahoma" pitchFamily="34" charset="0"/>
              </a:rPr>
              <a:t>สรรค์  อรรถรังสรรค์</a:t>
            </a:r>
          </a:p>
          <a:p>
            <a:pPr algn="just" eaLnBrk="1" hangingPunct="1"/>
            <a:r>
              <a:rPr lang="fi-FI" altLang="th-TH" sz="1000" dirty="0">
                <a:solidFill>
                  <a:srgbClr val="000000"/>
                </a:solidFill>
                <a:cs typeface="Tahoma" pitchFamily="34" charset="0"/>
              </a:rPr>
              <a:t>Tel: 02 470 1583</a:t>
            </a:r>
          </a:p>
          <a:p>
            <a:pPr algn="just" eaLnBrk="1" hangingPunct="1"/>
            <a:r>
              <a:rPr lang="en-US" altLang="th-TH" sz="1000" dirty="0" err="1">
                <a:solidFill>
                  <a:srgbClr val="000000"/>
                </a:solidFill>
                <a:cs typeface="Tahoma" pitchFamily="34" charset="0"/>
              </a:rPr>
              <a:t>San.a</a:t>
            </a:r>
            <a:r>
              <a:rPr lang="fi-FI" altLang="th-TH" sz="1000" i="1" dirty="0">
                <a:solidFill>
                  <a:srgbClr val="000000"/>
                </a:solidFill>
                <a:cs typeface="Tahoma" pitchFamily="34" charset="0"/>
              </a:rPr>
              <a:t>@kasikornbank.com</a:t>
            </a:r>
          </a:p>
          <a:p>
            <a:pPr algn="just" eaLnBrk="1" hangingPunct="1"/>
            <a:endParaRPr lang="th-TH" altLang="th-TH" sz="1000" b="1" dirty="0">
              <a:solidFill>
                <a:srgbClr val="000000"/>
              </a:solidFill>
              <a:cs typeface="Tahoma" pitchFamily="34" charset="0"/>
            </a:endParaRPr>
          </a:p>
          <a:p>
            <a:pPr algn="just" eaLnBrk="1" hangingPunct="1">
              <a:buFont typeface="Wingdings" pitchFamily="2" charset="2"/>
              <a:buNone/>
            </a:pPr>
            <a:endParaRPr lang="fi-FI" altLang="th-TH" sz="1000" i="1" dirty="0">
              <a:solidFill>
                <a:srgbClr val="000000"/>
              </a:solidFill>
              <a:cs typeface="Tahoma" pitchFamily="34" charset="0"/>
            </a:endParaRPr>
          </a:p>
          <a:p>
            <a:pPr algn="just" eaLnBrk="1" hangingPunct="1">
              <a:buFont typeface="Wingdings" pitchFamily="2" charset="2"/>
              <a:buNone/>
            </a:pPr>
            <a:endParaRPr lang="fi-FI" altLang="th-TH" sz="1000" i="1" dirty="0">
              <a:solidFill>
                <a:srgbClr val="000000"/>
              </a:solidFill>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56" y="1462087"/>
            <a:ext cx="69818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971" y="762000"/>
            <a:ext cx="9497317" cy="655638"/>
          </a:xfrm>
        </p:spPr>
        <p:txBody>
          <a:bodyPr/>
          <a:lstStyle/>
          <a:p>
            <a:r>
              <a:rPr lang="en-US" dirty="0">
                <a:solidFill>
                  <a:srgbClr val="008080"/>
                </a:solidFill>
                <a:effectLst>
                  <a:outerShdw blurRad="38100" dist="38100" dir="2700000" algn="tl">
                    <a:srgbClr val="C0C0C0"/>
                  </a:outerShdw>
                </a:effectLst>
              </a:rPr>
              <a:t>Policy Response To Covid-19: Thailand</a:t>
            </a:r>
            <a:endParaRPr lang="en-US" dirty="0"/>
          </a:p>
        </p:txBody>
      </p:sp>
      <p:graphicFrame>
        <p:nvGraphicFramePr>
          <p:cNvPr id="6" name="Table 6">
            <a:extLst>
              <a:ext uri="{FF2B5EF4-FFF2-40B4-BE49-F238E27FC236}">
                <a16:creationId xmlns="" xmlns:a16="http://schemas.microsoft.com/office/drawing/2014/main" id="{FB8C8823-0412-45CB-A1C2-DD72B2DAF7F8}"/>
              </a:ext>
            </a:extLst>
          </p:cNvPr>
          <p:cNvGraphicFramePr>
            <a:graphicFrameLocks noGrp="1"/>
          </p:cNvGraphicFramePr>
          <p:nvPr>
            <p:extLst>
              <p:ext uri="{D42A27DB-BD31-4B8C-83A1-F6EECF244321}">
                <p14:modId xmlns:p14="http://schemas.microsoft.com/office/powerpoint/2010/main" val="2076107783"/>
              </p:ext>
            </p:extLst>
          </p:nvPr>
        </p:nvGraphicFramePr>
        <p:xfrm>
          <a:off x="534987" y="1539399"/>
          <a:ext cx="9289034" cy="4105910"/>
        </p:xfrm>
        <a:graphic>
          <a:graphicData uri="http://schemas.openxmlformats.org/drawingml/2006/table">
            <a:tbl>
              <a:tblPr firstRow="1" bandRow="1">
                <a:tableStyleId>{5C22544A-7EE6-4342-B048-85BDC9FD1C3A}</a:tableStyleId>
              </a:tblPr>
              <a:tblGrid>
                <a:gridCol w="4644517">
                  <a:extLst>
                    <a:ext uri="{9D8B030D-6E8A-4147-A177-3AD203B41FA5}">
                      <a16:colId xmlns="" xmlns:a16="http://schemas.microsoft.com/office/drawing/2014/main" val="1136303325"/>
                    </a:ext>
                  </a:extLst>
                </a:gridCol>
                <a:gridCol w="4644517">
                  <a:extLst>
                    <a:ext uri="{9D8B030D-6E8A-4147-A177-3AD203B41FA5}">
                      <a16:colId xmlns="" xmlns:a16="http://schemas.microsoft.com/office/drawing/2014/main" val="2362617258"/>
                    </a:ext>
                  </a:extLst>
                </a:gridCol>
              </a:tblGrid>
              <a:tr h="365760">
                <a:tc>
                  <a:txBody>
                    <a:bodyPr/>
                    <a:lstStyle/>
                    <a:p>
                      <a:pPr algn="l"/>
                      <a:r>
                        <a:rPr lang="en-US" sz="1400" dirty="0">
                          <a:solidFill>
                            <a:schemeClr val="tx1"/>
                          </a:solidFill>
                          <a:latin typeface="Tahoma" pitchFamily="34" charset="0"/>
                          <a:ea typeface="Tahoma" pitchFamily="34" charset="0"/>
                          <a:cs typeface="Tahoma" pitchFamily="34" charset="0"/>
                        </a:rPr>
                        <a:t>Fiscal Measures</a:t>
                      </a:r>
                    </a:p>
                  </a:txBody>
                  <a:tcPr anchor="ctr">
                    <a:noFill/>
                  </a:tcPr>
                </a:tc>
                <a:tc>
                  <a:txBody>
                    <a:bodyPr/>
                    <a:lstStyle/>
                    <a:p>
                      <a:pPr algn="l"/>
                      <a:r>
                        <a:rPr lang="en-US" sz="1400" dirty="0">
                          <a:solidFill>
                            <a:schemeClr val="tx1"/>
                          </a:solidFill>
                          <a:latin typeface="Tahoma" pitchFamily="34" charset="0"/>
                          <a:ea typeface="Tahoma" pitchFamily="34" charset="0"/>
                          <a:cs typeface="Tahoma" pitchFamily="34" charset="0"/>
                        </a:rPr>
                        <a:t>Monetary Measures</a:t>
                      </a:r>
                    </a:p>
                  </a:txBody>
                  <a:tcPr anchor="ctr">
                    <a:noFill/>
                  </a:tcPr>
                </a:tc>
                <a:extLst>
                  <a:ext uri="{0D108BD9-81ED-4DB2-BD59-A6C34878D82A}">
                    <a16:rowId xmlns="" xmlns:a16="http://schemas.microsoft.com/office/drawing/2014/main" val="3811511951"/>
                  </a:ext>
                </a:extLst>
              </a:tr>
              <a:tr h="370840">
                <a:tc>
                  <a:txBody>
                    <a:bodyPr/>
                    <a:lstStyle/>
                    <a:p>
                      <a:pPr marL="0" indent="0">
                        <a:lnSpc>
                          <a:spcPct val="114000"/>
                        </a:lnSpc>
                        <a:spcBef>
                          <a:spcPts val="0"/>
                        </a:spcBef>
                        <a:spcAft>
                          <a:spcPts val="0"/>
                        </a:spcAft>
                        <a:buFont typeface="Arial" panose="020B0604020202020204" pitchFamily="34" charset="0"/>
                        <a:buNone/>
                      </a:pPr>
                      <a:r>
                        <a:rPr lang="en-US" sz="1050" b="1" dirty="0">
                          <a:solidFill>
                            <a:schemeClr val="tx1"/>
                          </a:solidFill>
                          <a:latin typeface="Tahoma" pitchFamily="34" charset="0"/>
                          <a:ea typeface="Tahoma" pitchFamily="34" charset="0"/>
                          <a:cs typeface="Tahoma" pitchFamily="34" charset="0"/>
                        </a:rPr>
                        <a:t>Measure I, II, and III amounting THB 1.5 trillion (8.9% GDP)</a:t>
                      </a: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050" kern="1200" dirty="0" err="1">
                          <a:solidFill>
                            <a:schemeClr val="tx1"/>
                          </a:solidFill>
                          <a:latin typeface="Tahoma" pitchFamily="34" charset="0"/>
                          <a:ea typeface="Tahoma" pitchFamily="34" charset="0"/>
                          <a:cs typeface="Tahoma" pitchFamily="34" charset="0"/>
                        </a:rPr>
                        <a:t>i</a:t>
                      </a:r>
                      <a:r>
                        <a:rPr lang="en-US" sz="1050" kern="1200" dirty="0">
                          <a:solidFill>
                            <a:schemeClr val="tx1"/>
                          </a:solidFill>
                          <a:latin typeface="Tahoma" pitchFamily="34" charset="0"/>
                          <a:ea typeface="Tahoma" pitchFamily="34" charset="0"/>
                          <a:cs typeface="Tahoma" pitchFamily="34" charset="0"/>
                        </a:rPr>
                        <a:t>) health-related spending; ii) assistance for workers (includes 3 million workers outside the social security system) at THB 5,000 per month, farmers, and entrepreneurs affected by Covid-19; iii) support for individuals and businesses through soft loans from SFIs and Social Security Office, and tax relief; (iv) lower water and electricity bills, and lower employees’ and employers’ social security contribution; (V) lower prices of essential goods for consumers until June 30  </a:t>
                      </a: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050" kern="1200" dirty="0">
                          <a:solidFill>
                            <a:schemeClr val="tx1"/>
                          </a:solidFill>
                          <a:latin typeface="Tahoma" pitchFamily="34" charset="0"/>
                          <a:ea typeface="Tahoma" pitchFamily="34" charset="0"/>
                          <a:cs typeface="Tahoma" pitchFamily="34" charset="0"/>
                        </a:rPr>
                        <a:t>While part of this would be financed within the original FY 20 budget, about THB 1 trillion in additional borrowing is expected.</a:t>
                      </a: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US" sz="1050" kern="1200" dirty="0">
                        <a:solidFill>
                          <a:schemeClr val="tx1"/>
                        </a:solidFill>
                        <a:latin typeface="Tahoma" pitchFamily="34" charset="0"/>
                        <a:ea typeface="Tahoma" pitchFamily="34" charset="0"/>
                        <a:cs typeface="Tahoma" pitchFamily="34" charset="0"/>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US" sz="1050" kern="120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050" b="1" dirty="0">
                          <a:solidFill>
                            <a:schemeClr val="tx1"/>
                          </a:solidFill>
                          <a:latin typeface="Tahoma" pitchFamily="34" charset="0"/>
                          <a:ea typeface="Tahoma" pitchFamily="34" charset="0"/>
                          <a:cs typeface="Tahoma" pitchFamily="34" charset="0"/>
                        </a:rPr>
                        <a:t>Reduce cost of funding: </a:t>
                      </a:r>
                      <a:r>
                        <a:rPr lang="en-US" sz="1050" kern="1200" dirty="0">
                          <a:solidFill>
                            <a:schemeClr val="tx1"/>
                          </a:solidFill>
                          <a:latin typeface="Tahoma" pitchFamily="34" charset="0"/>
                          <a:ea typeface="Tahoma" pitchFamily="34" charset="0"/>
                          <a:cs typeface="Tahoma" pitchFamily="34" charset="0"/>
                        </a:rPr>
                        <a:t>Policy rate cut by 50bps from 1.25% to 0.75%; Lower the contribution from financial institutions to the FIDF from 46 bps to 23 bps of the deposit base for 2 years</a:t>
                      </a:r>
                      <a:endParaRPr lang="en-US" sz="1050" b="0" kern="1200" dirty="0">
                        <a:solidFill>
                          <a:schemeClr val="tx1"/>
                        </a:solidFill>
                        <a:latin typeface="Tahoma" pitchFamily="34" charset="0"/>
                        <a:ea typeface="Tahoma" pitchFamily="34" charset="0"/>
                        <a:cs typeface="Tahoma" pitchFamily="34" charset="0"/>
                      </a:endParaRP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050" b="1" dirty="0">
                          <a:solidFill>
                            <a:schemeClr val="tx1"/>
                          </a:solidFill>
                          <a:latin typeface="Tahoma" pitchFamily="34" charset="0"/>
                          <a:ea typeface="Tahoma" pitchFamily="34" charset="0"/>
                          <a:cs typeface="Tahoma" pitchFamily="34" charset="0"/>
                        </a:rPr>
                        <a:t>Help businesses:  </a:t>
                      </a:r>
                      <a:r>
                        <a:rPr lang="en-US" sz="1050" b="0" dirty="0">
                          <a:solidFill>
                            <a:schemeClr val="tx1"/>
                          </a:solidFill>
                          <a:latin typeface="Tahoma" pitchFamily="34" charset="0"/>
                          <a:ea typeface="Tahoma" pitchFamily="34" charset="0"/>
                          <a:cs typeface="Tahoma" pitchFamily="34" charset="0"/>
                        </a:rPr>
                        <a:t>(</a:t>
                      </a:r>
                      <a:r>
                        <a:rPr lang="en-US" sz="1050" b="0" dirty="0" err="1">
                          <a:solidFill>
                            <a:schemeClr val="tx1"/>
                          </a:solidFill>
                          <a:latin typeface="Tahoma" pitchFamily="34" charset="0"/>
                          <a:ea typeface="Tahoma" pitchFamily="34" charset="0"/>
                          <a:cs typeface="Tahoma" pitchFamily="34" charset="0"/>
                        </a:rPr>
                        <a:t>i</a:t>
                      </a:r>
                      <a:r>
                        <a:rPr lang="en-US" sz="1050" b="0" dirty="0">
                          <a:solidFill>
                            <a:schemeClr val="tx1"/>
                          </a:solidFill>
                          <a:latin typeface="Tahoma" pitchFamily="34" charset="0"/>
                          <a:ea typeface="Tahoma" pitchFamily="34" charset="0"/>
                          <a:cs typeface="Tahoma" pitchFamily="34" charset="0"/>
                        </a:rPr>
                        <a:t>) BOT’s soft loans (THB 500 billion) to financial institutions to be on-lent at 2% to SMEs with outstanding (non-NPL) loans; the government covers the first 6 months of interest and guarantees up to 60-70% of these loans; (ii) relaxation of repayment conditions for businesses (accompanied by temporary relaxation in financial sector liquidity-related regulations) including a loan payment holiday of 6 months for SMEs; and suspension of principal and reduction of interest on the debts to SFIs.</a:t>
                      </a: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050" b="1" dirty="0">
                          <a:solidFill>
                            <a:schemeClr val="tx1"/>
                          </a:solidFill>
                          <a:latin typeface="Tahoma" pitchFamily="34" charset="0"/>
                          <a:ea typeface="Tahoma" pitchFamily="34" charset="0"/>
                          <a:cs typeface="Tahoma" pitchFamily="34" charset="0"/>
                        </a:rPr>
                        <a:t>Support stability in the financial sector</a:t>
                      </a:r>
                      <a:r>
                        <a:rPr lang="en-US" sz="1050" b="0" dirty="0">
                          <a:solidFill>
                            <a:schemeClr val="tx1"/>
                          </a:solidFill>
                          <a:latin typeface="Tahoma" pitchFamily="34" charset="0"/>
                          <a:ea typeface="Tahoma" pitchFamily="34" charset="0"/>
                          <a:cs typeface="Tahoma" pitchFamily="34" charset="0"/>
                        </a:rPr>
                        <a:t>: (</a:t>
                      </a:r>
                      <a:r>
                        <a:rPr lang="en-US" sz="1050" b="0" dirty="0" err="1">
                          <a:solidFill>
                            <a:schemeClr val="tx1"/>
                          </a:solidFill>
                          <a:latin typeface="Tahoma" pitchFamily="34" charset="0"/>
                          <a:ea typeface="Tahoma" pitchFamily="34" charset="0"/>
                          <a:cs typeface="Tahoma" pitchFamily="34" charset="0"/>
                        </a:rPr>
                        <a:t>i</a:t>
                      </a:r>
                      <a:r>
                        <a:rPr lang="en-US" sz="1050" b="0" dirty="0">
                          <a:solidFill>
                            <a:schemeClr val="tx1"/>
                          </a:solidFill>
                          <a:latin typeface="Tahoma" pitchFamily="34" charset="0"/>
                          <a:ea typeface="Tahoma" pitchFamily="34" charset="0"/>
                          <a:cs typeface="Tahoma" pitchFamily="34" charset="0"/>
                        </a:rPr>
                        <a:t>) Establish the Corporate Bond Stabilization Fund (BSF) to provide bridge financing of up to THB 400 billion to high-quality firms with bonds maturing during 2020-2021, at higher-than-market ‘penalty’ rates; (ii) the BOT purchased government bonds in excess of THB 100 billion; (iii) BOT bond issuances were reduced or cancelled; and (iv) a special facility was set up to provide liquidity for mutual funds through commercial banks. An additional currency swap (baht-yen) between the BOT and Bank of Japan was signed on March 31.</a:t>
                      </a:r>
                    </a:p>
                  </a:txBody>
                  <a:tcPr>
                    <a:solidFill>
                      <a:schemeClr val="bg1"/>
                    </a:solidFill>
                  </a:tcPr>
                </a:tc>
                <a:extLst>
                  <a:ext uri="{0D108BD9-81ED-4DB2-BD59-A6C34878D82A}">
                    <a16:rowId xmlns="" xmlns:a16="http://schemas.microsoft.com/office/drawing/2014/main" val="2767619497"/>
                  </a:ext>
                </a:extLst>
              </a:tr>
            </a:tbl>
          </a:graphicData>
        </a:graphic>
      </p:graphicFrame>
      <p:sp>
        <p:nvSpPr>
          <p:cNvPr id="13" name="Content Placeholder 1">
            <a:extLst>
              <a:ext uri="{FF2B5EF4-FFF2-40B4-BE49-F238E27FC236}">
                <a16:creationId xmlns="" xmlns:a16="http://schemas.microsoft.com/office/drawing/2014/main" id="{3E92BD0A-52F5-4665-9C43-CF6330320A0A}"/>
              </a:ext>
            </a:extLst>
          </p:cNvPr>
          <p:cNvSpPr>
            <a:spLocks noGrp="1"/>
          </p:cNvSpPr>
          <p:nvPr>
            <p:ph sz="half" idx="1"/>
          </p:nvPr>
        </p:nvSpPr>
        <p:spPr>
          <a:xfrm>
            <a:off x="534988" y="5877272"/>
            <a:ext cx="4876800" cy="304800"/>
          </a:xfrm>
          <a:ln>
            <a:noFill/>
          </a:ln>
        </p:spPr>
        <p:txBody>
          <a:bodyPr/>
          <a:lstStyle/>
          <a:p>
            <a:pPr marL="0" indent="0">
              <a:buNone/>
            </a:pPr>
            <a:r>
              <a:rPr lang="en-US" sz="1050" i="1" dirty="0">
                <a:latin typeface="Tahoma" pitchFamily="34" charset="0"/>
                <a:ea typeface="Tahoma" pitchFamily="34" charset="0"/>
                <a:cs typeface="Tahoma" pitchFamily="34" charset="0"/>
              </a:rPr>
              <a:t>Source: IMF and collected by </a:t>
            </a:r>
            <a:r>
              <a:rPr lang="en-US" sz="1050" i="1" dirty="0" err="1">
                <a:latin typeface="Tahoma" pitchFamily="34" charset="0"/>
                <a:ea typeface="Tahoma" pitchFamily="34" charset="0"/>
                <a:cs typeface="Tahoma" pitchFamily="34" charset="0"/>
              </a:rPr>
              <a:t>KBank</a:t>
            </a:r>
            <a:r>
              <a:rPr lang="en-US" sz="1050" i="1" dirty="0">
                <a:latin typeface="Tahoma" pitchFamily="34" charset="0"/>
                <a:ea typeface="Tahoma" pitchFamily="34" charset="0"/>
                <a:cs typeface="Tahoma" pitchFamily="34" charset="0"/>
              </a:rPr>
              <a:t> as of April 17</a:t>
            </a:r>
          </a:p>
        </p:txBody>
      </p:sp>
      <p:pic>
        <p:nvPicPr>
          <p:cNvPr id="7" name="Picture 6">
            <a:extLst>
              <a:ext uri="{FF2B5EF4-FFF2-40B4-BE49-F238E27FC236}">
                <a16:creationId xmlns="" xmlns:a16="http://schemas.microsoft.com/office/drawing/2014/main" id="{B6806431-2ECF-4CDF-A903-9B87281DE913}"/>
              </a:ext>
            </a:extLst>
          </p:cNvPr>
          <p:cNvPicPr>
            <a:picLocks noChangeAspect="1"/>
          </p:cNvPicPr>
          <p:nvPr/>
        </p:nvPicPr>
        <p:blipFill>
          <a:blip r:embed="rId3"/>
          <a:stretch>
            <a:fillRect/>
          </a:stretch>
        </p:blipFill>
        <p:spPr>
          <a:xfrm>
            <a:off x="6295628" y="908720"/>
            <a:ext cx="648072" cy="376939"/>
          </a:xfrm>
          <a:prstGeom prst="rect">
            <a:avLst/>
          </a:prstGeom>
        </p:spPr>
      </p:pic>
    </p:spTree>
    <p:extLst>
      <p:ext uri="{BB962C8B-B14F-4D97-AF65-F5344CB8AC3E}">
        <p14:creationId xmlns:p14="http://schemas.microsoft.com/office/powerpoint/2010/main" val="330868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972" y="762000"/>
            <a:ext cx="9505503" cy="655638"/>
          </a:xfrm>
        </p:spPr>
        <p:txBody>
          <a:bodyPr/>
          <a:lstStyle/>
          <a:p>
            <a:r>
              <a:rPr lang="en-US" dirty="0">
                <a:solidFill>
                  <a:srgbClr val="008080"/>
                </a:solidFill>
                <a:effectLst>
                  <a:outerShdw blurRad="38100" dist="38100" dir="2700000" algn="tl">
                    <a:srgbClr val="C0C0C0"/>
                  </a:outerShdw>
                </a:effectLst>
              </a:rPr>
              <a:t>Policy Response To Covid-19: US</a:t>
            </a:r>
            <a:endParaRPr lang="en-US" dirty="0"/>
          </a:p>
        </p:txBody>
      </p:sp>
      <p:pic>
        <p:nvPicPr>
          <p:cNvPr id="1026" name="Picture 2" descr="C:\Users\kobsidthi\AppData\Local\Microsoft\Windows\Temporary Internet Files\Content.IE5\UNGUTHTC\usa_flag[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3540" y="857664"/>
            <a:ext cx="576064" cy="384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 xmlns:a16="http://schemas.microsoft.com/office/drawing/2014/main" id="{FB8C8823-0412-45CB-A1C2-DD72B2DAF7F8}"/>
              </a:ext>
            </a:extLst>
          </p:cNvPr>
          <p:cNvGraphicFramePr>
            <a:graphicFrameLocks noGrp="1"/>
          </p:cNvGraphicFramePr>
          <p:nvPr>
            <p:extLst>
              <p:ext uri="{D42A27DB-BD31-4B8C-83A1-F6EECF244321}">
                <p14:modId xmlns:p14="http://schemas.microsoft.com/office/powerpoint/2010/main" val="146897266"/>
              </p:ext>
            </p:extLst>
          </p:nvPr>
        </p:nvGraphicFramePr>
        <p:xfrm>
          <a:off x="534987" y="1539399"/>
          <a:ext cx="9289034" cy="4653217"/>
        </p:xfrm>
        <a:graphic>
          <a:graphicData uri="http://schemas.openxmlformats.org/drawingml/2006/table">
            <a:tbl>
              <a:tblPr firstRow="1" bandRow="1">
                <a:tableStyleId>{5C22544A-7EE6-4342-B048-85BDC9FD1C3A}</a:tableStyleId>
              </a:tblPr>
              <a:tblGrid>
                <a:gridCol w="4644517">
                  <a:extLst>
                    <a:ext uri="{9D8B030D-6E8A-4147-A177-3AD203B41FA5}">
                      <a16:colId xmlns="" xmlns:a16="http://schemas.microsoft.com/office/drawing/2014/main" val="1136303325"/>
                    </a:ext>
                  </a:extLst>
                </a:gridCol>
                <a:gridCol w="4644517">
                  <a:extLst>
                    <a:ext uri="{9D8B030D-6E8A-4147-A177-3AD203B41FA5}">
                      <a16:colId xmlns="" xmlns:a16="http://schemas.microsoft.com/office/drawing/2014/main" val="2362617258"/>
                    </a:ext>
                  </a:extLst>
                </a:gridCol>
              </a:tblGrid>
              <a:tr h="365760">
                <a:tc>
                  <a:txBody>
                    <a:bodyPr/>
                    <a:lstStyle/>
                    <a:p>
                      <a:pPr marL="0" algn="l" defTabSz="914400" rtl="0" eaLnBrk="1" latinLnBrk="0" hangingPunct="1"/>
                      <a:r>
                        <a:rPr lang="en-US" sz="1400" b="1" kern="1200" dirty="0">
                          <a:solidFill>
                            <a:schemeClr val="tx1"/>
                          </a:solidFill>
                          <a:latin typeface="Tahoma" pitchFamily="34" charset="0"/>
                          <a:ea typeface="Tahoma" pitchFamily="34" charset="0"/>
                          <a:cs typeface="Tahoma" pitchFamily="34" charset="0"/>
                        </a:rPr>
                        <a:t>Fiscal Measures</a:t>
                      </a:r>
                    </a:p>
                  </a:txBody>
                  <a:tcPr anchor="ctr">
                    <a:noFill/>
                  </a:tcPr>
                </a:tc>
                <a:tc>
                  <a:txBody>
                    <a:bodyPr/>
                    <a:lstStyle/>
                    <a:p>
                      <a:pPr marL="0" algn="l" defTabSz="914400" rtl="0" eaLnBrk="1" latinLnBrk="0" hangingPunct="1"/>
                      <a:r>
                        <a:rPr lang="en-US" sz="1400" b="1" kern="1200" dirty="0">
                          <a:solidFill>
                            <a:schemeClr val="tx1"/>
                          </a:solidFill>
                          <a:latin typeface="Tahoma" pitchFamily="34" charset="0"/>
                          <a:ea typeface="Tahoma" pitchFamily="34" charset="0"/>
                          <a:cs typeface="Tahoma" pitchFamily="34" charset="0"/>
                        </a:rPr>
                        <a:t>Monetary Measures</a:t>
                      </a:r>
                    </a:p>
                  </a:txBody>
                  <a:tcPr anchor="ctr">
                    <a:noFill/>
                  </a:tcPr>
                </a:tc>
                <a:extLst>
                  <a:ext uri="{0D108BD9-81ED-4DB2-BD59-A6C34878D82A}">
                    <a16:rowId xmlns="" xmlns:a16="http://schemas.microsoft.com/office/drawing/2014/main" val="3811511951"/>
                  </a:ext>
                </a:extLst>
              </a:tr>
              <a:tr h="370840">
                <a:tc>
                  <a:txBody>
                    <a:bodyPr/>
                    <a:lstStyle/>
                    <a:p>
                      <a:pPr marL="0" indent="0">
                        <a:lnSpc>
                          <a:spcPct val="114000"/>
                        </a:lnSpc>
                        <a:spcBef>
                          <a:spcPts val="0"/>
                        </a:spcBef>
                        <a:spcAft>
                          <a:spcPts val="0"/>
                        </a:spcAft>
                        <a:buFont typeface="Arial" panose="020B0604020202020204" pitchFamily="34" charset="0"/>
                        <a:buNone/>
                      </a:pPr>
                      <a:r>
                        <a:rPr lang="en-US" sz="1050" b="1" dirty="0">
                          <a:solidFill>
                            <a:schemeClr val="tx1"/>
                          </a:solidFill>
                          <a:latin typeface="Tahoma" pitchFamily="34" charset="0"/>
                          <a:ea typeface="Tahoma" pitchFamily="34" charset="0"/>
                          <a:cs typeface="Tahoma" pitchFamily="34" charset="0"/>
                        </a:rPr>
                        <a:t>CARES Act (USD 2.3 </a:t>
                      </a:r>
                      <a:r>
                        <a:rPr lang="en-US" sz="1050" b="1" dirty="0" err="1">
                          <a:solidFill>
                            <a:schemeClr val="tx1"/>
                          </a:solidFill>
                          <a:latin typeface="Tahoma" pitchFamily="34" charset="0"/>
                          <a:ea typeface="Tahoma" pitchFamily="34" charset="0"/>
                          <a:cs typeface="Tahoma" pitchFamily="34" charset="0"/>
                        </a:rPr>
                        <a:t>tn</a:t>
                      </a:r>
                      <a:r>
                        <a:rPr lang="en-US" sz="1050" b="1" dirty="0">
                          <a:solidFill>
                            <a:schemeClr val="tx1"/>
                          </a:solidFill>
                          <a:latin typeface="Tahoma" pitchFamily="34" charset="0"/>
                          <a:ea typeface="Tahoma" pitchFamily="34" charset="0"/>
                          <a:cs typeface="Tahoma" pitchFamily="34" charset="0"/>
                        </a:rPr>
                        <a:t>, ~ 11% of GDP)</a:t>
                      </a:r>
                    </a:p>
                    <a:p>
                      <a:pPr marL="339725" lvl="0" indent="-222250" algn="l" defTabSz="914400" rtl="0" eaLnBrk="1" latinLnBrk="0" hangingPunct="1">
                        <a:lnSpc>
                          <a:spcPct val="114000"/>
                        </a:lnSpc>
                        <a:spcBef>
                          <a:spcPts val="0"/>
                        </a:spcBef>
                        <a:spcAft>
                          <a:spcPts val="0"/>
                        </a:spcAft>
                        <a:buFont typeface="Arial" panose="020B0604020202020204" pitchFamily="34" charset="0"/>
                        <a:buChar char="•"/>
                      </a:pPr>
                      <a:r>
                        <a:rPr lang="en-US" sz="1050" kern="1200" dirty="0">
                          <a:solidFill>
                            <a:schemeClr val="tx1"/>
                          </a:solidFill>
                          <a:latin typeface="Tahoma" pitchFamily="34" charset="0"/>
                          <a:ea typeface="Tahoma" pitchFamily="34" charset="0"/>
                          <a:cs typeface="Tahoma" pitchFamily="34" charset="0"/>
                        </a:rPr>
                        <a:t>(</a:t>
                      </a:r>
                      <a:r>
                        <a:rPr lang="en-US" sz="1050" kern="1200" dirty="0" err="1">
                          <a:solidFill>
                            <a:schemeClr val="tx1"/>
                          </a:solidFill>
                          <a:latin typeface="Tahoma" pitchFamily="34" charset="0"/>
                          <a:ea typeface="Tahoma" pitchFamily="34" charset="0"/>
                          <a:cs typeface="Tahoma" pitchFamily="34" charset="0"/>
                        </a:rPr>
                        <a:t>i</a:t>
                      </a:r>
                      <a:r>
                        <a:rPr lang="en-US" sz="1050" kern="1200" dirty="0">
                          <a:solidFill>
                            <a:schemeClr val="tx1"/>
                          </a:solidFill>
                          <a:latin typeface="Tahoma" pitchFamily="34" charset="0"/>
                          <a:ea typeface="Tahoma" pitchFamily="34" charset="0"/>
                          <a:cs typeface="Tahoma" pitchFamily="34" charset="0"/>
                        </a:rPr>
                        <a:t>) USD 250 billion for one-time tax rebates to individuals; (ii) USD 250 billion to expand unemployment benefits; (iii) USD 24 billion for a food safety net for the most vulnerable; (iv) USD 510 billion to prevent corporate bankruptcy by providing loans, guarantees, and backstopping Fed 13(3) program; (v) USD 359 billion in forgivable SBA loans and guarantees to help retaining workers; (vi) USD100 billion for hospitals, (vii) USD 150 billion for state and local governments and (viii) USD 49.9 billion for international assistance</a:t>
                      </a:r>
                    </a:p>
                    <a:p>
                      <a:pPr marL="0" indent="0">
                        <a:lnSpc>
                          <a:spcPct val="114000"/>
                        </a:lnSpc>
                        <a:spcBef>
                          <a:spcPts val="0"/>
                        </a:spcBef>
                        <a:spcAft>
                          <a:spcPts val="0"/>
                        </a:spcAft>
                        <a:buFont typeface="Arial" panose="020B0604020202020204" pitchFamily="34" charset="0"/>
                        <a:buNone/>
                      </a:pPr>
                      <a:r>
                        <a:rPr lang="en-US" sz="1050" b="1" dirty="0" smtClean="0">
                          <a:solidFill>
                            <a:schemeClr val="tx1"/>
                          </a:solidFill>
                          <a:latin typeface="Tahoma" pitchFamily="34" charset="0"/>
                          <a:ea typeface="Tahoma" pitchFamily="34" charset="0"/>
                          <a:cs typeface="Tahoma" pitchFamily="34" charset="0"/>
                        </a:rPr>
                        <a:t>Coronavirus Preparedness and Response Supplemental Appropriations Act (USD 8.3 </a:t>
                      </a:r>
                      <a:r>
                        <a:rPr lang="en-US" sz="1050" b="1" dirty="0" err="1" smtClean="0">
                          <a:solidFill>
                            <a:schemeClr val="tx1"/>
                          </a:solidFill>
                          <a:latin typeface="Tahoma" pitchFamily="34" charset="0"/>
                          <a:ea typeface="Tahoma" pitchFamily="34" charset="0"/>
                          <a:cs typeface="Tahoma" pitchFamily="34" charset="0"/>
                        </a:rPr>
                        <a:t>bn</a:t>
                      </a:r>
                      <a:r>
                        <a:rPr lang="en-US" sz="1050" b="1" dirty="0" smtClean="0">
                          <a:solidFill>
                            <a:schemeClr val="tx1"/>
                          </a:solidFill>
                          <a:latin typeface="Tahoma" pitchFamily="34" charset="0"/>
                          <a:ea typeface="Tahoma" pitchFamily="34" charset="0"/>
                          <a:cs typeface="Tahoma" pitchFamily="34" charset="0"/>
                        </a:rPr>
                        <a:t>)</a:t>
                      </a:r>
                    </a:p>
                    <a:p>
                      <a:pPr marL="0" indent="0">
                        <a:lnSpc>
                          <a:spcPct val="114000"/>
                        </a:lnSpc>
                        <a:spcBef>
                          <a:spcPts val="0"/>
                        </a:spcBef>
                        <a:spcAft>
                          <a:spcPts val="0"/>
                        </a:spcAft>
                        <a:buFont typeface="Arial" panose="020B0604020202020204" pitchFamily="34" charset="0"/>
                        <a:buNone/>
                      </a:pPr>
                      <a:r>
                        <a:rPr lang="en-US" sz="1050" b="1" dirty="0" smtClean="0">
                          <a:solidFill>
                            <a:schemeClr val="tx1"/>
                          </a:solidFill>
                          <a:latin typeface="Tahoma" pitchFamily="34" charset="0"/>
                          <a:ea typeface="Tahoma" pitchFamily="34" charset="0"/>
                          <a:cs typeface="Tahoma" pitchFamily="34" charset="0"/>
                        </a:rPr>
                        <a:t>Families First Coronavirus Response Act. Others (USD 192 billion)</a:t>
                      </a:r>
                      <a:endParaRPr lang="en-US" sz="1050" b="1" dirty="0">
                        <a:solidFill>
                          <a:schemeClr val="tx1"/>
                        </a:solidFill>
                        <a:latin typeface="Tahoma" pitchFamily="34" charset="0"/>
                        <a:ea typeface="Tahoma" pitchFamily="34" charset="0"/>
                        <a:cs typeface="Tahoma" pitchFamily="34" charset="0"/>
                      </a:endParaRP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050" kern="1200" dirty="0" smtClean="0">
                          <a:solidFill>
                            <a:schemeClr val="tx1"/>
                          </a:solidFill>
                          <a:latin typeface="Tahoma" pitchFamily="34" charset="0"/>
                          <a:ea typeface="Tahoma" pitchFamily="34" charset="0"/>
                          <a:cs typeface="Tahoma" pitchFamily="34" charset="0"/>
                        </a:rPr>
                        <a:t>(</a:t>
                      </a:r>
                      <a:r>
                        <a:rPr lang="en-US" sz="1050" b="0" dirty="0" smtClean="0">
                          <a:solidFill>
                            <a:schemeClr val="tx1"/>
                          </a:solidFill>
                          <a:latin typeface="Tahoma" pitchFamily="34" charset="0"/>
                          <a:ea typeface="Tahoma" pitchFamily="34" charset="0"/>
                          <a:cs typeface="Tahoma" pitchFamily="34" charset="0"/>
                        </a:rPr>
                        <a:t>~ </a:t>
                      </a:r>
                      <a:r>
                        <a:rPr lang="en-US" sz="1050" kern="1200" dirty="0" smtClean="0">
                          <a:solidFill>
                            <a:schemeClr val="tx1"/>
                          </a:solidFill>
                          <a:latin typeface="Tahoma" pitchFamily="34" charset="0"/>
                          <a:ea typeface="Tahoma" pitchFamily="34" charset="0"/>
                          <a:cs typeface="Tahoma" pitchFamily="34" charset="0"/>
                        </a:rPr>
                        <a:t>1% of GDP) for: (i) Virus testing; transfers to states for Medicaid funding; development of vaccines, therapeutics, and diagnostics; support for the Centers for Disease Control and Prevention responses. (ii) 2 weeks paid sick leave; up to 3 months emergency leave for those infected (at 2/3 pay); food assistance; transfers to states to fund expanded unemployment insurance. (iii) Expansion of Small Business Administration loan subsidies. And (iv) USD 1.25 billion in international assistance. In addition, federal student loan obligations have been suspended for 60 days.</a:t>
                      </a:r>
                      <a:endParaRPr lang="en-US" sz="1050" kern="1200" dirty="0">
                        <a:solidFill>
                          <a:schemeClr val="tx1"/>
                        </a:solidFill>
                        <a:latin typeface="Tahoma" pitchFamily="34" charset="0"/>
                        <a:ea typeface="Tahoma" pitchFamily="34" charset="0"/>
                        <a:cs typeface="Tahoma" pitchFamily="34" charset="0"/>
                      </a:endParaRPr>
                    </a:p>
                    <a:p>
                      <a:pPr marL="339725" marR="0" lvl="0" indent="-2222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US" sz="1050" kern="1200" dirty="0">
                        <a:solidFill>
                          <a:schemeClr val="tx1"/>
                        </a:solidFill>
                        <a:latin typeface="Tahoma" pitchFamily="34" charset="0"/>
                        <a:ea typeface="Tahoma" pitchFamily="34" charset="0"/>
                        <a:cs typeface="Tahoma" pitchFamily="34" charset="0"/>
                      </a:endParaRPr>
                    </a:p>
                    <a:p>
                      <a:pPr>
                        <a:lnSpc>
                          <a:spcPct val="114000"/>
                        </a:lnSpc>
                        <a:spcBef>
                          <a:spcPts val="0"/>
                        </a:spcBef>
                        <a:spcAft>
                          <a:spcPts val="0"/>
                        </a:spcAft>
                      </a:pPr>
                      <a:endParaRPr lang="en-US" sz="1050"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pPr marL="339725" lvl="0" indent="-222250" algn="l" defTabSz="914400" rtl="0" eaLnBrk="1" latinLnBrk="0" hangingPunct="1">
                        <a:lnSpc>
                          <a:spcPct val="114000"/>
                        </a:lnSpc>
                        <a:spcBef>
                          <a:spcPts val="0"/>
                        </a:spcBef>
                        <a:spcAft>
                          <a:spcPts val="0"/>
                        </a:spcAft>
                        <a:buFont typeface="Arial" panose="020B0604020202020204" pitchFamily="34" charset="0"/>
                        <a:buChar char="•"/>
                      </a:pPr>
                      <a:r>
                        <a:rPr lang="en-US" sz="1050" b="1" kern="1200" dirty="0">
                          <a:solidFill>
                            <a:schemeClr val="tx1"/>
                          </a:solidFill>
                          <a:latin typeface="Tahoma" pitchFamily="34" charset="0"/>
                          <a:ea typeface="Tahoma" pitchFamily="34" charset="0"/>
                          <a:cs typeface="Tahoma" pitchFamily="34" charset="0"/>
                        </a:rPr>
                        <a:t>Lowered cost of funding</a:t>
                      </a:r>
                      <a:r>
                        <a:rPr lang="en-US" sz="1050" kern="1200" dirty="0">
                          <a:solidFill>
                            <a:schemeClr val="tx1"/>
                          </a:solidFill>
                          <a:latin typeface="Tahoma" pitchFamily="34" charset="0"/>
                          <a:ea typeface="Tahoma" pitchFamily="34" charset="0"/>
                          <a:cs typeface="Tahoma" pitchFamily="34" charset="0"/>
                        </a:rPr>
                        <a:t>: Lowered Fed funds rate by 150bp to 0-0.25%; Unlimited purchase of Treasury &amp;MBS; Expanded overnight and term repos; Lowered cost of discount window lending; Reduced existing cost of swap lines and extended the maturity of FX operations; broadened dollar swap lines to more central banks; offered temporary repo facility for foreigners</a:t>
                      </a:r>
                    </a:p>
                    <a:p>
                      <a:pPr marL="339725" lvl="0" indent="-222250" algn="l" defTabSz="914400" rtl="0" eaLnBrk="1" latinLnBrk="0" hangingPunct="1">
                        <a:lnSpc>
                          <a:spcPct val="114000"/>
                        </a:lnSpc>
                        <a:spcBef>
                          <a:spcPts val="0"/>
                        </a:spcBef>
                        <a:spcAft>
                          <a:spcPts val="0"/>
                        </a:spcAft>
                        <a:buFont typeface="Arial" panose="020B0604020202020204" pitchFamily="34" charset="0"/>
                        <a:buChar char="•"/>
                      </a:pPr>
                      <a:r>
                        <a:rPr lang="en-US" sz="1050" b="1" kern="1200" dirty="0">
                          <a:solidFill>
                            <a:schemeClr val="tx1"/>
                          </a:solidFill>
                          <a:latin typeface="Tahoma" pitchFamily="34" charset="0"/>
                          <a:ea typeface="Tahoma" pitchFamily="34" charset="0"/>
                          <a:cs typeface="Tahoma" pitchFamily="34" charset="0"/>
                        </a:rPr>
                        <a:t>Support the flow of credit: </a:t>
                      </a:r>
                      <a:r>
                        <a:rPr lang="en-US" sz="1050" kern="1200" dirty="0">
                          <a:solidFill>
                            <a:schemeClr val="tx1"/>
                          </a:solidFill>
                          <a:latin typeface="Tahoma" pitchFamily="34" charset="0"/>
                          <a:ea typeface="Tahoma" pitchFamily="34" charset="0"/>
                          <a:cs typeface="Tahoma" pitchFamily="34" charset="0"/>
                        </a:rPr>
                        <a:t>(</a:t>
                      </a:r>
                      <a:r>
                        <a:rPr lang="en-US" sz="1050" kern="1200" dirty="0" err="1">
                          <a:solidFill>
                            <a:schemeClr val="tx1"/>
                          </a:solidFill>
                          <a:latin typeface="Tahoma" pitchFamily="34" charset="0"/>
                          <a:ea typeface="Tahoma" pitchFamily="34" charset="0"/>
                          <a:cs typeface="Tahoma" pitchFamily="34" charset="0"/>
                        </a:rPr>
                        <a:t>i</a:t>
                      </a:r>
                      <a:r>
                        <a:rPr lang="en-US" sz="1050" kern="1200" dirty="0">
                          <a:solidFill>
                            <a:schemeClr val="tx1"/>
                          </a:solidFill>
                          <a:latin typeface="Tahoma" pitchFamily="34" charset="0"/>
                          <a:ea typeface="Tahoma" pitchFamily="34" charset="0"/>
                          <a:cs typeface="Tahoma" pitchFamily="34" charset="0"/>
                        </a:rPr>
                        <a:t>) facilitate the issuance of commercial paper (CP); (ii) provide financing to primary dealers collateralized by investment grade securities; (iii) provide loans to depository institutions to buy assets from prime money market funds (covering highly rated ABS backed CP and municipal debt); (iv) purchase new bonds and loans from companies; (v) provide liquidity for outstanding corporate bonds; (vi) enable the issuance of ABS backed by student loans, auto loans, credit-card loans, loans guaranteed by the SBA; (vii) provide liquidity to financial institutions that support SMEs to retain their workers; (viii) purchase new or expanded loans to SMEs; and (ix) purchases ST notes of state and eligible local governments.</a:t>
                      </a:r>
                    </a:p>
                    <a:p>
                      <a:pPr marL="117475" lvl="0" indent="0" algn="l" defTabSz="914400" rtl="0" eaLnBrk="1" latinLnBrk="0" hangingPunct="1">
                        <a:lnSpc>
                          <a:spcPct val="114000"/>
                        </a:lnSpc>
                        <a:spcBef>
                          <a:spcPts val="0"/>
                        </a:spcBef>
                        <a:spcAft>
                          <a:spcPts val="0"/>
                        </a:spcAft>
                        <a:buFont typeface="Arial" panose="020B0604020202020204" pitchFamily="34" charset="0"/>
                        <a:buNone/>
                      </a:pPr>
                      <a:endParaRPr lang="en-US" sz="1050" kern="1200" dirty="0">
                        <a:solidFill>
                          <a:schemeClr val="tx1"/>
                        </a:solidFill>
                        <a:latin typeface="Tahoma" pitchFamily="34" charset="0"/>
                        <a:ea typeface="Tahoma" pitchFamily="34" charset="0"/>
                        <a:cs typeface="Tahoma" pitchFamily="34" charset="0"/>
                      </a:endParaRPr>
                    </a:p>
                  </a:txBody>
                  <a:tcPr>
                    <a:solidFill>
                      <a:schemeClr val="bg1"/>
                    </a:solidFill>
                  </a:tcPr>
                </a:tc>
                <a:extLst>
                  <a:ext uri="{0D108BD9-81ED-4DB2-BD59-A6C34878D82A}">
                    <a16:rowId xmlns="" xmlns:a16="http://schemas.microsoft.com/office/drawing/2014/main" val="2767619497"/>
                  </a:ext>
                </a:extLst>
              </a:tr>
            </a:tbl>
          </a:graphicData>
        </a:graphic>
      </p:graphicFrame>
      <p:sp>
        <p:nvSpPr>
          <p:cNvPr id="13" name="Content Placeholder 1">
            <a:extLst>
              <a:ext uri="{FF2B5EF4-FFF2-40B4-BE49-F238E27FC236}">
                <a16:creationId xmlns="" xmlns:a16="http://schemas.microsoft.com/office/drawing/2014/main" id="{3E92BD0A-52F5-4665-9C43-CF6330320A0A}"/>
              </a:ext>
            </a:extLst>
          </p:cNvPr>
          <p:cNvSpPr>
            <a:spLocks noGrp="1"/>
          </p:cNvSpPr>
          <p:nvPr>
            <p:ph sz="half" idx="1"/>
          </p:nvPr>
        </p:nvSpPr>
        <p:spPr>
          <a:xfrm>
            <a:off x="534988" y="5877272"/>
            <a:ext cx="4876800" cy="304800"/>
          </a:xfrm>
          <a:ln>
            <a:noFill/>
          </a:ln>
        </p:spPr>
        <p:txBody>
          <a:bodyPr/>
          <a:lstStyle/>
          <a:p>
            <a:pPr marL="0" indent="0">
              <a:buNone/>
            </a:pPr>
            <a:r>
              <a:rPr lang="en-US" sz="1050" i="1" dirty="0">
                <a:latin typeface="Tahoma" pitchFamily="34" charset="0"/>
                <a:ea typeface="Tahoma" pitchFamily="34" charset="0"/>
                <a:cs typeface="Tahoma" pitchFamily="34" charset="0"/>
              </a:rPr>
              <a:t>Source: IMF and collected by </a:t>
            </a:r>
            <a:r>
              <a:rPr lang="en-US" sz="1050" i="1" dirty="0" err="1">
                <a:latin typeface="Tahoma" pitchFamily="34" charset="0"/>
                <a:ea typeface="Tahoma" pitchFamily="34" charset="0"/>
                <a:cs typeface="Tahoma" pitchFamily="34" charset="0"/>
              </a:rPr>
              <a:t>KBank</a:t>
            </a:r>
            <a:r>
              <a:rPr lang="en-US" sz="1050" i="1" dirty="0">
                <a:latin typeface="Tahoma" pitchFamily="34" charset="0"/>
                <a:ea typeface="Tahoma" pitchFamily="34" charset="0"/>
                <a:cs typeface="Tahoma" pitchFamily="34" charset="0"/>
              </a:rPr>
              <a:t> as of April </a:t>
            </a:r>
            <a:r>
              <a:rPr lang="en-US" sz="1050" i="1" dirty="0" smtClean="0">
                <a:latin typeface="Tahoma" pitchFamily="34" charset="0"/>
                <a:ea typeface="Tahoma" pitchFamily="34" charset="0"/>
                <a:cs typeface="Tahoma" pitchFamily="34" charset="0"/>
              </a:rPr>
              <a:t>16</a:t>
            </a:r>
            <a:endParaRPr lang="en-US" sz="1050"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7153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Line 4"/>
          <p:cNvSpPr>
            <a:spLocks noChangeShapeType="1"/>
          </p:cNvSpPr>
          <p:nvPr/>
        </p:nvSpPr>
        <p:spPr bwMode="auto">
          <a:xfrm>
            <a:off x="463550" y="1363663"/>
            <a:ext cx="9432925" cy="635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7282" name="Text Box 2"/>
          <p:cNvSpPr txBox="1">
            <a:spLocks noChangeArrowheads="1"/>
          </p:cNvSpPr>
          <p:nvPr/>
        </p:nvSpPr>
        <p:spPr bwMode="auto">
          <a:xfrm>
            <a:off x="392113" y="857250"/>
            <a:ext cx="9504362" cy="480901"/>
          </a:xfrm>
          <a:prstGeom prst="rect">
            <a:avLst/>
          </a:prstGeom>
          <a:noFill/>
          <a:ln w="12700">
            <a:noFill/>
            <a:miter lim="800000"/>
            <a:headEnd type="none" w="sm" len="sm"/>
            <a:tailEnd type="none" w="sm" len="sm"/>
          </a:ln>
          <a:effectLst/>
        </p:spPr>
        <p:txBody>
          <a:bodyPr wrap="square">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spcBef>
                <a:spcPct val="50000"/>
              </a:spcBef>
              <a:defRPr/>
            </a:pPr>
            <a:r>
              <a:rPr lang="en-US" sz="2400" b="1" dirty="0">
                <a:solidFill>
                  <a:srgbClr val="008080"/>
                </a:solidFill>
                <a:effectLst>
                  <a:outerShdw blurRad="38100" dist="38100" dir="2700000" algn="tl">
                    <a:srgbClr val="C0C0C0"/>
                  </a:outerShdw>
                </a:effectLst>
                <a:latin typeface="Arial" pitchFamily="34" charset="0"/>
                <a:cs typeface="Arial" pitchFamily="34" charset="0"/>
              </a:rPr>
              <a:t>Policy Response To Covid-19: Europe and UK</a:t>
            </a:r>
          </a:p>
        </p:txBody>
      </p:sp>
      <p:sp>
        <p:nvSpPr>
          <p:cNvPr id="10" name="Text Placeholder 2">
            <a:extLst>
              <a:ext uri="{FF2B5EF4-FFF2-40B4-BE49-F238E27FC236}">
                <a16:creationId xmlns="" xmlns:a16="http://schemas.microsoft.com/office/drawing/2014/main" id="{0070035C-D3F8-415A-88C7-EF0E77BE2DDE}"/>
              </a:ext>
            </a:extLst>
          </p:cNvPr>
          <p:cNvSpPr txBox="1">
            <a:spLocks/>
          </p:cNvSpPr>
          <p:nvPr/>
        </p:nvSpPr>
        <p:spPr>
          <a:xfrm>
            <a:off x="514350" y="1484784"/>
            <a:ext cx="4545013" cy="6397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latin typeface="Tahoma" panose="020B0604030504040204" pitchFamily="34" charset="0"/>
                <a:ea typeface="Tahoma" panose="020B0604030504040204" pitchFamily="34" charset="0"/>
                <a:cs typeface="Tahoma" panose="020B0604030504040204" pitchFamily="34" charset="0"/>
              </a:rPr>
              <a:t>Europe</a:t>
            </a:r>
          </a:p>
        </p:txBody>
      </p:sp>
      <p:sp>
        <p:nvSpPr>
          <p:cNvPr id="11" name="Content Placeholder 3">
            <a:extLst>
              <a:ext uri="{FF2B5EF4-FFF2-40B4-BE49-F238E27FC236}">
                <a16:creationId xmlns="" xmlns:a16="http://schemas.microsoft.com/office/drawing/2014/main" id="{5E719FF0-A7B1-4AEF-A054-ADB6FC40CF17}"/>
              </a:ext>
            </a:extLst>
          </p:cNvPr>
          <p:cNvSpPr txBox="1">
            <a:spLocks/>
          </p:cNvSpPr>
          <p:nvPr/>
        </p:nvSpPr>
        <p:spPr>
          <a:xfrm>
            <a:off x="514350" y="1772816"/>
            <a:ext cx="4989190" cy="46805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Fiscal measures </a:t>
            </a:r>
            <a:endParaRPr lang="en-US" sz="1050" kern="0" dirty="0">
              <a:latin typeface="Tahoma" panose="020B0604030504040204" pitchFamily="34" charset="0"/>
              <a:ea typeface="Tahoma" panose="020B0604030504040204" pitchFamily="34" charset="0"/>
              <a:cs typeface="Tahoma" panose="020B0604030504040204" pitchFamily="34" charset="0"/>
            </a:endParaRP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(April 11) 540 billion-euro (USD 590 billion) package: joint employment insurance fund worth 100 billion euros, a European Investment Bank instrument of 200 billion euros to add liquidity to companies, and credit lines of 240 billion euros from the European Stability Mechanism to spending on relief measure</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(March) EUR37 billion (0.3% of EU 27GDP in 2019) to establish a Corona Response Investment Initiative in the EU budget to support public investment for hospitals, SMEs, labor markets, and stressed regions; Production of medical equipment</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Redirecting EUR 1 billion from the EU Budget as a guarantee to the European Investment Fund to incentivize banks to provide liquidity to hit SMEs and midcaps; credit holidays to existing debtors.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EC suspends fiscal adjustment requirements for countries not at medium-term objective and allow countries to run deficits in excess of 3% of GDP</a:t>
            </a:r>
          </a:p>
          <a:p>
            <a:pPr algn="thaiDist"/>
            <a:r>
              <a:rPr lang="en-US" sz="1050" b="1" u="sng" kern="0" dirty="0">
                <a:latin typeface="Tahoma" panose="020B0604030504040204" pitchFamily="34" charset="0"/>
                <a:ea typeface="Tahoma" panose="020B0604030504040204" pitchFamily="34" charset="0"/>
                <a:cs typeface="Tahoma" panose="020B0604030504040204" pitchFamily="34" charset="0"/>
              </a:rPr>
              <a:t>Germany: </a:t>
            </a:r>
            <a:r>
              <a:rPr lang="en-US" sz="1050" kern="0" dirty="0">
                <a:latin typeface="Tahoma" panose="020B0604030504040204" pitchFamily="34" charset="0"/>
                <a:ea typeface="Tahoma" panose="020B0604030504040204" pitchFamily="34" charset="0"/>
                <a:cs typeface="Tahoma" panose="020B0604030504040204" pitchFamily="34" charset="0"/>
              </a:rPr>
              <a:t>supplementary budget  EUR156 billion (4.9% of GDP)</a:t>
            </a:r>
          </a:p>
          <a:p>
            <a:pPr algn="thaiDist"/>
            <a:r>
              <a:rPr lang="en-US" sz="1050" b="1" u="sng" kern="0" dirty="0">
                <a:latin typeface="Tahoma" panose="020B0604030504040204" pitchFamily="34" charset="0"/>
                <a:ea typeface="Tahoma" panose="020B0604030504040204" pitchFamily="34" charset="0"/>
                <a:cs typeface="Tahoma" panose="020B0604030504040204" pitchFamily="34" charset="0"/>
              </a:rPr>
              <a:t>Italy:  </a:t>
            </a:r>
            <a:r>
              <a:rPr lang="en-US" sz="1050" kern="0" dirty="0">
                <a:latin typeface="Tahoma" panose="020B0604030504040204" pitchFamily="34" charset="0"/>
                <a:ea typeface="Tahoma" panose="020B0604030504040204" pitchFamily="34" charset="0"/>
                <a:cs typeface="Tahoma" panose="020B0604030504040204" pitchFamily="34" charset="0"/>
              </a:rPr>
              <a:t>EUR25 billion (1.4%of GDP) emergency package</a:t>
            </a:r>
          </a:p>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Monetary policies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Additional </a:t>
            </a:r>
            <a:r>
              <a:rPr lang="en-US" sz="1050" b="1" kern="0" dirty="0">
                <a:latin typeface="Tahoma" panose="020B0604030504040204" pitchFamily="34" charset="0"/>
                <a:ea typeface="Tahoma" panose="020B0604030504040204" pitchFamily="34" charset="0"/>
                <a:cs typeface="Tahoma" panose="020B0604030504040204" pitchFamily="34" charset="0"/>
              </a:rPr>
              <a:t>asset purchases (APP) </a:t>
            </a:r>
            <a:r>
              <a:rPr lang="en-US" sz="1050" kern="0" dirty="0">
                <a:latin typeface="Tahoma" panose="020B0604030504040204" pitchFamily="34" charset="0"/>
                <a:ea typeface="Tahoma" panose="020B0604030504040204" pitchFamily="34" charset="0"/>
                <a:cs typeface="Tahoma" panose="020B0604030504040204" pitchFamily="34" charset="0"/>
              </a:rPr>
              <a:t>of EUR 120 billion until end-2020 and </a:t>
            </a:r>
            <a:r>
              <a:rPr lang="en-US" sz="1050" b="1" kern="0" dirty="0">
                <a:latin typeface="Tahoma" panose="020B0604030504040204" pitchFamily="34" charset="0"/>
                <a:ea typeface="Tahoma" panose="020B0604030504040204" pitchFamily="34" charset="0"/>
                <a:cs typeface="Tahoma" panose="020B0604030504040204" pitchFamily="34" charset="0"/>
              </a:rPr>
              <a:t>Pandemic Emergency Purchase Program (PEPP)</a:t>
            </a:r>
            <a:r>
              <a:rPr lang="en-US" sz="1050" kern="0" dirty="0">
                <a:latin typeface="Tahoma" panose="020B0604030504040204" pitchFamily="34" charset="0"/>
                <a:ea typeface="Tahoma" panose="020B0604030504040204" pitchFamily="34" charset="0"/>
                <a:cs typeface="Tahoma" panose="020B0604030504040204" pitchFamily="34" charset="0"/>
              </a:rPr>
              <a:t>: additional €750 billion asset purchase of private and public sector securities until end-2020</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providing temporarily additional auctions of the full-allotment, fixed rate temporary liquidity facility at the deposit facility rate and more favorable terms on existing targeted longer-term refinancing operations (TLTRO-III</a:t>
            </a:r>
            <a:r>
              <a:rPr lang="en-US" sz="1050" kern="0" dirty="0" smtClean="0">
                <a:latin typeface="Tahoma" panose="020B0604030504040204" pitchFamily="34" charset="0"/>
                <a:ea typeface="Tahoma" panose="020B0604030504040204" pitchFamily="34" charset="0"/>
                <a:cs typeface="Tahoma" panose="020B0604030504040204" pitchFamily="34" charset="0"/>
              </a:rPr>
              <a:t>), new emergency </a:t>
            </a:r>
            <a:r>
              <a:rPr lang="en-US" sz="1050" kern="0" dirty="0">
                <a:latin typeface="Tahoma" panose="020B0604030504040204" pitchFamily="34" charset="0"/>
                <a:ea typeface="Tahoma" panose="020B0604030504040204" pitchFamily="34" charset="0"/>
                <a:cs typeface="Tahoma" panose="020B0604030504040204" pitchFamily="34" charset="0"/>
              </a:rPr>
              <a:t>Longer-Term Refinancing Operations (PELTRO</a:t>
            </a:r>
            <a:r>
              <a:rPr lang="en-US" sz="1050" kern="0" dirty="0" smtClean="0">
                <a:latin typeface="Tahoma" panose="020B0604030504040204" pitchFamily="34" charset="0"/>
                <a:ea typeface="Tahoma" panose="020B0604030504040204" pitchFamily="34" charset="0"/>
                <a:cs typeface="Tahoma" panose="020B0604030504040204" pitchFamily="34" charset="0"/>
              </a:rPr>
              <a:t>), with </a:t>
            </a:r>
            <a:r>
              <a:rPr lang="en-US" sz="1050" kern="0" dirty="0">
                <a:latin typeface="Tahoma" panose="020B0604030504040204" pitchFamily="34" charset="0"/>
                <a:ea typeface="Tahoma" panose="020B0604030504040204" pitchFamily="34" charset="0"/>
                <a:cs typeface="Tahoma" panose="020B0604030504040204" pitchFamily="34" charset="0"/>
              </a:rPr>
              <a:t>an interest rate that is 25bp </a:t>
            </a:r>
            <a:r>
              <a:rPr lang="en-US" sz="1050" kern="0" dirty="0" smtClean="0">
                <a:latin typeface="Tahoma" panose="020B0604030504040204" pitchFamily="34" charset="0"/>
                <a:ea typeface="Tahoma" panose="020B0604030504040204" pitchFamily="34" charset="0"/>
                <a:cs typeface="Tahoma" panose="020B0604030504040204" pitchFamily="34" charset="0"/>
              </a:rPr>
              <a:t>below MRO rate</a:t>
            </a:r>
            <a:endParaRPr lang="en-US" sz="1050" i="1" kern="0" dirty="0">
              <a:latin typeface="Tahoma" panose="020B0604030504040204" pitchFamily="34" charset="0"/>
              <a:ea typeface="Tahoma" panose="020B0604030504040204" pitchFamily="34" charset="0"/>
              <a:cs typeface="Tahoma" panose="020B0604030504040204" pitchFamily="34" charset="0"/>
            </a:endParaRPr>
          </a:p>
          <a:p>
            <a:pPr marL="0" indent="0" algn="thaiDist">
              <a:buNone/>
            </a:pPr>
            <a:r>
              <a:rPr lang="en-US" sz="1050" i="1" kern="0" dirty="0">
                <a:latin typeface="Tahoma" panose="020B0604030504040204" pitchFamily="34" charset="0"/>
                <a:ea typeface="Tahoma" panose="020B0604030504040204" pitchFamily="34" charset="0"/>
                <a:cs typeface="Tahoma" panose="020B0604030504040204" pitchFamily="34" charset="0"/>
              </a:rPr>
              <a:t>Source: IMF as of </a:t>
            </a:r>
            <a:r>
              <a:rPr lang="en-US" sz="1050" i="1" kern="0" dirty="0" smtClean="0">
                <a:latin typeface="Tahoma" panose="020B0604030504040204" pitchFamily="34" charset="0"/>
                <a:ea typeface="Tahoma" panose="020B0604030504040204" pitchFamily="34" charset="0"/>
                <a:cs typeface="Tahoma" panose="020B0604030504040204" pitchFamily="34" charset="0"/>
              </a:rPr>
              <a:t>May 07, 2020</a:t>
            </a:r>
            <a:endParaRPr lang="en-US" sz="1050" i="1" kern="0" dirty="0">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4">
            <a:extLst>
              <a:ext uri="{FF2B5EF4-FFF2-40B4-BE49-F238E27FC236}">
                <a16:creationId xmlns="" xmlns:a16="http://schemas.microsoft.com/office/drawing/2014/main" id="{3247E7EC-4F5A-45DE-975A-C57FC9833FA2}"/>
              </a:ext>
            </a:extLst>
          </p:cNvPr>
          <p:cNvSpPr txBox="1">
            <a:spLocks/>
          </p:cNvSpPr>
          <p:nvPr/>
        </p:nvSpPr>
        <p:spPr>
          <a:xfrm>
            <a:off x="5493444" y="1484784"/>
            <a:ext cx="4546600" cy="6397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latin typeface="Tahoma" panose="020B0604030504040204" pitchFamily="34" charset="0"/>
                <a:ea typeface="Tahoma" panose="020B0604030504040204" pitchFamily="34" charset="0"/>
                <a:cs typeface="Tahoma" panose="020B0604030504040204" pitchFamily="34" charset="0"/>
              </a:rPr>
              <a:t>United Kingdom</a:t>
            </a:r>
          </a:p>
        </p:txBody>
      </p:sp>
      <p:sp>
        <p:nvSpPr>
          <p:cNvPr id="13" name="Content Placeholder 5">
            <a:extLst>
              <a:ext uri="{FF2B5EF4-FFF2-40B4-BE49-F238E27FC236}">
                <a16:creationId xmlns="" xmlns:a16="http://schemas.microsoft.com/office/drawing/2014/main" id="{F2EE3815-5AB5-4771-91CD-19A1EAA5DA12}"/>
              </a:ext>
            </a:extLst>
          </p:cNvPr>
          <p:cNvSpPr txBox="1">
            <a:spLocks/>
          </p:cNvSpPr>
          <p:nvPr/>
        </p:nvSpPr>
        <p:spPr>
          <a:xfrm>
            <a:off x="5503540" y="1844824"/>
            <a:ext cx="4392934" cy="474617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Fiscal measures - </a:t>
            </a:r>
            <a:r>
              <a:rPr lang="en-US" sz="1050" kern="0" dirty="0">
                <a:latin typeface="Tahoma" panose="020B0604030504040204" pitchFamily="34" charset="0"/>
                <a:ea typeface="Tahoma" panose="020B0604030504040204" pitchFamily="34" charset="0"/>
                <a:cs typeface="Tahoma" panose="020B0604030504040204" pitchFamily="34" charset="0"/>
              </a:rPr>
              <a:t>Stimulus package of GBP 39 billion (1.8% of GDP)</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(i) additional funding for the NHS and other public services (GBP5 billion); (ii) measures to support businesses (GBP27 billion), including property tax holidays, direct grants for small firms in the most-affected sectors, and compensation for sick pay leave; and (iii) strengthening the social safety net to support vulnerable people (by nearly GBP7 billion) by increasing payments under the Universal Credit scheme as well as expanding other benefits. </a:t>
            </a:r>
          </a:p>
          <a:p>
            <a:pPr algn="thaiDist"/>
            <a:r>
              <a:rPr lang="en-US" sz="1050" b="1" kern="0" dirty="0">
                <a:latin typeface="Tahoma" panose="020B0604030504040204" pitchFamily="34" charset="0"/>
                <a:ea typeface="Tahoma" panose="020B0604030504040204" pitchFamily="34" charset="0"/>
                <a:cs typeface="Tahoma" panose="020B0604030504040204" pitchFamily="34" charset="0"/>
              </a:rPr>
              <a:t>British Business Bank the Coronavirus Business Interruption Loan Scheme</a:t>
            </a:r>
            <a:r>
              <a:rPr lang="en-US" sz="1050" kern="0" dirty="0">
                <a:latin typeface="Tahoma" panose="020B0604030504040204" pitchFamily="34" charset="0"/>
                <a:ea typeface="Tahoma" panose="020B0604030504040204" pitchFamily="34" charset="0"/>
                <a:cs typeface="Tahoma" panose="020B0604030504040204" pitchFamily="34" charset="0"/>
              </a:rPr>
              <a:t> to support SMEs; deferring VAT payments for the next quarter until the end of the financial year; and will pay 80% of the earnings of self-employed workers or furloughed employees (max of GBP2,500 per employee per month) for 3 months</a:t>
            </a:r>
          </a:p>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Monetary policies</a:t>
            </a:r>
          </a:p>
          <a:p>
            <a:pPr algn="thaiDist"/>
            <a:r>
              <a:rPr lang="en-US" sz="1050" b="1" kern="0" dirty="0">
                <a:latin typeface="Tahoma" panose="020B0604030504040204" pitchFamily="34" charset="0"/>
                <a:ea typeface="Tahoma" panose="020B0604030504040204" pitchFamily="34" charset="0"/>
                <a:cs typeface="Tahoma" panose="020B0604030504040204" pitchFamily="34" charset="0"/>
              </a:rPr>
              <a:t>Asset Purchase: </a:t>
            </a:r>
            <a:r>
              <a:rPr lang="en-US" sz="1050" kern="0" dirty="0">
                <a:latin typeface="Tahoma" panose="020B0604030504040204" pitchFamily="34" charset="0"/>
                <a:ea typeface="Tahoma" panose="020B0604030504040204" pitchFamily="34" charset="0"/>
                <a:cs typeface="Tahoma" panose="020B0604030504040204" pitchFamily="34" charset="0"/>
              </a:rPr>
              <a:t> expanding holding of government bonds and Non-Financial Corporate bonds by GBP200 billion, Term Repo Facility  and reducing the UK countercyclical buffer rate to 0% </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new </a:t>
            </a:r>
            <a:r>
              <a:rPr lang="en-US" sz="1050" b="1" kern="0" dirty="0">
                <a:latin typeface="Tahoma" panose="020B0604030504040204" pitchFamily="34" charset="0"/>
                <a:ea typeface="Tahoma" panose="020B0604030504040204" pitchFamily="34" charset="0"/>
                <a:cs typeface="Tahoma" panose="020B0604030504040204" pitchFamily="34" charset="0"/>
              </a:rPr>
              <a:t>Term Funding Scheme</a:t>
            </a:r>
            <a:r>
              <a:rPr lang="en-US" sz="1050" kern="0" dirty="0">
                <a:latin typeface="Tahoma" panose="020B0604030504040204" pitchFamily="34" charset="0"/>
                <a:ea typeface="Tahoma" panose="020B0604030504040204" pitchFamily="34" charset="0"/>
                <a:cs typeface="Tahoma" panose="020B0604030504040204" pitchFamily="34" charset="0"/>
              </a:rPr>
              <a:t> to reinforce the transmission of the rate cut, with additional incentives for lending to the real economy, and especially SMEs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launching the </a:t>
            </a:r>
            <a:r>
              <a:rPr lang="en-US" sz="1050" b="1" kern="0" dirty="0">
                <a:latin typeface="Tahoma" panose="020B0604030504040204" pitchFamily="34" charset="0"/>
                <a:ea typeface="Tahoma" panose="020B0604030504040204" pitchFamily="34" charset="0"/>
                <a:cs typeface="Tahoma" panose="020B0604030504040204" pitchFamily="34" charset="0"/>
              </a:rPr>
              <a:t>joint  Treasury—Bank of England </a:t>
            </a:r>
            <a:r>
              <a:rPr lang="en-US" sz="1050" b="1" kern="0" dirty="0" err="1">
                <a:latin typeface="Tahoma" panose="020B0604030504040204" pitchFamily="34" charset="0"/>
                <a:ea typeface="Tahoma" panose="020B0604030504040204" pitchFamily="34" charset="0"/>
                <a:cs typeface="Tahoma" panose="020B0604030504040204" pitchFamily="34" charset="0"/>
              </a:rPr>
              <a:t>Covid</a:t>
            </a:r>
            <a:r>
              <a:rPr lang="en-US" sz="1050" b="1" kern="0" dirty="0">
                <a:latin typeface="Tahoma" panose="020B0604030504040204" pitchFamily="34" charset="0"/>
                <a:ea typeface="Tahoma" panose="020B0604030504040204" pitchFamily="34" charset="0"/>
                <a:cs typeface="Tahoma" panose="020B0604030504040204" pitchFamily="34" charset="0"/>
              </a:rPr>
              <a:t> Corporate Financing Facility</a:t>
            </a:r>
            <a:r>
              <a:rPr lang="en-US" sz="1050" kern="0" dirty="0">
                <a:latin typeface="Tahoma" panose="020B0604030504040204" pitchFamily="34" charset="0"/>
                <a:ea typeface="Tahoma" panose="020B0604030504040204" pitchFamily="34" charset="0"/>
                <a:cs typeface="Tahoma" panose="020B0604030504040204" pitchFamily="34" charset="0"/>
              </a:rPr>
              <a:t> which, together with the Coronavirus Business Loans Interruption Scheme, makes £330bn of loans and guarantees available to businesses (15% of GDP)</a:t>
            </a:r>
          </a:p>
        </p:txBody>
      </p:sp>
      <p:pic>
        <p:nvPicPr>
          <p:cNvPr id="2050" name="Picture 2" descr="The United Kingdom flag image - free downlo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67" r="5471"/>
          <a:stretch/>
        </p:blipFill>
        <p:spPr bwMode="auto">
          <a:xfrm>
            <a:off x="7503266" y="1484784"/>
            <a:ext cx="524879" cy="3600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European Round Flag Icon Eu Europe เวกเตอร์สต็อก (ปลอดค่าลิขสิทธิ์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Eu Flag: ภาพ ภาพสต็อกและเวกเตอร์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708" b="7976"/>
          <a:stretch/>
        </p:blipFill>
        <p:spPr bwMode="auto">
          <a:xfrm>
            <a:off x="1485900" y="1475044"/>
            <a:ext cx="580710" cy="35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03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Line 4"/>
          <p:cNvSpPr>
            <a:spLocks noChangeShapeType="1"/>
          </p:cNvSpPr>
          <p:nvPr/>
        </p:nvSpPr>
        <p:spPr bwMode="auto">
          <a:xfrm>
            <a:off x="463550" y="1363663"/>
            <a:ext cx="9432925" cy="635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7282" name="Text Box 2"/>
          <p:cNvSpPr txBox="1">
            <a:spLocks noChangeArrowheads="1"/>
          </p:cNvSpPr>
          <p:nvPr/>
        </p:nvSpPr>
        <p:spPr bwMode="auto">
          <a:xfrm>
            <a:off x="392113" y="857250"/>
            <a:ext cx="9504362" cy="480901"/>
          </a:xfrm>
          <a:prstGeom prst="rect">
            <a:avLst/>
          </a:prstGeom>
          <a:noFill/>
          <a:ln w="12700">
            <a:noFill/>
            <a:miter lim="800000"/>
            <a:headEnd type="none" w="sm" len="sm"/>
            <a:tailEnd type="none" w="sm" len="sm"/>
          </a:ln>
          <a:effectLst/>
        </p:spPr>
        <p:txBody>
          <a:bodyPr wrap="square">
            <a:spAutoFit/>
          </a:bodyPr>
          <a:lstStyle>
            <a:lvl1pPr eaLnBrk="0" hangingPunct="0">
              <a:defRPr sz="2800">
                <a:solidFill>
                  <a:schemeClr val="tx1"/>
                </a:solidFill>
                <a:latin typeface="Times New Roman" pitchFamily="18" charset="0"/>
                <a:cs typeface="Angsana New" pitchFamily="18" charset="-34"/>
              </a:defRPr>
            </a:lvl1pPr>
            <a:lvl2pPr marL="742950" indent="-285750" eaLnBrk="0" hangingPunct="0">
              <a:defRPr sz="2800">
                <a:solidFill>
                  <a:schemeClr val="tx1"/>
                </a:solidFill>
                <a:latin typeface="Times New Roman" pitchFamily="18" charset="0"/>
                <a:cs typeface="Angsana New" pitchFamily="18" charset="-34"/>
              </a:defRPr>
            </a:lvl2pPr>
            <a:lvl3pPr marL="1143000" indent="-228600" eaLnBrk="0" hangingPunct="0">
              <a:defRPr sz="2800">
                <a:solidFill>
                  <a:schemeClr val="tx1"/>
                </a:solidFill>
                <a:latin typeface="Times New Roman" pitchFamily="18" charset="0"/>
                <a:cs typeface="Angsana New" pitchFamily="18" charset="-34"/>
              </a:defRPr>
            </a:lvl3pPr>
            <a:lvl4pPr marL="1600200" indent="-228600" eaLnBrk="0" hangingPunct="0">
              <a:defRPr sz="2800">
                <a:solidFill>
                  <a:schemeClr val="tx1"/>
                </a:solidFill>
                <a:latin typeface="Times New Roman" pitchFamily="18" charset="0"/>
                <a:cs typeface="Angsana New" pitchFamily="18" charset="-34"/>
              </a:defRPr>
            </a:lvl4pPr>
            <a:lvl5pPr marL="2057400" indent="-228600" eaLnBrk="0" hangingPunct="0">
              <a:defRPr sz="2800">
                <a:solidFill>
                  <a:schemeClr val="tx1"/>
                </a:solidFill>
                <a:latin typeface="Times New Roman"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Times New Roman"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Times New Roman"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Times New Roman"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Times New Roman" pitchFamily="18" charset="0"/>
                <a:cs typeface="Angsana New" pitchFamily="18" charset="-34"/>
              </a:defRPr>
            </a:lvl9pPr>
          </a:lstStyle>
          <a:p>
            <a:pPr>
              <a:lnSpc>
                <a:spcPct val="115000"/>
              </a:lnSpc>
              <a:spcBef>
                <a:spcPct val="50000"/>
              </a:spcBef>
              <a:defRPr/>
            </a:pPr>
            <a:r>
              <a:rPr lang="en-US" sz="2400" b="1" dirty="0">
                <a:solidFill>
                  <a:srgbClr val="008080"/>
                </a:solidFill>
                <a:effectLst>
                  <a:outerShdw blurRad="38100" dist="38100" dir="2700000" algn="tl">
                    <a:srgbClr val="C0C0C0"/>
                  </a:outerShdw>
                </a:effectLst>
                <a:latin typeface="Arial" pitchFamily="34" charset="0"/>
                <a:cs typeface="Arial" pitchFamily="34" charset="0"/>
              </a:rPr>
              <a:t>Policy Response To Covid-19: China and Japan</a:t>
            </a:r>
          </a:p>
        </p:txBody>
      </p:sp>
      <p:sp>
        <p:nvSpPr>
          <p:cNvPr id="10" name="Text Placeholder 2">
            <a:extLst>
              <a:ext uri="{FF2B5EF4-FFF2-40B4-BE49-F238E27FC236}">
                <a16:creationId xmlns="" xmlns:a16="http://schemas.microsoft.com/office/drawing/2014/main" id="{0070035C-D3F8-415A-88C7-EF0E77BE2DDE}"/>
              </a:ext>
            </a:extLst>
          </p:cNvPr>
          <p:cNvSpPr txBox="1">
            <a:spLocks/>
          </p:cNvSpPr>
          <p:nvPr/>
        </p:nvSpPr>
        <p:spPr>
          <a:xfrm>
            <a:off x="514350" y="1484784"/>
            <a:ext cx="4545013" cy="6397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latin typeface="Tahoma" panose="020B0604030504040204" pitchFamily="34" charset="0"/>
                <a:ea typeface="Tahoma" panose="020B0604030504040204" pitchFamily="34" charset="0"/>
                <a:cs typeface="Tahoma" panose="020B0604030504040204" pitchFamily="34" charset="0"/>
              </a:rPr>
              <a:t>China</a:t>
            </a:r>
          </a:p>
        </p:txBody>
      </p:sp>
      <p:sp>
        <p:nvSpPr>
          <p:cNvPr id="11" name="Content Placeholder 3">
            <a:extLst>
              <a:ext uri="{FF2B5EF4-FFF2-40B4-BE49-F238E27FC236}">
                <a16:creationId xmlns="" xmlns:a16="http://schemas.microsoft.com/office/drawing/2014/main" id="{5E719FF0-A7B1-4AEF-A054-ADB6FC40CF17}"/>
              </a:ext>
            </a:extLst>
          </p:cNvPr>
          <p:cNvSpPr txBox="1">
            <a:spLocks/>
          </p:cNvSpPr>
          <p:nvPr/>
        </p:nvSpPr>
        <p:spPr>
          <a:xfrm>
            <a:off x="514350" y="1844824"/>
            <a:ext cx="4545013" cy="415592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Fiscal measures </a:t>
            </a:r>
            <a:r>
              <a:rPr lang="en-US" sz="1050" kern="0" dirty="0">
                <a:latin typeface="Tahoma" panose="020B0604030504040204" pitchFamily="34" charset="0"/>
                <a:ea typeface="Tahoma" panose="020B0604030504040204" pitchFamily="34" charset="0"/>
                <a:cs typeface="Tahoma" panose="020B0604030504040204" pitchFamily="34" charset="0"/>
              </a:rPr>
              <a:t>– an estimated RMB 1.3 trillion (or 1.2% of GDP) of fiscal measures have been approved and are being implemented.   </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Increased spending on epidemic prevention and control</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Production of medical equipment</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Accelerated disbursement of unemployment insurance</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Tax relief and waived social security contributions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Higher infrastructure investment and improvements of the national public health emergency management system</a:t>
            </a:r>
          </a:p>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Monetary policies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Lowered the Medium-term lending facility (MLF) to 2.95%</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Liquidity injection into the banking system, including RMB 3 trillion in the first half of February and 20 billion in end-March</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Expansion of re-lending and re-discounting facilities by RMB 1.8 trillion to support manufacturers of medical supplies and daily necessities micro-, small- and medium-sized firms and the agricultural sector at low interest rates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Reduction of the 7-day and 14-day reverse repo rates by 30 and 10 bps, respectively, as well as the 1-year medium-term lending facility rate by 10 bps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Targeted RRR cuts by 50-100 bps for banks that meet inclusive financing criteria which benefit smaller firms and an additional 100 bps for eligible joint-stock banks to support private SMEs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Policy banks’ credit extension to micro- and small enterprises (RMB 350 billion)</a:t>
            </a:r>
          </a:p>
          <a:p>
            <a:pPr algn="thaiDist"/>
            <a:endParaRPr lang="en-US" sz="1050" i="1" kern="0" dirty="0">
              <a:latin typeface="Tahoma" panose="020B0604030504040204" pitchFamily="34" charset="0"/>
              <a:ea typeface="Tahoma" panose="020B0604030504040204" pitchFamily="34" charset="0"/>
              <a:cs typeface="Tahoma" panose="020B0604030504040204" pitchFamily="34" charset="0"/>
            </a:endParaRPr>
          </a:p>
          <a:p>
            <a:pPr marL="0" indent="0" algn="thaiDist">
              <a:buNone/>
            </a:pPr>
            <a:r>
              <a:rPr lang="en-US" sz="1050" i="1" kern="0" dirty="0">
                <a:latin typeface="Tahoma" panose="020B0604030504040204" pitchFamily="34" charset="0"/>
                <a:ea typeface="Tahoma" panose="020B0604030504040204" pitchFamily="34" charset="0"/>
                <a:cs typeface="Tahoma" panose="020B0604030504040204" pitchFamily="34" charset="0"/>
              </a:rPr>
              <a:t>Source: IMF as of April </a:t>
            </a:r>
            <a:r>
              <a:rPr lang="th-TH" sz="1050" i="1" kern="0" smtClean="0">
                <a:latin typeface="Tahoma" panose="020B0604030504040204" pitchFamily="34" charset="0"/>
                <a:ea typeface="Tahoma" panose="020B0604030504040204" pitchFamily="34" charset="0"/>
                <a:cs typeface="Tahoma" panose="020B0604030504040204" pitchFamily="34" charset="0"/>
              </a:rPr>
              <a:t>17</a:t>
            </a:r>
            <a:r>
              <a:rPr lang="en-US" sz="1050" i="1" kern="0" smtClean="0">
                <a:latin typeface="Tahoma" panose="020B0604030504040204" pitchFamily="34" charset="0"/>
                <a:ea typeface="Tahoma" panose="020B0604030504040204" pitchFamily="34" charset="0"/>
                <a:cs typeface="Tahoma" panose="020B0604030504040204" pitchFamily="34" charset="0"/>
              </a:rPr>
              <a:t>, </a:t>
            </a:r>
            <a:r>
              <a:rPr lang="en-US" sz="1050" i="1" kern="0" dirty="0">
                <a:latin typeface="Tahoma" panose="020B0604030504040204" pitchFamily="34" charset="0"/>
                <a:ea typeface="Tahoma" panose="020B0604030504040204" pitchFamily="34" charset="0"/>
                <a:cs typeface="Tahoma" panose="020B0604030504040204" pitchFamily="34" charset="0"/>
              </a:rPr>
              <a:t>2020</a:t>
            </a:r>
          </a:p>
          <a:p>
            <a:pPr algn="thaiDist"/>
            <a:endParaRPr lang="en-US" sz="1050" kern="0" dirty="0">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4">
            <a:extLst>
              <a:ext uri="{FF2B5EF4-FFF2-40B4-BE49-F238E27FC236}">
                <a16:creationId xmlns="" xmlns:a16="http://schemas.microsoft.com/office/drawing/2014/main" id="{3247E7EC-4F5A-45DE-975A-C57FC9833FA2}"/>
              </a:ext>
            </a:extLst>
          </p:cNvPr>
          <p:cNvSpPr txBox="1">
            <a:spLocks/>
          </p:cNvSpPr>
          <p:nvPr/>
        </p:nvSpPr>
        <p:spPr>
          <a:xfrm>
            <a:off x="5226050" y="1484784"/>
            <a:ext cx="4546600" cy="6397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US" sz="1600" b="1" kern="0" dirty="0">
                <a:latin typeface="Tahoma" panose="020B0604030504040204" pitchFamily="34" charset="0"/>
                <a:ea typeface="Tahoma" panose="020B0604030504040204" pitchFamily="34" charset="0"/>
                <a:cs typeface="Tahoma" panose="020B0604030504040204" pitchFamily="34" charset="0"/>
              </a:rPr>
              <a:t>Japan</a:t>
            </a:r>
          </a:p>
        </p:txBody>
      </p:sp>
      <p:sp>
        <p:nvSpPr>
          <p:cNvPr id="13" name="Content Placeholder 5">
            <a:extLst>
              <a:ext uri="{FF2B5EF4-FFF2-40B4-BE49-F238E27FC236}">
                <a16:creationId xmlns="" xmlns:a16="http://schemas.microsoft.com/office/drawing/2014/main" id="{F2EE3815-5AB5-4771-91CD-19A1EAA5DA12}"/>
              </a:ext>
            </a:extLst>
          </p:cNvPr>
          <p:cNvSpPr txBox="1">
            <a:spLocks/>
          </p:cNvSpPr>
          <p:nvPr/>
        </p:nvSpPr>
        <p:spPr>
          <a:xfrm>
            <a:off x="5226049" y="1844824"/>
            <a:ext cx="4670425" cy="474617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Fiscal measures </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Measures to contain the spreading virus and enhance preparedness of the healthcare system (around JPY 62 billion, or 0.01% of GDP)</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Aid to households (JPY 224 billion, or 0.04% of GDP) such as enhanced paid-leave and compensation to working parents affected by school closure</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Measures to mitigate the economic impact (about JPY 141 billion, or 0.03% of GDP) including subsidies to firms who maintain employment during scale down of operations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Extend deadline for tax return filing and payment of personal income tax, gift tax, and consumption tax from mid-March to mid-April</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Defer tax payments for people and businesses impacted by COVID-19</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A JPY 26 trillion (about 4.8 percent of GDP) December 2019 stimulus package is being used to offset the adverse impact of COVID-19</a:t>
            </a:r>
          </a:p>
          <a:p>
            <a:pPr marL="0" indent="0" algn="thaiDist">
              <a:buNone/>
            </a:pPr>
            <a:r>
              <a:rPr lang="en-US" sz="1050" b="1" kern="0" dirty="0">
                <a:latin typeface="Tahoma" panose="020B0604030504040204" pitchFamily="34" charset="0"/>
                <a:ea typeface="Tahoma" panose="020B0604030504040204" pitchFamily="34" charset="0"/>
                <a:cs typeface="Tahoma" panose="020B0604030504040204" pitchFamily="34" charset="0"/>
              </a:rPr>
              <a:t>Monetary policies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Expand overnight and term repos facility to enhance liquidity provision</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Targeted liquidity provision through Japanese government bond purchases, special funds-supplying operation to provide loans to financial institution to facilitate financing of corporates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An increase in the annual pace of purchases of Exchange Traded Funds (ETFs) and Japan-Real Estate Investment Trusts (J-REITs)</a:t>
            </a:r>
          </a:p>
          <a:p>
            <a:pPr algn="thaiDist"/>
            <a:r>
              <a:rPr lang="en-US" sz="1050" kern="0" dirty="0">
                <a:latin typeface="Tahoma" panose="020B0604030504040204" pitchFamily="34" charset="0"/>
                <a:ea typeface="Tahoma" panose="020B0604030504040204" pitchFamily="34" charset="0"/>
                <a:cs typeface="Tahoma" panose="020B0604030504040204" pitchFamily="34" charset="0"/>
              </a:rPr>
              <a:t>Temporary increase of targeted purchases of commercial paper and corporate bonds</a:t>
            </a:r>
          </a:p>
          <a:p>
            <a:pPr marL="0" indent="0" algn="thaiDist">
              <a:buNone/>
            </a:pPr>
            <a:endParaRPr lang="en-US" sz="1050" kern="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descr="A picture containing drawing, table&#10;&#10;Description automatically generated">
            <a:extLst>
              <a:ext uri="{FF2B5EF4-FFF2-40B4-BE49-F238E27FC236}">
                <a16:creationId xmlns="" xmlns:a16="http://schemas.microsoft.com/office/drawing/2014/main" id="{1A8F6702-956C-4ACC-8C29-0E1544452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596" y="1366838"/>
            <a:ext cx="609600" cy="609600"/>
          </a:xfrm>
          <a:prstGeom prst="rect">
            <a:avLst/>
          </a:prstGeom>
        </p:spPr>
      </p:pic>
      <p:pic>
        <p:nvPicPr>
          <p:cNvPr id="18" name="Picture 17" descr="A picture containing clock&#10;&#10;Description automatically generated">
            <a:extLst>
              <a:ext uri="{FF2B5EF4-FFF2-40B4-BE49-F238E27FC236}">
                <a16:creationId xmlns="" xmlns:a16="http://schemas.microsoft.com/office/drawing/2014/main" id="{EE6817F0-6A79-4A3E-8C7F-666AE7DF532B}"/>
              </a:ext>
            </a:extLst>
          </p:cNvPr>
          <p:cNvPicPr>
            <a:picLocks noChangeAspect="1"/>
          </p:cNvPicPr>
          <p:nvPr/>
        </p:nvPicPr>
        <p:blipFill rotWithShape="1">
          <a:blip r:embed="rId4">
            <a:extLst>
              <a:ext uri="{28A0092B-C50C-407E-A947-70E740481C1C}">
                <a14:useLocalDpi xmlns:a14="http://schemas.microsoft.com/office/drawing/2010/main" val="0"/>
              </a:ext>
            </a:extLst>
          </a:blip>
          <a:srcRect r="-24586"/>
          <a:stretch/>
        </p:blipFill>
        <p:spPr>
          <a:xfrm>
            <a:off x="1255068" y="1366838"/>
            <a:ext cx="609600" cy="609600"/>
          </a:xfrm>
          <a:prstGeom prst="rect">
            <a:avLst/>
          </a:prstGeom>
        </p:spPr>
      </p:pic>
    </p:spTree>
    <p:extLst>
      <p:ext uri="{BB962C8B-B14F-4D97-AF65-F5344CB8AC3E}">
        <p14:creationId xmlns:p14="http://schemas.microsoft.com/office/powerpoint/2010/main" val="132243930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91BFBB4136C4BB5162A09060BAAC1" ma:contentTypeVersion="3" ma:contentTypeDescription="Create a new document." ma:contentTypeScope="" ma:versionID="0f58c5f747e7ae9c2de790a739b99f62">
  <xsd:schema xmlns:xsd="http://www.w3.org/2001/XMLSchema" xmlns:xs="http://www.w3.org/2001/XMLSchema" xmlns:p="http://schemas.microsoft.com/office/2006/metadata/properties" xmlns:ns1="http://schemas.microsoft.com/sharepoint/v3" xmlns:ns2="e3cf3b60-2f53-408a-b07c-fc63fd72b4ae" targetNamespace="http://schemas.microsoft.com/office/2006/metadata/properties" ma:root="true" ma:fieldsID="c654f0b39d28903a86888da2c829d4bc" ns1:_="" ns2:_="">
    <xsd:import namespace="http://schemas.microsoft.com/sharepoint/v3"/>
    <xsd:import namespace="e3cf3b60-2f53-408a-b07c-fc63fd72b4ae"/>
    <xsd:element name="properties">
      <xsd:complexType>
        <xsd:sequence>
          <xsd:element name="documentManagement">
            <xsd:complexType>
              <xsd:all>
                <xsd:element ref="ns1:VariationsItemGroupID" minOccurs="0"/>
                <xsd:element ref="ns2:Date"/>
                <xsd:element ref="ns2:Det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tem Group ID" ma:description="" ma:hidden="true" ma:indexed="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cf3b60-2f53-408a-b07c-fc63fd72b4ae" elementFormDefault="qualified">
    <xsd:import namespace="http://schemas.microsoft.com/office/2006/documentManagement/types"/>
    <xsd:import namespace="http://schemas.microsoft.com/office/infopath/2007/PartnerControls"/>
    <xsd:element name="Date" ma:index="9" ma:displayName="Date" ma:format="DateOnly" ma:internalName="Date">
      <xsd:simpleType>
        <xsd:restriction base="dms:DateTime"/>
      </xsd:simpleType>
    </xsd:element>
    <xsd:element name="Detail" ma:index="10" nillable="true" ma:displayName="Detail" ma:internalName="Detai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e3cf3b60-2f53-408a-b07c-fc63fd72b4ae">2020-06-21T17:00:00+00:00</Date>
    <VariationsItemGroupID xmlns="http://schemas.microsoft.com/sharepoint/v3" xsi:nil="true"/>
    <Detail xmlns="e3cf3b60-2f53-408a-b07c-fc63fd72b4ae">USD/THB ลดลง 0.26% มาอยู่ที่ระดับ 31.007 เงินบาทแข็งค่าขึ้นเมื่อเทียบกับดอลลาร์ 
</Detail>
  </documentManagement>
</p:properties>
</file>

<file path=customXml/itemProps1.xml><?xml version="1.0" encoding="utf-8"?>
<ds:datastoreItem xmlns:ds="http://schemas.openxmlformats.org/officeDocument/2006/customXml" ds:itemID="{E01C3910-F5D5-4ACC-ADDF-E04DB3E294C4}"/>
</file>

<file path=customXml/itemProps2.xml><?xml version="1.0" encoding="utf-8"?>
<ds:datastoreItem xmlns:ds="http://schemas.openxmlformats.org/officeDocument/2006/customXml" ds:itemID="{CC23E341-01E8-4541-9ECF-BC2663532C88}"/>
</file>

<file path=customXml/itemProps3.xml><?xml version="1.0" encoding="utf-8"?>
<ds:datastoreItem xmlns:ds="http://schemas.openxmlformats.org/officeDocument/2006/customXml" ds:itemID="{D4AD3677-F9D5-4B2D-9B15-37904D70CAC8}"/>
</file>

<file path=docProps/app.xml><?xml version="1.0" encoding="utf-8"?>
<Properties xmlns="http://schemas.openxmlformats.org/officeDocument/2006/extended-properties" xmlns:vt="http://schemas.openxmlformats.org/officeDocument/2006/docPropsVTypes">
  <TotalTime>36379</TotalTime>
  <Words>3823</Words>
  <Application>Microsoft Office PowerPoint</Application>
  <PresentationFormat>35mm Slides</PresentationFormat>
  <Paragraphs>492</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Custom Design</vt:lpstr>
      <vt:lpstr>PowerPoint Presentation</vt:lpstr>
      <vt:lpstr>PowerPoint Presentation</vt:lpstr>
      <vt:lpstr>PowerPoint Presentation</vt:lpstr>
      <vt:lpstr>PowerPoint Presentation</vt:lpstr>
      <vt:lpstr>PowerPoint Presentation</vt:lpstr>
      <vt:lpstr>Policy Response To Covid-19: Thailand</vt:lpstr>
      <vt:lpstr>Policy Response To Covid-19: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USD/THB ลดลง 0.26% มาอยู่ที่ระดับ 31.007 เงินบาทแข็งค่าขึ้นเมื่อเทียบกับดอลลาร์ </dc:title>
  <dc:creator>KBANK</dc:creator>
  <cp:lastModifiedBy>San Attarangsan</cp:lastModifiedBy>
  <cp:revision>11307</cp:revision>
  <cp:lastPrinted>2018-01-16T02:11:03Z</cp:lastPrinted>
  <dcterms:created xsi:type="dcterms:W3CDTF">2005-10-17T06:30:26Z</dcterms:created>
  <dcterms:modified xsi:type="dcterms:W3CDTF">2020-06-22T02:08:08Z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0x010100B8191BFBB4136C4BB5162A09060BAAC1</vt:lpwstr>
  </property>
</Properties>
</file>